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2" r:id="rId1"/>
  </p:sldMasterIdLst>
  <p:notesMasterIdLst>
    <p:notesMasterId r:id="rId49"/>
  </p:notesMasterIdLst>
  <p:sldIdLst>
    <p:sldId id="274" r:id="rId2"/>
    <p:sldId id="256" r:id="rId3"/>
    <p:sldId id="259" r:id="rId4"/>
    <p:sldId id="268" r:id="rId5"/>
    <p:sldId id="325" r:id="rId6"/>
    <p:sldId id="283" r:id="rId7"/>
    <p:sldId id="341" r:id="rId8"/>
    <p:sldId id="260" r:id="rId9"/>
    <p:sldId id="284" r:id="rId10"/>
    <p:sldId id="263" r:id="rId11"/>
    <p:sldId id="257" r:id="rId12"/>
    <p:sldId id="261" r:id="rId13"/>
    <p:sldId id="324" r:id="rId14"/>
    <p:sldId id="323" r:id="rId15"/>
    <p:sldId id="287" r:id="rId16"/>
    <p:sldId id="264" r:id="rId17"/>
    <p:sldId id="326" r:id="rId18"/>
    <p:sldId id="351" r:id="rId19"/>
    <p:sldId id="327" r:id="rId20"/>
    <p:sldId id="328" r:id="rId21"/>
    <p:sldId id="269" r:id="rId22"/>
    <p:sldId id="329" r:id="rId23"/>
    <p:sldId id="286" r:id="rId24"/>
    <p:sldId id="331" r:id="rId25"/>
    <p:sldId id="332" r:id="rId26"/>
    <p:sldId id="333" r:id="rId27"/>
    <p:sldId id="334" r:id="rId28"/>
    <p:sldId id="350" r:id="rId29"/>
    <p:sldId id="335" r:id="rId30"/>
    <p:sldId id="342" r:id="rId31"/>
    <p:sldId id="336" r:id="rId32"/>
    <p:sldId id="343" r:id="rId33"/>
    <p:sldId id="345" r:id="rId34"/>
    <p:sldId id="337" r:id="rId35"/>
    <p:sldId id="338" r:id="rId36"/>
    <p:sldId id="344" r:id="rId37"/>
    <p:sldId id="266" r:id="rId38"/>
    <p:sldId id="340" r:id="rId39"/>
    <p:sldId id="346" r:id="rId40"/>
    <p:sldId id="265" r:id="rId41"/>
    <p:sldId id="348" r:id="rId42"/>
    <p:sldId id="349" r:id="rId43"/>
    <p:sldId id="347" r:id="rId44"/>
    <p:sldId id="273" r:id="rId45"/>
    <p:sldId id="267" r:id="rId46"/>
    <p:sldId id="270" r:id="rId47"/>
    <p:sldId id="353" r:id="rId4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0"/>
    </p:embeddedFont>
    <p:embeddedFont>
      <p:font typeface="Londrina Solid" panose="020B0604020202020204" charset="0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FEE"/>
    <a:srgbClr val="9CD3D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1D0E25-C89F-4D7C-83DD-54ED74766EB7}">
  <a:tblStyle styleId="{271D0E25-C89F-4D7C-83DD-54ED74766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4" autoAdjust="0"/>
    <p:restoredTop sz="88497" autoAdjust="0"/>
  </p:normalViewPr>
  <p:slideViewPr>
    <p:cSldViewPr snapToGrid="0">
      <p:cViewPr>
        <p:scale>
          <a:sx n="107" d="100"/>
          <a:sy n="107" d="100"/>
        </p:scale>
        <p:origin x="557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0931dc17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0931dc17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0870773a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0870773a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disasters increased over time </a:t>
            </a:r>
            <a:br>
              <a:rPr lang="en-US" dirty="0"/>
            </a:br>
            <a:r>
              <a:rPr lang="en-US" dirty="0"/>
              <a:t>Technological disasters increased, then sharply declined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Natural hazards continue to dominate global disaster frequency in recent years.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increase in natural disasters may reflect improved reporting and population exposure, while the decline in technological events may be linked to stricter safety regulations and better risk management.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9840f46ad_0_3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09840f46ad_0_3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CCD86C97-335E-B102-8CB6-4FC660A9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89C7ADF7-6DD0-8404-AEB7-845984437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E0EA63C2-BDB7-3B08-92EA-70AB99941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3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F07A846D-F8BC-22A5-CBC1-E58100A4A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1A53EE51-DF55-2954-EF76-828C2E189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2936CF1A-6F19-6E5F-A451-6F37862B1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0331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109840f46a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109840f46ad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9840f46a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09840f46a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0EA75758-C929-748D-A489-01028A74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CFD337D7-8BEB-7B4E-34CF-244841AB15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96A6621D-6187-728C-E44F-A54355C76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32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3B2E41DD-4AA2-B0B8-D0B8-932B9319D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>
            <a:extLst>
              <a:ext uri="{FF2B5EF4-FFF2-40B4-BE49-F238E27FC236}">
                <a16:creationId xmlns:a16="http://schemas.microsoft.com/office/drawing/2014/main" id="{C4A51218-4D58-06D6-69CF-5466D6A59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>
            <a:extLst>
              <a:ext uri="{FF2B5EF4-FFF2-40B4-BE49-F238E27FC236}">
                <a16:creationId xmlns:a16="http://schemas.microsoft.com/office/drawing/2014/main" id="{970A0A02-CE62-96D6-AB58-E5C49C41F0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8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B28B8123-09C0-2765-2E7F-DEDD79B9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87373B14-5787-6FFA-71CE-676B87489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7B5F3095-0517-BBF3-DDBC-826F231A0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02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88d17cd7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88d17cd7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E82A7170-77D6-B62E-03CF-EDB21A182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>
            <a:extLst>
              <a:ext uri="{FF2B5EF4-FFF2-40B4-BE49-F238E27FC236}">
                <a16:creationId xmlns:a16="http://schemas.microsoft.com/office/drawing/2014/main" id="{BAD3D75E-1237-D2B8-E047-7799CAC77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>
            <a:extLst>
              <a:ext uri="{FF2B5EF4-FFF2-40B4-BE49-F238E27FC236}">
                <a16:creationId xmlns:a16="http://schemas.microsoft.com/office/drawing/2014/main" id="{A06335B5-0E42-ECCB-6EA2-FB0A085B9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284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09840f46ad_0_4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109840f46ad_0_4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CEE4AD8F-AA6E-75F6-9D06-323F07F0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75475DE5-906C-751A-B865-25DB76A12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CBAAB1A9-9043-DBDA-D757-DD5D88A6E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504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09840f46ad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109840f46ad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C191B968-4ED0-EF4B-FA85-DE883828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62544EA4-A249-A6AA-DF43-766EA33E68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B8D2FEA6-7760-5F42-7B0F-33BB29C1B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871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C24E6866-EE68-20D2-1027-A58BA4CF8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>
            <a:extLst>
              <a:ext uri="{FF2B5EF4-FFF2-40B4-BE49-F238E27FC236}">
                <a16:creationId xmlns:a16="http://schemas.microsoft.com/office/drawing/2014/main" id="{0A4F91AE-FCB8-E499-2AA9-C1414CD29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>
            <a:extLst>
              <a:ext uri="{FF2B5EF4-FFF2-40B4-BE49-F238E27FC236}">
                <a16:creationId xmlns:a16="http://schemas.microsoft.com/office/drawing/2014/main" id="{A7CE317B-2558-B808-10B4-224803ADA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591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>
          <a:extLst>
            <a:ext uri="{FF2B5EF4-FFF2-40B4-BE49-F238E27FC236}">
              <a16:creationId xmlns:a16="http://schemas.microsoft.com/office/drawing/2014/main" id="{C6CDA14F-7781-5FC3-88F6-77C739875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09840f46ad_0_4400:notes">
            <a:extLst>
              <a:ext uri="{FF2B5EF4-FFF2-40B4-BE49-F238E27FC236}">
                <a16:creationId xmlns:a16="http://schemas.microsoft.com/office/drawing/2014/main" id="{6437901D-796C-8899-23E2-B581B490DE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109840f46ad_0_4400:notes">
            <a:extLst>
              <a:ext uri="{FF2B5EF4-FFF2-40B4-BE49-F238E27FC236}">
                <a16:creationId xmlns:a16="http://schemas.microsoft.com/office/drawing/2014/main" id="{F8550191-0902-CB47-DA56-57F475C5C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281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F4DD2DB0-9D79-B094-8756-2EA6FC89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E46762F6-8D6D-9E23-97BE-44B59E849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EC2B3E46-C059-C5B5-B9FC-1EB976ED2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87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D2CF1417-5C73-9C80-D4B6-70321365E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74BF1628-AC3D-64B4-B89B-E6BFC216F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A8B54346-44E5-D8A9-6DF4-E46071911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090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DF096E86-A9A3-482E-6EB6-00C620140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>
            <a:extLst>
              <a:ext uri="{FF2B5EF4-FFF2-40B4-BE49-F238E27FC236}">
                <a16:creationId xmlns:a16="http://schemas.microsoft.com/office/drawing/2014/main" id="{EB8BBE08-AF86-EF03-ADC3-FD5971161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>
            <a:extLst>
              <a:ext uri="{FF2B5EF4-FFF2-40B4-BE49-F238E27FC236}">
                <a16:creationId xmlns:a16="http://schemas.microsoft.com/office/drawing/2014/main" id="{FE112E46-A39C-9F0F-7B12-6F7DB5CB8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07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0870773a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0870773a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>
          <a:extLst>
            <a:ext uri="{FF2B5EF4-FFF2-40B4-BE49-F238E27FC236}">
              <a16:creationId xmlns:a16="http://schemas.microsoft.com/office/drawing/2014/main" id="{22C82839-3B83-18AF-4DF5-5AF906B1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10938a5ca0f_0_1750:notes">
            <a:extLst>
              <a:ext uri="{FF2B5EF4-FFF2-40B4-BE49-F238E27FC236}">
                <a16:creationId xmlns:a16="http://schemas.microsoft.com/office/drawing/2014/main" id="{C98877C0-46D7-6A5B-7E3B-C27EF90B7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10938a5ca0f_0_1750:notes">
            <a:extLst>
              <a:ext uri="{FF2B5EF4-FFF2-40B4-BE49-F238E27FC236}">
                <a16:creationId xmlns:a16="http://schemas.microsoft.com/office/drawing/2014/main" id="{6267AC02-F59A-1F4F-EB4C-FBB854C1C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574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454B954F-EEE9-74AC-4F48-FAFAAB369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1F5FFF27-E03B-DA20-6CED-3EB5C99AA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9CFAF8BE-A8AE-2571-EAD6-92BC6693C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867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>
          <a:extLst>
            <a:ext uri="{FF2B5EF4-FFF2-40B4-BE49-F238E27FC236}">
              <a16:creationId xmlns:a16="http://schemas.microsoft.com/office/drawing/2014/main" id="{DAE98D15-F3F0-9639-C5C6-A95CC32D7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10938a5ca0f_0_1750:notes">
            <a:extLst>
              <a:ext uri="{FF2B5EF4-FFF2-40B4-BE49-F238E27FC236}">
                <a16:creationId xmlns:a16="http://schemas.microsoft.com/office/drawing/2014/main" id="{6BA27EC8-CAC4-A481-A20E-82444CDC5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10938a5ca0f_0_1750:notes">
            <a:extLst>
              <a:ext uri="{FF2B5EF4-FFF2-40B4-BE49-F238E27FC236}">
                <a16:creationId xmlns:a16="http://schemas.microsoft.com/office/drawing/2014/main" id="{432B5E4F-2768-D4A3-1762-D63A0FCCA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545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>
          <a:extLst>
            <a:ext uri="{FF2B5EF4-FFF2-40B4-BE49-F238E27FC236}">
              <a16:creationId xmlns:a16="http://schemas.microsoft.com/office/drawing/2014/main" id="{25636A96-94D6-4B5F-44BD-32341D7E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10938a5ca0f_0_1750:notes">
            <a:extLst>
              <a:ext uri="{FF2B5EF4-FFF2-40B4-BE49-F238E27FC236}">
                <a16:creationId xmlns:a16="http://schemas.microsoft.com/office/drawing/2014/main" id="{FB7C10F7-C688-9ACE-075B-11CCC1D87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10938a5ca0f_0_1750:notes">
            <a:extLst>
              <a:ext uri="{FF2B5EF4-FFF2-40B4-BE49-F238E27FC236}">
                <a16:creationId xmlns:a16="http://schemas.microsoft.com/office/drawing/2014/main" id="{3FBA7B4F-F14E-AE4F-6D8C-3BAEDBF42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878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>
          <a:extLst>
            <a:ext uri="{FF2B5EF4-FFF2-40B4-BE49-F238E27FC236}">
              <a16:creationId xmlns:a16="http://schemas.microsoft.com/office/drawing/2014/main" id="{9BED3E47-9B4A-F67F-2D96-181CE045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>
            <a:extLst>
              <a:ext uri="{FF2B5EF4-FFF2-40B4-BE49-F238E27FC236}">
                <a16:creationId xmlns:a16="http://schemas.microsoft.com/office/drawing/2014/main" id="{2D1D2174-5B3F-4686-28B5-72CF29408B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>
            <a:extLst>
              <a:ext uri="{FF2B5EF4-FFF2-40B4-BE49-F238E27FC236}">
                <a16:creationId xmlns:a16="http://schemas.microsoft.com/office/drawing/2014/main" id="{C1C578AF-5D14-6D1A-50E0-E8FE5B0EF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221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682243DA-5273-CAE6-61E7-0BE8B5DA8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3CB59E81-6F18-6BE5-38EA-6317573F7B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88E0820A-8CA3-8F67-D5F2-4BFDEAAF8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062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43D170EB-F2BC-4E57-1AE4-60A3429D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63E376D4-683B-1A8D-0CB2-30F7E7A0D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DE8BDA3E-D181-EF5A-DE76-E94E2A6D9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541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089594a5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089594a55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>
          <a:extLst>
            <a:ext uri="{FF2B5EF4-FFF2-40B4-BE49-F238E27FC236}">
              <a16:creationId xmlns:a16="http://schemas.microsoft.com/office/drawing/2014/main" id="{4260C430-AC6A-F6BC-75B2-235F880A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09840f46ad_0_4400:notes">
            <a:extLst>
              <a:ext uri="{FF2B5EF4-FFF2-40B4-BE49-F238E27FC236}">
                <a16:creationId xmlns:a16="http://schemas.microsoft.com/office/drawing/2014/main" id="{CBCECAD3-E5B3-153E-4D7C-2249B10606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109840f46ad_0_4400:notes">
            <a:extLst>
              <a:ext uri="{FF2B5EF4-FFF2-40B4-BE49-F238E27FC236}">
                <a16:creationId xmlns:a16="http://schemas.microsoft.com/office/drawing/2014/main" id="{C4E74F90-9094-8C4C-5B73-878ADEE3B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651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>
          <a:extLst>
            <a:ext uri="{FF2B5EF4-FFF2-40B4-BE49-F238E27FC236}">
              <a16:creationId xmlns:a16="http://schemas.microsoft.com/office/drawing/2014/main" id="{DE187BEF-F849-E80B-397D-9C439B7F0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089594a55c_0_14:notes">
            <a:extLst>
              <a:ext uri="{FF2B5EF4-FFF2-40B4-BE49-F238E27FC236}">
                <a16:creationId xmlns:a16="http://schemas.microsoft.com/office/drawing/2014/main" id="{1232202C-67E1-5E25-1C25-00DE242C2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089594a55c_0_14:notes">
            <a:extLst>
              <a:ext uri="{FF2B5EF4-FFF2-40B4-BE49-F238E27FC236}">
                <a16:creationId xmlns:a16="http://schemas.microsoft.com/office/drawing/2014/main" id="{B78B9903-C9A6-700D-902B-F20A3C6F34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06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089594a55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089594a55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089594a5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089594a5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56331623-C6C9-0EC8-3CE1-984E3367F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EA2D5767-E0F3-910F-2CFD-3BB74B1FF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7C39AB7F-C047-1E5E-DD45-2F7E27803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595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803F8F60-471C-BE6F-2725-C22312508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F97B1F3C-CA2F-8F42-5427-9FBF71BD4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35A116C2-39CF-D137-51A9-E44D725C9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603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FC0658E3-1727-83D3-7EF7-30719D46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378AA5DF-3387-4309-5DC5-414522495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8486E839-B7A0-C622-1EAE-D0858C6AB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950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089594a55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1089594a55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09840f46ad_0_4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09840f46ad_0_4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089594a5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089594a5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14CA04E2-7778-F494-2EAA-086CDE9D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88d17cd7e_0_312:notes">
            <a:extLst>
              <a:ext uri="{FF2B5EF4-FFF2-40B4-BE49-F238E27FC236}">
                <a16:creationId xmlns:a16="http://schemas.microsoft.com/office/drawing/2014/main" id="{B02F0E3F-B1F4-50AE-3B5F-A242C6EED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88d17cd7e_0_312:notes">
            <a:extLst>
              <a:ext uri="{FF2B5EF4-FFF2-40B4-BE49-F238E27FC236}">
                <a16:creationId xmlns:a16="http://schemas.microsoft.com/office/drawing/2014/main" id="{A82698FE-5259-F6B3-83ED-C03CFB71F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8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E7CD4834-2667-E254-AC41-E1BBC30D4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>
            <a:extLst>
              <a:ext uri="{FF2B5EF4-FFF2-40B4-BE49-F238E27FC236}">
                <a16:creationId xmlns:a16="http://schemas.microsoft.com/office/drawing/2014/main" id="{32EB3FF3-B5E4-F227-A680-62DFFABD4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>
            <a:extLst>
              <a:ext uri="{FF2B5EF4-FFF2-40B4-BE49-F238E27FC236}">
                <a16:creationId xmlns:a16="http://schemas.microsoft.com/office/drawing/2014/main" id="{35A0CCE2-9291-28C0-6E3E-FEF41F1637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39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0931dc17f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10931dc17f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>
          <a:extLst>
            <a:ext uri="{FF2B5EF4-FFF2-40B4-BE49-F238E27FC236}">
              <a16:creationId xmlns:a16="http://schemas.microsoft.com/office/drawing/2014/main" id="{F6F8EE47-1293-E460-295C-69088E539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089594a55c_0_0:notes">
            <a:extLst>
              <a:ext uri="{FF2B5EF4-FFF2-40B4-BE49-F238E27FC236}">
                <a16:creationId xmlns:a16="http://schemas.microsoft.com/office/drawing/2014/main" id="{C1B259C1-D7F9-7329-AA23-DA20DBAEC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089594a55c_0_0:notes">
            <a:extLst>
              <a:ext uri="{FF2B5EF4-FFF2-40B4-BE49-F238E27FC236}">
                <a16:creationId xmlns:a16="http://schemas.microsoft.com/office/drawing/2014/main" id="{51667805-5A1F-0D6A-9BB4-2A7E5ED43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379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88d17cd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088d17cd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10938a5ca0f_0_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10938a5ca0f_0_1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0450" y="765944"/>
            <a:ext cx="3618900" cy="31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3700" y="3972269"/>
            <a:ext cx="3992400" cy="35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28100" y="1975326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402657">
            <a:off x="6279177" y="294729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571280">
            <a:off x="513686" y="498863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004209" flipH="1">
            <a:off x="8124101" y="3848259"/>
            <a:ext cx="542914" cy="110102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283" y="3415544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81850" y="31386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3402657">
            <a:off x="462361" y="4635362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680941" flipH="1">
            <a:off x="8039034" y="-15508"/>
            <a:ext cx="542908" cy="11010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3402657">
            <a:off x="8471328" y="1264243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318101" y="2997593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3402657">
            <a:off x="4683328" y="3396431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3402657">
            <a:off x="7702753" y="4635356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5035400" y="17045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/>
          <p:nvPr/>
        </p:nvSpPr>
        <p:spPr>
          <a:xfrm rot="2890470">
            <a:off x="247720" y="-157126"/>
            <a:ext cx="542868" cy="110093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 rot="-1530609">
            <a:off x="1324219" y="1392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 rot="-392423">
            <a:off x="280078" y="47514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"/>
          <p:cNvSpPr/>
          <p:nvPr/>
        </p:nvSpPr>
        <p:spPr>
          <a:xfrm>
            <a:off x="173450" y="12184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"/>
          <p:cNvSpPr/>
          <p:nvPr/>
        </p:nvSpPr>
        <p:spPr>
          <a:xfrm rot="-2890470" flipH="1">
            <a:off x="8357560" y="-147601"/>
            <a:ext cx="542868" cy="110093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"/>
          <p:cNvSpPr/>
          <p:nvPr/>
        </p:nvSpPr>
        <p:spPr>
          <a:xfrm rot="1530609" flipH="1">
            <a:off x="8814419" y="12155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/>
          <p:nvPr/>
        </p:nvSpPr>
        <p:spPr>
          <a:xfrm flipH="1">
            <a:off x="7638682" y="2078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"/>
          <p:cNvSpPr/>
          <p:nvPr/>
        </p:nvSpPr>
        <p:spPr>
          <a:xfrm flipH="1">
            <a:off x="8629282" y="47703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/>
          <p:nvPr/>
        </p:nvSpPr>
        <p:spPr>
          <a:xfrm rot="5991879">
            <a:off x="549666" y="171488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rot="-1530609">
            <a:off x="1476619" y="1714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325850" y="13708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 rot="-5991879" flipH="1">
            <a:off x="8051384" y="171488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/>
          <p:nvPr/>
        </p:nvSpPr>
        <p:spPr>
          <a:xfrm rot="1530609" flipH="1">
            <a:off x="8531687" y="146889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 flipH="1">
            <a:off x="7683074" y="1902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/>
          <p:nvPr/>
        </p:nvSpPr>
        <p:spPr>
          <a:xfrm rot="4808121" flipH="1">
            <a:off x="549666" y="4019588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"/>
          <p:cNvSpPr/>
          <p:nvPr/>
        </p:nvSpPr>
        <p:spPr>
          <a:xfrm rot="-4808121">
            <a:off x="8009722" y="4067213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"/>
          <p:cNvSpPr/>
          <p:nvPr/>
        </p:nvSpPr>
        <p:spPr>
          <a:xfrm rot="-1530609">
            <a:off x="1398744" y="46817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8422025" y="41296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9"/>
          <p:cNvSpPr/>
          <p:nvPr/>
        </p:nvSpPr>
        <p:spPr>
          <a:xfrm rot="5912491">
            <a:off x="402452" y="-58626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 rot="-2926236" flipH="1">
            <a:off x="8502968" y="4363631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rot="-6972750" flipH="1">
            <a:off x="8218078" y="-15694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8568425" y="12062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 rot="3197591">
            <a:off x="127255" y="4257602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 rot="-1964114">
            <a:off x="8602866" y="4070363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288038" y="39157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/>
          <p:nvPr/>
        </p:nvSpPr>
        <p:spPr>
          <a:xfrm rot="-5184504" flipH="1">
            <a:off x="6480326" y="1826176"/>
            <a:ext cx="542936" cy="1101069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 rot="5810307">
            <a:off x="1956096" y="1838356"/>
            <a:ext cx="543157" cy="110151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 rot="-1964114">
            <a:off x="3015016" y="1908188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1476788" y="28903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6185313" y="17535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 rot="-1964114">
            <a:off x="6863116" y="2918588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-2515187">
            <a:off x="1341243" y="4221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9118530" flipH="1">
            <a:off x="536242" y="318843"/>
            <a:ext cx="542916" cy="110102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 rot="2515187" flipH="1">
            <a:off x="7640819" y="4221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-9118530">
            <a:off x="8055434" y="318843"/>
            <a:ext cx="542916" cy="110102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-2515187">
            <a:off x="638831" y="460271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2515187" flipH="1">
            <a:off x="8352632" y="460271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>
            <a:spLocks noGrp="1"/>
          </p:cNvSpPr>
          <p:nvPr>
            <p:ph type="subTitle" idx="1"/>
          </p:nvPr>
        </p:nvSpPr>
        <p:spPr>
          <a:xfrm>
            <a:off x="4494050" y="3062350"/>
            <a:ext cx="39348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4494050" y="1381250"/>
            <a:ext cx="39348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5"/>
          <p:cNvSpPr/>
          <p:nvPr/>
        </p:nvSpPr>
        <p:spPr>
          <a:xfrm rot="-6559251" flipH="1">
            <a:off x="7705594" y="87142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5"/>
          <p:cNvSpPr/>
          <p:nvPr/>
        </p:nvSpPr>
        <p:spPr>
          <a:xfrm rot="5922413">
            <a:off x="4141100" y="41724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"/>
          <p:cNvSpPr/>
          <p:nvPr/>
        </p:nvSpPr>
        <p:spPr>
          <a:xfrm rot="4918883" flipH="1">
            <a:off x="6048622" y="4133623"/>
            <a:ext cx="543056" cy="11013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"/>
          <p:cNvSpPr/>
          <p:nvPr/>
        </p:nvSpPr>
        <p:spPr>
          <a:xfrm rot="-2515187">
            <a:off x="1112643" y="4221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346400" y="17679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5"/>
          <p:cNvSpPr/>
          <p:nvPr/>
        </p:nvSpPr>
        <p:spPr>
          <a:xfrm rot="-1530609">
            <a:off x="311344" y="48000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 rot="-2700000">
            <a:off x="5213572" y="64598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8318100" y="11653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 rot="-2484460">
            <a:off x="7180002" y="4983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 rot="-1530609">
            <a:off x="4901857" y="43565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697663" y="45453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 rot="9118530" flipH="1">
            <a:off x="307642" y="318843"/>
            <a:ext cx="542916" cy="110102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1"/>
          </p:nvPr>
        </p:nvSpPr>
        <p:spPr>
          <a:xfrm>
            <a:off x="720000" y="1591875"/>
            <a:ext cx="34899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6"/>
          <p:cNvSpPr/>
          <p:nvPr/>
        </p:nvSpPr>
        <p:spPr>
          <a:xfrm rot="6450879">
            <a:off x="507489" y="42825"/>
            <a:ext cx="542814" cy="110082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 rot="-6299564" flipH="1">
            <a:off x="7261975" y="674233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 rot="3547492">
            <a:off x="522303" y="3865060"/>
            <a:ext cx="542776" cy="11007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 rot="-3547492" flipH="1">
            <a:off x="8123253" y="3826960"/>
            <a:ext cx="542776" cy="11007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399725" y="119646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7727400" y="47565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2166447">
            <a:off x="1123206" y="4737750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8428888" y="8200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3674689">
            <a:off x="8564335" y="1700792"/>
            <a:ext cx="152595" cy="164044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2166447">
            <a:off x="7547131" y="3155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1476213" y="3342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7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>
            <a:spLocks noGrp="1"/>
          </p:cNvSpPr>
          <p:nvPr>
            <p:ph type="subTitle" idx="1"/>
          </p:nvPr>
        </p:nvSpPr>
        <p:spPr>
          <a:xfrm>
            <a:off x="715100" y="2550269"/>
            <a:ext cx="2847300" cy="11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715100" y="1397731"/>
            <a:ext cx="25089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7"/>
          <p:cNvSpPr/>
          <p:nvPr/>
        </p:nvSpPr>
        <p:spPr>
          <a:xfrm rot="5825275">
            <a:off x="643060" y="60677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flipH="1">
            <a:off x="294543" y="1197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2830679" flipH="1">
            <a:off x="1757987" y="3036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4315057" flipH="1">
            <a:off x="3753302" y="3886529"/>
            <a:ext cx="542917" cy="110103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flipH="1">
            <a:off x="4818918" y="44821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830679" flipH="1">
            <a:off x="3643937" y="3815928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 rot="-5400000" flipH="1">
            <a:off x="8157443" y="-113962"/>
            <a:ext cx="542900" cy="110099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2830679" flipH="1">
            <a:off x="7139612" y="452890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 rot="-5825275" flipH="1">
            <a:off x="3348160" y="1248902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3"/>
          <p:cNvSpPr txBox="1">
            <a:spLocks noGrp="1"/>
          </p:cNvSpPr>
          <p:nvPr>
            <p:ph type="title"/>
          </p:nvPr>
        </p:nvSpPr>
        <p:spPr>
          <a:xfrm>
            <a:off x="924423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33"/>
          <p:cNvSpPr txBox="1">
            <a:spLocks noGrp="1"/>
          </p:cNvSpPr>
          <p:nvPr>
            <p:ph type="subTitle" idx="1"/>
          </p:nvPr>
        </p:nvSpPr>
        <p:spPr>
          <a:xfrm>
            <a:off x="924423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33"/>
          <p:cNvSpPr txBox="1">
            <a:spLocks noGrp="1"/>
          </p:cNvSpPr>
          <p:nvPr>
            <p:ph type="title" idx="2"/>
          </p:nvPr>
        </p:nvSpPr>
        <p:spPr>
          <a:xfrm>
            <a:off x="3465750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33"/>
          <p:cNvSpPr txBox="1">
            <a:spLocks noGrp="1"/>
          </p:cNvSpPr>
          <p:nvPr>
            <p:ph type="subTitle" idx="3"/>
          </p:nvPr>
        </p:nvSpPr>
        <p:spPr>
          <a:xfrm>
            <a:off x="3465750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3"/>
          <p:cNvSpPr txBox="1">
            <a:spLocks noGrp="1"/>
          </p:cNvSpPr>
          <p:nvPr>
            <p:ph type="title" idx="4"/>
          </p:nvPr>
        </p:nvSpPr>
        <p:spPr>
          <a:xfrm>
            <a:off x="6007077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33"/>
          <p:cNvSpPr txBox="1">
            <a:spLocks noGrp="1"/>
          </p:cNvSpPr>
          <p:nvPr>
            <p:ph type="subTitle" idx="5"/>
          </p:nvPr>
        </p:nvSpPr>
        <p:spPr>
          <a:xfrm>
            <a:off x="6007077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3"/>
          <p:cNvSpPr/>
          <p:nvPr/>
        </p:nvSpPr>
        <p:spPr>
          <a:xfrm rot="-5912491" flipH="1">
            <a:off x="8210470" y="-58626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3"/>
          <p:cNvSpPr/>
          <p:nvPr/>
        </p:nvSpPr>
        <p:spPr>
          <a:xfrm rot="2926236">
            <a:off x="421010" y="4257731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3"/>
          <p:cNvSpPr/>
          <p:nvPr/>
        </p:nvSpPr>
        <p:spPr>
          <a:xfrm rot="6972750">
            <a:off x="394746" y="-15694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3"/>
          <p:cNvSpPr/>
          <p:nvPr/>
        </p:nvSpPr>
        <p:spPr>
          <a:xfrm flipH="1">
            <a:off x="7437852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3"/>
          <p:cNvSpPr/>
          <p:nvPr/>
        </p:nvSpPr>
        <p:spPr>
          <a:xfrm rot="834266" flipH="1">
            <a:off x="8680706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3"/>
          <p:cNvSpPr/>
          <p:nvPr/>
        </p:nvSpPr>
        <p:spPr>
          <a:xfrm flipH="1">
            <a:off x="8646290" y="41736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3"/>
          <p:cNvSpPr/>
          <p:nvPr/>
        </p:nvSpPr>
        <p:spPr>
          <a:xfrm flipH="1">
            <a:off x="365902" y="12062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 rot="1964114" flipH="1">
            <a:off x="1312545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/>
          <p:nvPr/>
        </p:nvSpPr>
        <p:spPr>
          <a:xfrm rot="1964114" flipH="1">
            <a:off x="451307" y="4154725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/>
          <p:nvPr/>
        </p:nvSpPr>
        <p:spPr>
          <a:xfrm rot="-3197591" flipH="1">
            <a:off x="8190228" y="4257602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4"/>
          <p:cNvSpPr txBox="1">
            <a:spLocks noGrp="1"/>
          </p:cNvSpPr>
          <p:nvPr>
            <p:ph type="title"/>
          </p:nvPr>
        </p:nvSpPr>
        <p:spPr>
          <a:xfrm>
            <a:off x="720000" y="3384797"/>
            <a:ext cx="23364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subTitle" idx="1"/>
          </p:nvPr>
        </p:nvSpPr>
        <p:spPr>
          <a:xfrm>
            <a:off x="720000" y="3836277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title" idx="2"/>
          </p:nvPr>
        </p:nvSpPr>
        <p:spPr>
          <a:xfrm>
            <a:off x="3403798" y="3384797"/>
            <a:ext cx="23364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34"/>
          <p:cNvSpPr txBox="1">
            <a:spLocks noGrp="1"/>
          </p:cNvSpPr>
          <p:nvPr>
            <p:ph type="subTitle" idx="3"/>
          </p:nvPr>
        </p:nvSpPr>
        <p:spPr>
          <a:xfrm>
            <a:off x="3403800" y="3836277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4"/>
          <p:cNvSpPr txBox="1">
            <a:spLocks noGrp="1"/>
          </p:cNvSpPr>
          <p:nvPr>
            <p:ph type="title" idx="4"/>
          </p:nvPr>
        </p:nvSpPr>
        <p:spPr>
          <a:xfrm>
            <a:off x="6087602" y="3384819"/>
            <a:ext cx="23364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34"/>
          <p:cNvSpPr txBox="1">
            <a:spLocks noGrp="1"/>
          </p:cNvSpPr>
          <p:nvPr>
            <p:ph type="subTitle" idx="5"/>
          </p:nvPr>
        </p:nvSpPr>
        <p:spPr>
          <a:xfrm>
            <a:off x="6087606" y="3836302"/>
            <a:ext cx="23364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4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4"/>
          <p:cNvSpPr/>
          <p:nvPr/>
        </p:nvSpPr>
        <p:spPr>
          <a:xfrm rot="-4571280" flipH="1">
            <a:off x="8063119" y="309251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4"/>
          <p:cNvSpPr/>
          <p:nvPr/>
        </p:nvSpPr>
        <p:spPr>
          <a:xfrm flipH="1">
            <a:off x="7088422" y="55043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4"/>
          <p:cNvSpPr/>
          <p:nvPr/>
        </p:nvSpPr>
        <p:spPr>
          <a:xfrm flipH="1">
            <a:off x="367797" y="461801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4"/>
          <p:cNvSpPr/>
          <p:nvPr/>
        </p:nvSpPr>
        <p:spPr>
          <a:xfrm flipH="1">
            <a:off x="8623981" y="157716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/>
          <p:nvPr/>
        </p:nvSpPr>
        <p:spPr>
          <a:xfrm rot="-2700000" flipH="1">
            <a:off x="8658628" y="4647884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"/>
          <p:cNvSpPr/>
          <p:nvPr/>
        </p:nvSpPr>
        <p:spPr>
          <a:xfrm flipH="1">
            <a:off x="4461131" y="47966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4"/>
          <p:cNvSpPr/>
          <p:nvPr/>
        </p:nvSpPr>
        <p:spPr>
          <a:xfrm rot="4571280">
            <a:off x="548820" y="309251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421534" y="155828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4"/>
          <p:cNvSpPr/>
          <p:nvPr/>
        </p:nvSpPr>
        <p:spPr>
          <a:xfrm>
            <a:off x="1718947" y="5693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title"/>
          </p:nvPr>
        </p:nvSpPr>
        <p:spPr>
          <a:xfrm>
            <a:off x="2192450" y="16737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2192450" y="21840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2"/>
          </p:nvPr>
        </p:nvSpPr>
        <p:spPr>
          <a:xfrm>
            <a:off x="4736658" y="16737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subTitle" idx="3"/>
          </p:nvPr>
        </p:nvSpPr>
        <p:spPr>
          <a:xfrm>
            <a:off x="4736658" y="21840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title" idx="4"/>
          </p:nvPr>
        </p:nvSpPr>
        <p:spPr>
          <a:xfrm>
            <a:off x="2192450" y="31071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subTitle" idx="5"/>
          </p:nvPr>
        </p:nvSpPr>
        <p:spPr>
          <a:xfrm>
            <a:off x="2192450" y="36174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6"/>
          </p:nvPr>
        </p:nvSpPr>
        <p:spPr>
          <a:xfrm>
            <a:off x="4736658" y="31071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35"/>
          <p:cNvSpPr txBox="1">
            <a:spLocks noGrp="1"/>
          </p:cNvSpPr>
          <p:nvPr>
            <p:ph type="subTitle" idx="7"/>
          </p:nvPr>
        </p:nvSpPr>
        <p:spPr>
          <a:xfrm>
            <a:off x="4736658" y="36174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5"/>
          <p:cNvSpPr/>
          <p:nvPr/>
        </p:nvSpPr>
        <p:spPr>
          <a:xfrm rot="4571280">
            <a:off x="555011" y="1968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5"/>
          <p:cNvSpPr/>
          <p:nvPr/>
        </p:nvSpPr>
        <p:spPr>
          <a:xfrm rot="-5825275" flipH="1">
            <a:off x="8090760" y="1833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5"/>
          <p:cNvSpPr/>
          <p:nvPr/>
        </p:nvSpPr>
        <p:spPr>
          <a:xfrm rot="2166447">
            <a:off x="8488131" y="14721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5"/>
          <p:cNvSpPr/>
          <p:nvPr/>
        </p:nvSpPr>
        <p:spPr>
          <a:xfrm rot="-1530609">
            <a:off x="8411869" y="47317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5"/>
          <p:cNvSpPr/>
          <p:nvPr/>
        </p:nvSpPr>
        <p:spPr>
          <a:xfrm rot="-1530609">
            <a:off x="1304919" y="1631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5"/>
          <p:cNvSpPr/>
          <p:nvPr/>
        </p:nvSpPr>
        <p:spPr>
          <a:xfrm rot="-392423">
            <a:off x="302078" y="41969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5"/>
          <p:cNvSpPr/>
          <p:nvPr/>
        </p:nvSpPr>
        <p:spPr>
          <a:xfrm>
            <a:off x="267600" y="16651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5"/>
          <p:cNvSpPr/>
          <p:nvPr/>
        </p:nvSpPr>
        <p:spPr>
          <a:xfrm>
            <a:off x="630975" y="4750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/>
          <p:nvPr/>
        </p:nvSpPr>
        <p:spPr>
          <a:xfrm rot="804576">
            <a:off x="8674099" y="42186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7665575" y="2259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5100" y="2774538"/>
            <a:ext cx="42870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89887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810450" y="3669213"/>
            <a:ext cx="3674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-6559251" flipH="1">
            <a:off x="7705594" y="315742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5922413">
            <a:off x="3992900" y="79588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-2926236" flipH="1">
            <a:off x="8046581" y="4201694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-2515187">
            <a:off x="914468" y="6507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331200" y="21637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-1530609">
            <a:off x="698819" y="46333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3010475" y="12040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1530609">
            <a:off x="3616932" y="22709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705438" y="45752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2700000">
            <a:off x="5213572" y="87458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24938" y="31406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1530609">
            <a:off x="8344494" y="18243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2484460">
            <a:off x="7180002" y="7269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6"/>
          <p:cNvSpPr txBox="1">
            <a:spLocks noGrp="1"/>
          </p:cNvSpPr>
          <p:nvPr>
            <p:ph type="title"/>
          </p:nvPr>
        </p:nvSpPr>
        <p:spPr>
          <a:xfrm>
            <a:off x="1119275" y="1989125"/>
            <a:ext cx="20664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5" name="Google Shape;495;p36"/>
          <p:cNvSpPr txBox="1">
            <a:spLocks noGrp="1"/>
          </p:cNvSpPr>
          <p:nvPr>
            <p:ph type="subTitle" idx="1"/>
          </p:nvPr>
        </p:nvSpPr>
        <p:spPr>
          <a:xfrm>
            <a:off x="1119275" y="2345575"/>
            <a:ext cx="206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6"/>
          <p:cNvSpPr txBox="1">
            <a:spLocks noGrp="1"/>
          </p:cNvSpPr>
          <p:nvPr>
            <p:ph type="title" idx="2"/>
          </p:nvPr>
        </p:nvSpPr>
        <p:spPr>
          <a:xfrm>
            <a:off x="3538797" y="1989125"/>
            <a:ext cx="20664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7" name="Google Shape;497;p36"/>
          <p:cNvSpPr txBox="1">
            <a:spLocks noGrp="1"/>
          </p:cNvSpPr>
          <p:nvPr>
            <p:ph type="subTitle" idx="3"/>
          </p:nvPr>
        </p:nvSpPr>
        <p:spPr>
          <a:xfrm>
            <a:off x="3538800" y="2345575"/>
            <a:ext cx="206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6"/>
          <p:cNvSpPr txBox="1">
            <a:spLocks noGrp="1"/>
          </p:cNvSpPr>
          <p:nvPr>
            <p:ph type="title" idx="4"/>
          </p:nvPr>
        </p:nvSpPr>
        <p:spPr>
          <a:xfrm>
            <a:off x="1119275" y="3767275"/>
            <a:ext cx="20664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9" name="Google Shape;499;p36"/>
          <p:cNvSpPr txBox="1">
            <a:spLocks noGrp="1"/>
          </p:cNvSpPr>
          <p:nvPr>
            <p:ph type="subTitle" idx="5"/>
          </p:nvPr>
        </p:nvSpPr>
        <p:spPr>
          <a:xfrm>
            <a:off x="1119275" y="4123700"/>
            <a:ext cx="206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6"/>
          <p:cNvSpPr txBox="1">
            <a:spLocks noGrp="1"/>
          </p:cNvSpPr>
          <p:nvPr>
            <p:ph type="title" idx="6"/>
          </p:nvPr>
        </p:nvSpPr>
        <p:spPr>
          <a:xfrm>
            <a:off x="3538798" y="3767275"/>
            <a:ext cx="20664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1" name="Google Shape;501;p36"/>
          <p:cNvSpPr txBox="1">
            <a:spLocks noGrp="1"/>
          </p:cNvSpPr>
          <p:nvPr>
            <p:ph type="subTitle" idx="7"/>
          </p:nvPr>
        </p:nvSpPr>
        <p:spPr>
          <a:xfrm>
            <a:off x="3538800" y="4123700"/>
            <a:ext cx="206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36"/>
          <p:cNvSpPr txBox="1">
            <a:spLocks noGrp="1"/>
          </p:cNvSpPr>
          <p:nvPr>
            <p:ph type="title" idx="8"/>
          </p:nvPr>
        </p:nvSpPr>
        <p:spPr>
          <a:xfrm>
            <a:off x="5958326" y="1989125"/>
            <a:ext cx="20664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3" name="Google Shape;503;p36"/>
          <p:cNvSpPr txBox="1">
            <a:spLocks noGrp="1"/>
          </p:cNvSpPr>
          <p:nvPr>
            <p:ph type="subTitle" idx="9"/>
          </p:nvPr>
        </p:nvSpPr>
        <p:spPr>
          <a:xfrm>
            <a:off x="5958331" y="2345575"/>
            <a:ext cx="206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36"/>
          <p:cNvSpPr txBox="1">
            <a:spLocks noGrp="1"/>
          </p:cNvSpPr>
          <p:nvPr>
            <p:ph type="title" idx="13"/>
          </p:nvPr>
        </p:nvSpPr>
        <p:spPr>
          <a:xfrm>
            <a:off x="5958327" y="3767275"/>
            <a:ext cx="20664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5" name="Google Shape;505;p36"/>
          <p:cNvSpPr txBox="1">
            <a:spLocks noGrp="1"/>
          </p:cNvSpPr>
          <p:nvPr>
            <p:ph type="subTitle" idx="14"/>
          </p:nvPr>
        </p:nvSpPr>
        <p:spPr>
          <a:xfrm>
            <a:off x="5958331" y="4123700"/>
            <a:ext cx="206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36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36"/>
          <p:cNvSpPr/>
          <p:nvPr/>
        </p:nvSpPr>
        <p:spPr>
          <a:xfrm rot="-4571280" flipH="1">
            <a:off x="8025019" y="1968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rot="3524824" flipH="1">
            <a:off x="243187" y="3905677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rot="5825275">
            <a:off x="747835" y="-3135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6"/>
          <p:cNvSpPr/>
          <p:nvPr/>
        </p:nvSpPr>
        <p:spPr>
          <a:xfrm flipH="1">
            <a:off x="7088422" y="32183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6"/>
          <p:cNvSpPr/>
          <p:nvPr/>
        </p:nvSpPr>
        <p:spPr>
          <a:xfrm flipH="1">
            <a:off x="8428893" y="15051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6"/>
          <p:cNvSpPr/>
          <p:nvPr/>
        </p:nvSpPr>
        <p:spPr>
          <a:xfrm rot="-2700000" flipH="1">
            <a:off x="8520591" y="4638379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/>
          <p:nvPr/>
        </p:nvSpPr>
        <p:spPr>
          <a:xfrm flipH="1">
            <a:off x="1806072" y="23611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 rot="2830679" flipH="1">
            <a:off x="535412" y="10281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6"/>
          <p:cNvSpPr/>
          <p:nvPr/>
        </p:nvSpPr>
        <p:spPr>
          <a:xfrm flipH="1">
            <a:off x="501006" y="35222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0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0"/>
          <p:cNvSpPr/>
          <p:nvPr/>
        </p:nvSpPr>
        <p:spPr>
          <a:xfrm rot="4571280">
            <a:off x="555011" y="1968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0"/>
          <p:cNvSpPr/>
          <p:nvPr/>
        </p:nvSpPr>
        <p:spPr>
          <a:xfrm rot="-5825275" flipH="1">
            <a:off x="8090760" y="1833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0"/>
          <p:cNvSpPr/>
          <p:nvPr/>
        </p:nvSpPr>
        <p:spPr>
          <a:xfrm rot="2166447">
            <a:off x="8488131" y="14721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0"/>
          <p:cNvSpPr/>
          <p:nvPr/>
        </p:nvSpPr>
        <p:spPr>
          <a:xfrm rot="-1530609">
            <a:off x="8411869" y="47317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0"/>
          <p:cNvSpPr/>
          <p:nvPr/>
        </p:nvSpPr>
        <p:spPr>
          <a:xfrm rot="-1530609">
            <a:off x="1304919" y="1631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0"/>
          <p:cNvSpPr/>
          <p:nvPr/>
        </p:nvSpPr>
        <p:spPr>
          <a:xfrm rot="-392423">
            <a:off x="302078" y="41969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0"/>
          <p:cNvSpPr/>
          <p:nvPr/>
        </p:nvSpPr>
        <p:spPr>
          <a:xfrm>
            <a:off x="267600" y="16651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0"/>
          <p:cNvSpPr/>
          <p:nvPr/>
        </p:nvSpPr>
        <p:spPr>
          <a:xfrm>
            <a:off x="630975" y="4750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0"/>
          <p:cNvSpPr/>
          <p:nvPr/>
        </p:nvSpPr>
        <p:spPr>
          <a:xfrm rot="804576">
            <a:off x="8674099" y="42186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3" name="Google Shape;583;p40"/>
          <p:cNvSpPr/>
          <p:nvPr/>
        </p:nvSpPr>
        <p:spPr>
          <a:xfrm>
            <a:off x="7665575" y="2259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1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 rot="5912491">
            <a:off x="402452" y="-58626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 rot="-2926236" flipH="1">
            <a:off x="7979956" y="3932219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 rot="-6972750" flipH="1">
            <a:off x="8218078" y="-15694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1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1"/>
          <p:cNvSpPr/>
          <p:nvPr/>
        </p:nvSpPr>
        <p:spPr>
          <a:xfrm>
            <a:off x="8568425" y="12062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1"/>
          <p:cNvSpPr/>
          <p:nvPr/>
        </p:nvSpPr>
        <p:spPr>
          <a:xfrm rot="3197591">
            <a:off x="554768" y="3932085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1"/>
          <p:cNvSpPr/>
          <p:nvPr/>
        </p:nvSpPr>
        <p:spPr>
          <a:xfrm rot="-1964114">
            <a:off x="8602866" y="3917963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1"/>
          <p:cNvSpPr/>
          <p:nvPr/>
        </p:nvSpPr>
        <p:spPr>
          <a:xfrm>
            <a:off x="288038" y="37633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/>
          <p:nvPr/>
        </p:nvSpPr>
        <p:spPr>
          <a:xfrm rot="5912491">
            <a:off x="478652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2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2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2"/>
          <p:cNvSpPr/>
          <p:nvPr/>
        </p:nvSpPr>
        <p:spPr>
          <a:xfrm>
            <a:off x="8720825" y="11300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2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 rot="10800000" flipH="1">
            <a:off x="763050" y="4762986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 rot="-9965734" flipH="1">
            <a:off x="322471" y="4249711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 rot="-8835886" flipH="1">
            <a:off x="8013753" y="4744067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2"/>
          <p:cNvSpPr/>
          <p:nvPr/>
        </p:nvSpPr>
        <p:spPr>
          <a:xfrm rot="-5912491" flipH="1">
            <a:off x="8157402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2"/>
          <p:cNvSpPr/>
          <p:nvPr/>
        </p:nvSpPr>
        <p:spPr>
          <a:xfrm rot="-2700000" flipH="1">
            <a:off x="8291284" y="3876521"/>
            <a:ext cx="542946" cy="1101090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3"/>
          <p:cNvSpPr/>
          <p:nvPr/>
        </p:nvSpPr>
        <p:spPr>
          <a:xfrm rot="-5912491" flipH="1">
            <a:off x="8135299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/>
          <p:nvPr/>
        </p:nvSpPr>
        <p:spPr>
          <a:xfrm flipH="1">
            <a:off x="7438881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3"/>
          <p:cNvSpPr/>
          <p:nvPr/>
        </p:nvSpPr>
        <p:spPr>
          <a:xfrm rot="834266" flipH="1">
            <a:off x="8681735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3"/>
          <p:cNvSpPr/>
          <p:nvPr/>
        </p:nvSpPr>
        <p:spPr>
          <a:xfrm flipH="1">
            <a:off x="214531" y="11300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3"/>
          <p:cNvSpPr/>
          <p:nvPr/>
        </p:nvSpPr>
        <p:spPr>
          <a:xfrm rot="1964114" flipH="1">
            <a:off x="1313574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3"/>
          <p:cNvSpPr/>
          <p:nvPr/>
        </p:nvSpPr>
        <p:spPr>
          <a:xfrm rot="10800000">
            <a:off x="8172306" y="4762986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3"/>
          <p:cNvSpPr/>
          <p:nvPr/>
        </p:nvSpPr>
        <p:spPr>
          <a:xfrm rot="9965734">
            <a:off x="8681735" y="4249711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3"/>
          <p:cNvSpPr/>
          <p:nvPr/>
        </p:nvSpPr>
        <p:spPr>
          <a:xfrm rot="8835886">
            <a:off x="990474" y="4744067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3"/>
          <p:cNvSpPr/>
          <p:nvPr/>
        </p:nvSpPr>
        <p:spPr>
          <a:xfrm rot="5912491">
            <a:off x="456549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3"/>
          <p:cNvSpPr/>
          <p:nvPr/>
        </p:nvSpPr>
        <p:spPr>
          <a:xfrm rot="2700000">
            <a:off x="322718" y="3876521"/>
            <a:ext cx="542946" cy="1101090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143000"/>
            <a:ext cx="7704000" cy="3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 rot="4571280">
            <a:off x="764561" y="1206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-3524824">
            <a:off x="8698846" y="4058077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-5825275" flipH="1">
            <a:off x="8041698" y="-79335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2091425" y="24563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91575" y="17513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2700000">
            <a:off x="526210" y="4794754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7373775" y="15991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-2830679">
            <a:off x="8644287" y="9519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8609863" y="34460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1386013" y="2776225"/>
            <a:ext cx="2788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4964688" y="2776225"/>
            <a:ext cx="2793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386013" y="3258800"/>
            <a:ext cx="27888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4964688" y="3258800"/>
            <a:ext cx="27933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/>
          <p:nvPr/>
        </p:nvSpPr>
        <p:spPr>
          <a:xfrm rot="5912491">
            <a:off x="659627" y="37952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rot="-2926236" flipH="1">
            <a:off x="8279431" y="3736194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rot="-6972750" flipH="1">
            <a:off x="7922803" y="1044368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391575" y="15873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-834266">
            <a:off x="1703596" y="4939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938950" y="46507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-3411737">
            <a:off x="425952" y="4127286"/>
            <a:ext cx="152841" cy="164307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7587350" y="9776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-1964114">
            <a:off x="8461178" y="22077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-1964114">
            <a:off x="7990141" y="4755225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918050" y="1542000"/>
            <a:ext cx="5307900" cy="22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8"/>
          <p:cNvSpPr/>
          <p:nvPr/>
        </p:nvSpPr>
        <p:spPr>
          <a:xfrm rot="-5584455" flipH="1">
            <a:off x="7330305" y="2302084"/>
            <a:ext cx="542908" cy="11010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rot="1807755">
            <a:off x="1424197" y="3041143"/>
            <a:ext cx="543098" cy="1101399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 rot="-2700000">
            <a:off x="1134397" y="2694375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7305700" y="38209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rot="-2484460">
            <a:off x="6996602" y="21728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2420225" y="4011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2700000">
            <a:off x="3432322" y="490590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rot="-6559251" flipH="1">
            <a:off x="4300596" y="96329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-757635">
            <a:off x="5672714" y="719121"/>
            <a:ext cx="152436" cy="163873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7200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7200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3"/>
          </p:nvPr>
        </p:nvSpPr>
        <p:spPr>
          <a:xfrm>
            <a:off x="34038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5"/>
          </p:nvPr>
        </p:nvSpPr>
        <p:spPr>
          <a:xfrm>
            <a:off x="34038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/>
          </p:nvPr>
        </p:nvSpPr>
        <p:spPr>
          <a:xfrm>
            <a:off x="60876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8"/>
          </p:nvPr>
        </p:nvSpPr>
        <p:spPr>
          <a:xfrm>
            <a:off x="60876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9"/>
          </p:nvPr>
        </p:nvSpPr>
        <p:spPr>
          <a:xfrm>
            <a:off x="7200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5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7200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5"/>
          </p:nvPr>
        </p:nvSpPr>
        <p:spPr>
          <a:xfrm>
            <a:off x="34038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17"/>
          </p:nvPr>
        </p:nvSpPr>
        <p:spPr>
          <a:xfrm>
            <a:off x="34038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8"/>
          </p:nvPr>
        </p:nvSpPr>
        <p:spPr>
          <a:xfrm>
            <a:off x="60876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1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20"/>
          </p:nvPr>
        </p:nvSpPr>
        <p:spPr>
          <a:xfrm>
            <a:off x="60876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/>
          <p:nvPr/>
        </p:nvSpPr>
        <p:spPr>
          <a:xfrm rot="4571280">
            <a:off x="555011" y="2730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rot="-5825275" flipH="1">
            <a:off x="8090760" y="2595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2166447">
            <a:off x="8488131" y="15483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-1530609">
            <a:off x="8411869" y="48079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 rot="-1530609">
            <a:off x="1885944" y="4530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rot="-392423">
            <a:off x="302078" y="42731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267600" y="17413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630975" y="48267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/>
          <p:nvPr/>
        </p:nvSpPr>
        <p:spPr>
          <a:xfrm rot="804576">
            <a:off x="8674099" y="42948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7560800" y="3018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2290050" y="3592350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323150" y="937650"/>
            <a:ext cx="6497700" cy="26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4"/>
          <p:cNvSpPr/>
          <p:nvPr/>
        </p:nvSpPr>
        <p:spPr>
          <a:xfrm rot="5922413">
            <a:off x="515600" y="157570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1608013" y="3152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 rot="-2700000">
            <a:off x="619172" y="142213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/>
          <p:nvPr/>
        </p:nvSpPr>
        <p:spPr>
          <a:xfrm rot="-5922413" flipH="1">
            <a:off x="8049867" y="19043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 flipH="1">
            <a:off x="8428911" y="14894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 rot="2700000" flipH="1">
            <a:off x="7500509" y="296575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 rot="4877587" flipH="1">
            <a:off x="533375" y="3949397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"/>
          <p:cNvSpPr/>
          <p:nvPr/>
        </p:nvSpPr>
        <p:spPr>
          <a:xfrm rot="10800000" flipH="1">
            <a:off x="584538" y="368064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/>
          <p:nvPr/>
        </p:nvSpPr>
        <p:spPr>
          <a:xfrm rot="-8100000" flipH="1">
            <a:off x="1642647" y="4710640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"/>
          <p:cNvSpPr/>
          <p:nvPr/>
        </p:nvSpPr>
        <p:spPr>
          <a:xfrm rot="-4877587">
            <a:off x="8067642" y="391653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/>
          <p:nvPr/>
        </p:nvSpPr>
        <p:spPr>
          <a:xfrm rot="10800000">
            <a:off x="7384936" y="4640154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 rot="8100000">
            <a:off x="8463547" y="3661953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2457450" y="2774550"/>
            <a:ext cx="58974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 idx="2" hasCustomPrompt="1"/>
          </p:nvPr>
        </p:nvSpPr>
        <p:spPr>
          <a:xfrm>
            <a:off x="6350900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1"/>
          </p:nvPr>
        </p:nvSpPr>
        <p:spPr>
          <a:xfrm>
            <a:off x="4620450" y="3669213"/>
            <a:ext cx="3674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/>
          <p:nvPr/>
        </p:nvSpPr>
        <p:spPr>
          <a:xfrm rot="6559251">
            <a:off x="472217" y="-15396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 rot="-5922413" flipH="1">
            <a:off x="4983021" y="7318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 rot="2926236">
            <a:off x="557810" y="4049294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 rot="2700000" flipH="1">
            <a:off x="4109814" y="336812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 flipH="1">
            <a:off x="236240" y="37883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 rot="1530609" flipH="1">
            <a:off x="476440" y="10787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 rot="2484460" flipH="1">
            <a:off x="1457584" y="336653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/>
          <p:nvPr/>
        </p:nvSpPr>
        <p:spPr>
          <a:xfrm flipH="1">
            <a:off x="5055890" y="15023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 rot="-2700000">
            <a:off x="7566089" y="453125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8655755" y="18833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 rot="-503222">
            <a:off x="7566081" y="4781182"/>
            <a:ext cx="152310" cy="163737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 rot="-2079336" flipH="1">
            <a:off x="8254602" y="4168920"/>
            <a:ext cx="542842" cy="110087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2071500" y="2827713"/>
            <a:ext cx="50010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title" idx="2" hasCustomPrompt="1"/>
          </p:nvPr>
        </p:nvSpPr>
        <p:spPr>
          <a:xfrm>
            <a:off x="3570000" y="1165643"/>
            <a:ext cx="18879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1"/>
          </p:nvPr>
        </p:nvSpPr>
        <p:spPr>
          <a:xfrm>
            <a:off x="2734950" y="3745413"/>
            <a:ext cx="3674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/>
          <p:nvPr/>
        </p:nvSpPr>
        <p:spPr>
          <a:xfrm rot="5912491">
            <a:off x="1028427" y="2584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 rot="-2926236" flipH="1">
            <a:off x="7310481" y="3578033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 rot="-445406">
            <a:off x="897626" y="1316555"/>
            <a:ext cx="221302" cy="126184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/>
          <p:nvPr/>
        </p:nvSpPr>
        <p:spPr>
          <a:xfrm rot="-834266">
            <a:off x="2346494" y="6356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"/>
          <p:cNvSpPr/>
          <p:nvPr/>
        </p:nvSpPr>
        <p:spPr>
          <a:xfrm rot="-1964114">
            <a:off x="8356291" y="4046572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"/>
          <p:cNvSpPr/>
          <p:nvPr/>
        </p:nvSpPr>
        <p:spPr>
          <a:xfrm rot="3197591">
            <a:off x="1265155" y="3577899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"/>
          <p:cNvSpPr/>
          <p:nvPr/>
        </p:nvSpPr>
        <p:spPr>
          <a:xfrm rot="-5912491" flipH="1">
            <a:off x="7572579" y="2584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/>
          <p:nvPr/>
        </p:nvSpPr>
        <p:spPr>
          <a:xfrm rot="1046529" flipH="1">
            <a:off x="7948397" y="1331747"/>
            <a:ext cx="221781" cy="126457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 rot="834266" flipH="1">
            <a:off x="6644764" y="6356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/>
          <p:cNvSpPr/>
          <p:nvPr/>
        </p:nvSpPr>
        <p:spPr>
          <a:xfrm rot="-1964114">
            <a:off x="679141" y="4046572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70" r:id="rId13"/>
    <p:sldLayoutId id="2147483671" r:id="rId14"/>
    <p:sldLayoutId id="2147483672" r:id="rId15"/>
    <p:sldLayoutId id="2147483673" r:id="rId16"/>
    <p:sldLayoutId id="2147483679" r:id="rId17"/>
    <p:sldLayoutId id="2147483680" r:id="rId18"/>
    <p:sldLayoutId id="2147483681" r:id="rId19"/>
    <p:sldLayoutId id="2147483682" r:id="rId20"/>
    <p:sldLayoutId id="2147483686" r:id="rId21"/>
    <p:sldLayoutId id="2147483687" r:id="rId22"/>
    <p:sldLayoutId id="2147483688" r:id="rId23"/>
    <p:sldLayoutId id="2147483689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65"/>
          <p:cNvSpPr txBox="1">
            <a:spLocks noGrp="1"/>
          </p:cNvSpPr>
          <p:nvPr>
            <p:ph type="title"/>
          </p:nvPr>
        </p:nvSpPr>
        <p:spPr>
          <a:xfrm>
            <a:off x="566417" y="1016457"/>
            <a:ext cx="25089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 Time!!!!</a:t>
            </a:r>
            <a:endParaRPr dirty="0"/>
          </a:p>
        </p:txBody>
      </p:sp>
      <p:grpSp>
        <p:nvGrpSpPr>
          <p:cNvPr id="2064" name="Google Shape;2064;p65"/>
          <p:cNvGrpSpPr/>
          <p:nvPr/>
        </p:nvGrpSpPr>
        <p:grpSpPr>
          <a:xfrm>
            <a:off x="4632354" y="1016457"/>
            <a:ext cx="3796557" cy="3110572"/>
            <a:chOff x="1324750" y="951125"/>
            <a:chExt cx="4833300" cy="3959485"/>
          </a:xfrm>
        </p:grpSpPr>
        <p:sp>
          <p:nvSpPr>
            <p:cNvPr id="2065" name="Google Shape;2065;p65"/>
            <p:cNvSpPr/>
            <p:nvPr/>
          </p:nvSpPr>
          <p:spPr>
            <a:xfrm>
              <a:off x="3534440" y="4291126"/>
              <a:ext cx="413978" cy="492775"/>
            </a:xfrm>
            <a:custGeom>
              <a:avLst/>
              <a:gdLst/>
              <a:ahLst/>
              <a:cxnLst/>
              <a:rect l="l" t="t" r="r" b="b"/>
              <a:pathLst>
                <a:path w="60812" h="19711" extrusionOk="0">
                  <a:moveTo>
                    <a:pt x="0" y="1"/>
                  </a:moveTo>
                  <a:lnTo>
                    <a:pt x="0" y="19710"/>
                  </a:lnTo>
                  <a:lnTo>
                    <a:pt x="60812" y="19710"/>
                  </a:lnTo>
                  <a:lnTo>
                    <a:pt x="60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1324750" y="951125"/>
              <a:ext cx="4833300" cy="3339025"/>
            </a:xfrm>
            <a:custGeom>
              <a:avLst/>
              <a:gdLst/>
              <a:ahLst/>
              <a:cxnLst/>
              <a:rect l="l" t="t" r="r" b="b"/>
              <a:pathLst>
                <a:path w="193332" h="133561" extrusionOk="0">
                  <a:moveTo>
                    <a:pt x="10857" y="0"/>
                  </a:moveTo>
                  <a:cubicBezTo>
                    <a:pt x="4888" y="0"/>
                    <a:pt x="0" y="4847"/>
                    <a:pt x="0" y="10856"/>
                  </a:cubicBezTo>
                  <a:lnTo>
                    <a:pt x="0" y="122704"/>
                  </a:lnTo>
                  <a:cubicBezTo>
                    <a:pt x="0" y="128673"/>
                    <a:pt x="4848" y="133561"/>
                    <a:pt x="10857" y="133561"/>
                  </a:cubicBezTo>
                  <a:lnTo>
                    <a:pt x="182475" y="133561"/>
                  </a:lnTo>
                  <a:cubicBezTo>
                    <a:pt x="188444" y="133561"/>
                    <a:pt x="193331" y="128673"/>
                    <a:pt x="193331" y="122704"/>
                  </a:cubicBezTo>
                  <a:lnTo>
                    <a:pt x="193331" y="10856"/>
                  </a:lnTo>
                  <a:cubicBezTo>
                    <a:pt x="193291" y="4847"/>
                    <a:pt x="188444" y="0"/>
                    <a:pt x="182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2885100" y="4765360"/>
              <a:ext cx="1711600" cy="145250"/>
            </a:xfrm>
            <a:custGeom>
              <a:avLst/>
              <a:gdLst/>
              <a:ahLst/>
              <a:cxnLst/>
              <a:rect l="l" t="t" r="r" b="b"/>
              <a:pathLst>
                <a:path w="68464" h="5810" extrusionOk="0">
                  <a:moveTo>
                    <a:pt x="0" y="0"/>
                  </a:moveTo>
                  <a:lnTo>
                    <a:pt x="0" y="5809"/>
                  </a:lnTo>
                  <a:lnTo>
                    <a:pt x="68463" y="5809"/>
                  </a:lnTo>
                  <a:lnTo>
                    <a:pt x="68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Understanding Disaster Risk">
            <a:hlinkClick r:id="" action="ppaction://media"/>
            <a:extLst>
              <a:ext uri="{FF2B5EF4-FFF2-40B4-BE49-F238E27FC236}">
                <a16:creationId xmlns:a16="http://schemas.microsoft.com/office/drawing/2014/main" id="{38D28B78-A7A8-B837-15DA-C8712DF81B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1539" y="1193036"/>
            <a:ext cx="3557401" cy="2113261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026" name="Picture 2" descr="Movie - Free cinema icons">
            <a:extLst>
              <a:ext uri="{FF2B5EF4-FFF2-40B4-BE49-F238E27FC236}">
                <a16:creationId xmlns:a16="http://schemas.microsoft.com/office/drawing/2014/main" id="{373428EB-0A30-96D6-BE20-202A38E0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6" y="2302639"/>
            <a:ext cx="2623139" cy="262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4"/>
          <p:cNvSpPr txBox="1">
            <a:spLocks noGrp="1"/>
          </p:cNvSpPr>
          <p:nvPr>
            <p:ph type="subTitle" idx="3"/>
          </p:nvPr>
        </p:nvSpPr>
        <p:spPr>
          <a:xfrm>
            <a:off x="1386013" y="3258800"/>
            <a:ext cx="27888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b="1" dirty="0"/>
              <a:t>“Environmental phenomena”.</a:t>
            </a:r>
            <a:endParaRPr sz="2000" b="1" dirty="0"/>
          </a:p>
        </p:txBody>
      </p:sp>
      <p:sp>
        <p:nvSpPr>
          <p:cNvPr id="1327" name="Google Shape;1327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VS TECNILOGICAL</a:t>
            </a:r>
            <a:endParaRPr dirty="0"/>
          </a:p>
        </p:txBody>
      </p:sp>
      <p:sp>
        <p:nvSpPr>
          <p:cNvPr id="1328" name="Google Shape;1328;p54"/>
          <p:cNvSpPr txBox="1">
            <a:spLocks noGrp="1"/>
          </p:cNvSpPr>
          <p:nvPr>
            <p:ph type="subTitle" idx="1"/>
          </p:nvPr>
        </p:nvSpPr>
        <p:spPr>
          <a:xfrm>
            <a:off x="1386013" y="2776225"/>
            <a:ext cx="2788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DISASTERS</a:t>
            </a:r>
            <a:endParaRPr dirty="0"/>
          </a:p>
        </p:txBody>
      </p:sp>
      <p:sp>
        <p:nvSpPr>
          <p:cNvPr id="1329" name="Google Shape;1329;p54"/>
          <p:cNvSpPr txBox="1">
            <a:spLocks noGrp="1"/>
          </p:cNvSpPr>
          <p:nvPr>
            <p:ph type="subTitle" idx="2"/>
          </p:nvPr>
        </p:nvSpPr>
        <p:spPr>
          <a:xfrm>
            <a:off x="4758399" y="2776225"/>
            <a:ext cx="3248584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TECHNOLOGICAL DISASTERS</a:t>
            </a:r>
            <a:endParaRPr dirty="0"/>
          </a:p>
        </p:txBody>
      </p:sp>
      <p:sp>
        <p:nvSpPr>
          <p:cNvPr id="1330" name="Google Shape;1330;p54"/>
          <p:cNvSpPr txBox="1">
            <a:spLocks noGrp="1"/>
          </p:cNvSpPr>
          <p:nvPr>
            <p:ph type="subTitle" idx="4"/>
          </p:nvPr>
        </p:nvSpPr>
        <p:spPr>
          <a:xfrm>
            <a:off x="4969189" y="3321355"/>
            <a:ext cx="27933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b="1" dirty="0"/>
              <a:t>“Human activities, system failures, and industrial processes”.</a:t>
            </a:r>
            <a:endParaRPr sz="2000" b="1" dirty="0"/>
          </a:p>
        </p:txBody>
      </p:sp>
      <p:sp>
        <p:nvSpPr>
          <p:cNvPr id="1331" name="Google Shape;1331;p54"/>
          <p:cNvSpPr/>
          <p:nvPr/>
        </p:nvSpPr>
        <p:spPr>
          <a:xfrm>
            <a:off x="2192988" y="16302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54"/>
          <p:cNvSpPr/>
          <p:nvPr/>
        </p:nvSpPr>
        <p:spPr>
          <a:xfrm>
            <a:off x="5773913" y="1713738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54"/>
          <p:cNvGrpSpPr/>
          <p:nvPr/>
        </p:nvGrpSpPr>
        <p:grpSpPr>
          <a:xfrm>
            <a:off x="6096074" y="1968974"/>
            <a:ext cx="530505" cy="482682"/>
            <a:chOff x="1372228" y="3400294"/>
            <a:chExt cx="446553" cy="406298"/>
          </a:xfrm>
        </p:grpSpPr>
        <p:sp>
          <p:nvSpPr>
            <p:cNvPr id="1334" name="Google Shape;1334;p54"/>
            <p:cNvSpPr/>
            <p:nvPr/>
          </p:nvSpPr>
          <p:spPr>
            <a:xfrm>
              <a:off x="1372228" y="3401615"/>
              <a:ext cx="444504" cy="404923"/>
            </a:xfrm>
            <a:custGeom>
              <a:avLst/>
              <a:gdLst/>
              <a:ahLst/>
              <a:cxnLst/>
              <a:rect l="l" t="t" r="r" b="b"/>
              <a:pathLst>
                <a:path w="16486" h="15018" extrusionOk="0">
                  <a:moveTo>
                    <a:pt x="8244" y="0"/>
                  </a:moveTo>
                  <a:cubicBezTo>
                    <a:pt x="6322" y="0"/>
                    <a:pt x="4400" y="733"/>
                    <a:pt x="2934" y="2199"/>
                  </a:cubicBezTo>
                  <a:cubicBezTo>
                    <a:pt x="0" y="5131"/>
                    <a:pt x="0" y="9886"/>
                    <a:pt x="2934" y="12818"/>
                  </a:cubicBezTo>
                  <a:cubicBezTo>
                    <a:pt x="4341" y="14227"/>
                    <a:pt x="6252" y="15018"/>
                    <a:pt x="8244" y="15018"/>
                  </a:cubicBezTo>
                  <a:cubicBezTo>
                    <a:pt x="10235" y="15018"/>
                    <a:pt x="12145" y="14227"/>
                    <a:pt x="13553" y="12818"/>
                  </a:cubicBezTo>
                  <a:cubicBezTo>
                    <a:pt x="16485" y="9886"/>
                    <a:pt x="16485" y="5131"/>
                    <a:pt x="13553" y="2199"/>
                  </a:cubicBezTo>
                  <a:cubicBezTo>
                    <a:pt x="12087" y="733"/>
                    <a:pt x="10165" y="0"/>
                    <a:pt x="8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1402615" y="3506014"/>
              <a:ext cx="394515" cy="300578"/>
            </a:xfrm>
            <a:custGeom>
              <a:avLst/>
              <a:gdLst/>
              <a:ahLst/>
              <a:cxnLst/>
              <a:rect l="l" t="t" r="r" b="b"/>
              <a:pathLst>
                <a:path w="14632" h="11148" extrusionOk="0">
                  <a:moveTo>
                    <a:pt x="13690" y="0"/>
                  </a:moveTo>
                  <a:cubicBezTo>
                    <a:pt x="13951" y="774"/>
                    <a:pt x="14083" y="1584"/>
                    <a:pt x="14083" y="2400"/>
                  </a:cubicBezTo>
                  <a:cubicBezTo>
                    <a:pt x="14083" y="6548"/>
                    <a:pt x="10720" y="9911"/>
                    <a:pt x="6572" y="9911"/>
                  </a:cubicBezTo>
                  <a:cubicBezTo>
                    <a:pt x="3745" y="9911"/>
                    <a:pt x="1281" y="8347"/>
                    <a:pt x="1" y="6037"/>
                  </a:cubicBezTo>
                  <a:lnTo>
                    <a:pt x="1" y="6037"/>
                  </a:lnTo>
                  <a:cubicBezTo>
                    <a:pt x="1001" y="9008"/>
                    <a:pt x="3811" y="11147"/>
                    <a:pt x="7120" y="11147"/>
                  </a:cubicBezTo>
                  <a:cubicBezTo>
                    <a:pt x="11267" y="11147"/>
                    <a:pt x="14629" y="7785"/>
                    <a:pt x="14629" y="3637"/>
                  </a:cubicBezTo>
                  <a:cubicBezTo>
                    <a:pt x="14632" y="2364"/>
                    <a:pt x="14309" y="1113"/>
                    <a:pt x="13691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1392025" y="3469200"/>
              <a:ext cx="276582" cy="336222"/>
            </a:xfrm>
            <a:custGeom>
              <a:avLst/>
              <a:gdLst/>
              <a:ahLst/>
              <a:cxnLst/>
              <a:rect l="l" t="t" r="r" b="b"/>
              <a:pathLst>
                <a:path w="10648" h="12470" extrusionOk="0">
                  <a:moveTo>
                    <a:pt x="2071" y="0"/>
                  </a:moveTo>
                  <a:cubicBezTo>
                    <a:pt x="776" y="1371"/>
                    <a:pt x="0" y="3205"/>
                    <a:pt x="45" y="5211"/>
                  </a:cubicBezTo>
                  <a:lnTo>
                    <a:pt x="2342" y="6534"/>
                  </a:lnTo>
                  <a:cubicBezTo>
                    <a:pt x="2494" y="6621"/>
                    <a:pt x="2589" y="6784"/>
                    <a:pt x="2590" y="6961"/>
                  </a:cubicBezTo>
                  <a:lnTo>
                    <a:pt x="2590" y="8294"/>
                  </a:lnTo>
                  <a:cubicBezTo>
                    <a:pt x="2589" y="8529"/>
                    <a:pt x="2756" y="8732"/>
                    <a:pt x="2988" y="8777"/>
                  </a:cubicBezTo>
                  <a:lnTo>
                    <a:pt x="4999" y="9172"/>
                  </a:lnTo>
                  <a:cubicBezTo>
                    <a:pt x="5240" y="9220"/>
                    <a:pt x="5380" y="9438"/>
                    <a:pt x="5389" y="9682"/>
                  </a:cubicBezTo>
                  <a:cubicBezTo>
                    <a:pt x="5394" y="9787"/>
                    <a:pt x="5429" y="9887"/>
                    <a:pt x="5494" y="9969"/>
                  </a:cubicBezTo>
                  <a:lnTo>
                    <a:pt x="5923" y="10525"/>
                  </a:lnTo>
                  <a:cubicBezTo>
                    <a:pt x="6135" y="10800"/>
                    <a:pt x="6252" y="11138"/>
                    <a:pt x="6252" y="11485"/>
                  </a:cubicBezTo>
                  <a:lnTo>
                    <a:pt x="6252" y="12311"/>
                  </a:lnTo>
                  <a:cubicBezTo>
                    <a:pt x="6748" y="12417"/>
                    <a:pt x="7252" y="12470"/>
                    <a:pt x="7755" y="12470"/>
                  </a:cubicBezTo>
                  <a:cubicBezTo>
                    <a:pt x="8395" y="12470"/>
                    <a:pt x="9034" y="12384"/>
                    <a:pt x="9655" y="12213"/>
                  </a:cubicBezTo>
                  <a:lnTo>
                    <a:pt x="10302" y="11331"/>
                  </a:lnTo>
                  <a:cubicBezTo>
                    <a:pt x="10527" y="11025"/>
                    <a:pt x="10648" y="10657"/>
                    <a:pt x="10648" y="10279"/>
                  </a:cubicBezTo>
                  <a:lnTo>
                    <a:pt x="10648" y="9764"/>
                  </a:lnTo>
                  <a:cubicBezTo>
                    <a:pt x="10648" y="9430"/>
                    <a:pt x="10379" y="9160"/>
                    <a:pt x="10046" y="9160"/>
                  </a:cubicBezTo>
                  <a:cubicBezTo>
                    <a:pt x="10046" y="9160"/>
                    <a:pt x="10045" y="9160"/>
                    <a:pt x="10044" y="9160"/>
                  </a:cubicBezTo>
                  <a:lnTo>
                    <a:pt x="7913" y="9160"/>
                  </a:lnTo>
                  <a:cubicBezTo>
                    <a:pt x="7737" y="9160"/>
                    <a:pt x="7574" y="9023"/>
                    <a:pt x="7578" y="8846"/>
                  </a:cubicBezTo>
                  <a:cubicBezTo>
                    <a:pt x="7583" y="8695"/>
                    <a:pt x="7488" y="8561"/>
                    <a:pt x="7351" y="8523"/>
                  </a:cubicBezTo>
                  <a:lnTo>
                    <a:pt x="7351" y="8525"/>
                  </a:lnTo>
                  <a:lnTo>
                    <a:pt x="4419" y="7740"/>
                  </a:lnTo>
                  <a:cubicBezTo>
                    <a:pt x="4203" y="7683"/>
                    <a:pt x="4052" y="7487"/>
                    <a:pt x="4052" y="7264"/>
                  </a:cubicBezTo>
                  <a:lnTo>
                    <a:pt x="4052" y="6691"/>
                  </a:lnTo>
                  <a:cubicBezTo>
                    <a:pt x="4052" y="6585"/>
                    <a:pt x="4087" y="6482"/>
                    <a:pt x="4150" y="6398"/>
                  </a:cubicBezTo>
                  <a:lnTo>
                    <a:pt x="4329" y="6158"/>
                  </a:lnTo>
                  <a:cubicBezTo>
                    <a:pt x="4426" y="6026"/>
                    <a:pt x="4575" y="5958"/>
                    <a:pt x="4725" y="5958"/>
                  </a:cubicBezTo>
                  <a:cubicBezTo>
                    <a:pt x="4845" y="5958"/>
                    <a:pt x="4966" y="6002"/>
                    <a:pt x="5062" y="6092"/>
                  </a:cubicBezTo>
                  <a:lnTo>
                    <a:pt x="5495" y="6500"/>
                  </a:lnTo>
                  <a:cubicBezTo>
                    <a:pt x="5575" y="6576"/>
                    <a:pt x="5673" y="6612"/>
                    <a:pt x="5770" y="6612"/>
                  </a:cubicBezTo>
                  <a:cubicBezTo>
                    <a:pt x="5920" y="6612"/>
                    <a:pt x="6067" y="6527"/>
                    <a:pt x="6143" y="6370"/>
                  </a:cubicBezTo>
                  <a:cubicBezTo>
                    <a:pt x="6214" y="6225"/>
                    <a:pt x="6207" y="6053"/>
                    <a:pt x="6123" y="5912"/>
                  </a:cubicBezTo>
                  <a:lnTo>
                    <a:pt x="5183" y="4360"/>
                  </a:lnTo>
                  <a:cubicBezTo>
                    <a:pt x="5112" y="4244"/>
                    <a:pt x="5090" y="4105"/>
                    <a:pt x="5121" y="3973"/>
                  </a:cubicBezTo>
                  <a:lnTo>
                    <a:pt x="5875" y="782"/>
                  </a:lnTo>
                  <a:lnTo>
                    <a:pt x="5885" y="699"/>
                  </a:lnTo>
                  <a:lnTo>
                    <a:pt x="5885" y="358"/>
                  </a:lnTo>
                  <a:cubicBezTo>
                    <a:pt x="5885" y="160"/>
                    <a:pt x="5726" y="0"/>
                    <a:pt x="55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1552526" y="3748299"/>
              <a:ext cx="121924" cy="56810"/>
            </a:xfrm>
            <a:custGeom>
              <a:avLst/>
              <a:gdLst/>
              <a:ahLst/>
              <a:cxnLst/>
              <a:rect l="l" t="t" r="r" b="b"/>
              <a:pathLst>
                <a:path w="4522" h="2107" extrusionOk="0">
                  <a:moveTo>
                    <a:pt x="4522" y="1"/>
                  </a:moveTo>
                  <a:cubicBezTo>
                    <a:pt x="3443" y="572"/>
                    <a:pt x="2241" y="870"/>
                    <a:pt x="1021" y="870"/>
                  </a:cubicBezTo>
                  <a:cubicBezTo>
                    <a:pt x="1018" y="870"/>
                    <a:pt x="1015" y="870"/>
                    <a:pt x="1012" y="870"/>
                  </a:cubicBezTo>
                  <a:cubicBezTo>
                    <a:pt x="674" y="870"/>
                    <a:pt x="336" y="847"/>
                    <a:pt x="0" y="802"/>
                  </a:cubicBezTo>
                  <a:lnTo>
                    <a:pt x="0" y="802"/>
                  </a:lnTo>
                  <a:cubicBezTo>
                    <a:pt x="27" y="989"/>
                    <a:pt x="11" y="1052"/>
                    <a:pt x="15" y="1948"/>
                  </a:cubicBezTo>
                  <a:cubicBezTo>
                    <a:pt x="523" y="2054"/>
                    <a:pt x="1041" y="2106"/>
                    <a:pt x="1560" y="2106"/>
                  </a:cubicBezTo>
                  <a:lnTo>
                    <a:pt x="1563" y="2106"/>
                  </a:lnTo>
                  <a:cubicBezTo>
                    <a:pt x="2219" y="2106"/>
                    <a:pt x="2872" y="2021"/>
                    <a:pt x="3508" y="1850"/>
                  </a:cubicBezTo>
                  <a:lnTo>
                    <a:pt x="4167" y="973"/>
                  </a:lnTo>
                  <a:cubicBezTo>
                    <a:pt x="4378" y="692"/>
                    <a:pt x="4502" y="352"/>
                    <a:pt x="4522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1589492" y="3400294"/>
              <a:ext cx="229262" cy="229262"/>
            </a:xfrm>
            <a:custGeom>
              <a:avLst/>
              <a:gdLst/>
              <a:ahLst/>
              <a:cxnLst/>
              <a:rect l="l" t="t" r="r" b="b"/>
              <a:pathLst>
                <a:path w="8503" h="8503" extrusionOk="0">
                  <a:moveTo>
                    <a:pt x="4251" y="1"/>
                  </a:moveTo>
                  <a:cubicBezTo>
                    <a:pt x="1904" y="1"/>
                    <a:pt x="0" y="1906"/>
                    <a:pt x="0" y="4252"/>
                  </a:cubicBezTo>
                  <a:cubicBezTo>
                    <a:pt x="0" y="6599"/>
                    <a:pt x="1904" y="8503"/>
                    <a:pt x="4251" y="8503"/>
                  </a:cubicBezTo>
                  <a:cubicBezTo>
                    <a:pt x="6599" y="8503"/>
                    <a:pt x="8502" y="6599"/>
                    <a:pt x="8502" y="4252"/>
                  </a:cubicBezTo>
                  <a:cubicBezTo>
                    <a:pt x="8502" y="1904"/>
                    <a:pt x="6599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1594049" y="3460339"/>
              <a:ext cx="224732" cy="169217"/>
            </a:xfrm>
            <a:custGeom>
              <a:avLst/>
              <a:gdLst/>
              <a:ahLst/>
              <a:cxnLst/>
              <a:rect l="l" t="t" r="r" b="b"/>
              <a:pathLst>
                <a:path w="8335" h="6276" extrusionOk="0">
                  <a:moveTo>
                    <a:pt x="7823" y="0"/>
                  </a:moveTo>
                  <a:lnTo>
                    <a:pt x="7823" y="0"/>
                  </a:lnTo>
                  <a:cubicBezTo>
                    <a:pt x="7935" y="388"/>
                    <a:pt x="7991" y="787"/>
                    <a:pt x="7991" y="1189"/>
                  </a:cubicBezTo>
                  <a:cubicBezTo>
                    <a:pt x="7991" y="3538"/>
                    <a:pt x="6087" y="5442"/>
                    <a:pt x="3740" y="5442"/>
                  </a:cubicBezTo>
                  <a:cubicBezTo>
                    <a:pt x="2179" y="5442"/>
                    <a:pt x="743" y="4586"/>
                    <a:pt x="0" y="3214"/>
                  </a:cubicBezTo>
                  <a:lnTo>
                    <a:pt x="0" y="3214"/>
                  </a:lnTo>
                  <a:cubicBezTo>
                    <a:pt x="514" y="4982"/>
                    <a:pt x="2147" y="6276"/>
                    <a:pt x="4082" y="6276"/>
                  </a:cubicBezTo>
                  <a:cubicBezTo>
                    <a:pt x="6431" y="6276"/>
                    <a:pt x="8335" y="4372"/>
                    <a:pt x="8335" y="2025"/>
                  </a:cubicBezTo>
                  <a:cubicBezTo>
                    <a:pt x="8335" y="1318"/>
                    <a:pt x="8160" y="622"/>
                    <a:pt x="7823" y="0"/>
                  </a:cubicBezTo>
                  <a:close/>
                </a:path>
              </a:pathLst>
            </a:custGeom>
            <a:solidFill>
              <a:srgbClr val="9E99A3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1681488" y="3437664"/>
              <a:ext cx="43032" cy="47724"/>
            </a:xfrm>
            <a:custGeom>
              <a:avLst/>
              <a:gdLst/>
              <a:ahLst/>
              <a:cxnLst/>
              <a:rect l="l" t="t" r="r" b="b"/>
              <a:pathLst>
                <a:path w="1596" h="1770" extrusionOk="0">
                  <a:moveTo>
                    <a:pt x="115" y="1"/>
                  </a:moveTo>
                  <a:cubicBezTo>
                    <a:pt x="46" y="1"/>
                    <a:pt x="0" y="77"/>
                    <a:pt x="0" y="164"/>
                  </a:cubicBezTo>
                  <a:cubicBezTo>
                    <a:pt x="0" y="297"/>
                    <a:pt x="106" y="403"/>
                    <a:pt x="238" y="438"/>
                  </a:cubicBezTo>
                  <a:lnTo>
                    <a:pt x="621" y="438"/>
                  </a:lnTo>
                  <a:lnTo>
                    <a:pt x="621" y="1531"/>
                  </a:lnTo>
                  <a:cubicBezTo>
                    <a:pt x="558" y="1664"/>
                    <a:pt x="666" y="1770"/>
                    <a:pt x="797" y="1770"/>
                  </a:cubicBezTo>
                  <a:cubicBezTo>
                    <a:pt x="929" y="1770"/>
                    <a:pt x="1036" y="1664"/>
                    <a:pt x="987" y="1531"/>
                  </a:cubicBezTo>
                  <a:lnTo>
                    <a:pt x="987" y="438"/>
                  </a:lnTo>
                  <a:lnTo>
                    <a:pt x="1356" y="438"/>
                  </a:lnTo>
                  <a:cubicBezTo>
                    <a:pt x="1488" y="403"/>
                    <a:pt x="1596" y="296"/>
                    <a:pt x="1596" y="164"/>
                  </a:cubicBezTo>
                  <a:cubicBezTo>
                    <a:pt x="1596" y="77"/>
                    <a:pt x="1549" y="1"/>
                    <a:pt x="1479" y="1"/>
                  </a:cubicBezTo>
                  <a:cubicBezTo>
                    <a:pt x="1443" y="1"/>
                    <a:pt x="1401" y="21"/>
                    <a:pt x="1356" y="71"/>
                  </a:cubicBezTo>
                  <a:lnTo>
                    <a:pt x="238" y="71"/>
                  </a:lnTo>
                  <a:cubicBezTo>
                    <a:pt x="193" y="21"/>
                    <a:pt x="151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1718076" y="3523189"/>
              <a:ext cx="69105" cy="53008"/>
            </a:xfrm>
            <a:custGeom>
              <a:avLst/>
              <a:gdLst/>
              <a:ahLst/>
              <a:cxnLst/>
              <a:rect l="l" t="t" r="r" b="b"/>
              <a:pathLst>
                <a:path w="2563" h="1966" extrusionOk="0">
                  <a:moveTo>
                    <a:pt x="274" y="1"/>
                  </a:moveTo>
                  <a:cubicBezTo>
                    <a:pt x="191" y="1"/>
                    <a:pt x="110" y="44"/>
                    <a:pt x="65" y="120"/>
                  </a:cubicBezTo>
                  <a:cubicBezTo>
                    <a:pt x="1" y="232"/>
                    <a:pt x="38" y="377"/>
                    <a:pt x="149" y="445"/>
                  </a:cubicBezTo>
                  <a:lnTo>
                    <a:pt x="1683" y="1330"/>
                  </a:lnTo>
                  <a:lnTo>
                    <a:pt x="1523" y="1608"/>
                  </a:lnTo>
                  <a:cubicBezTo>
                    <a:pt x="1457" y="1721"/>
                    <a:pt x="1496" y="1868"/>
                    <a:pt x="1611" y="1934"/>
                  </a:cubicBezTo>
                  <a:cubicBezTo>
                    <a:pt x="1649" y="1955"/>
                    <a:pt x="1690" y="1966"/>
                    <a:pt x="1730" y="1966"/>
                  </a:cubicBezTo>
                  <a:cubicBezTo>
                    <a:pt x="1813" y="1966"/>
                    <a:pt x="1893" y="1923"/>
                    <a:pt x="1937" y="1847"/>
                  </a:cubicBezTo>
                  <a:lnTo>
                    <a:pt x="2497" y="878"/>
                  </a:lnTo>
                  <a:cubicBezTo>
                    <a:pt x="2562" y="765"/>
                    <a:pt x="2523" y="618"/>
                    <a:pt x="2410" y="552"/>
                  </a:cubicBezTo>
                  <a:lnTo>
                    <a:pt x="2410" y="551"/>
                  </a:lnTo>
                  <a:cubicBezTo>
                    <a:pt x="2372" y="529"/>
                    <a:pt x="2331" y="519"/>
                    <a:pt x="2290" y="519"/>
                  </a:cubicBezTo>
                  <a:cubicBezTo>
                    <a:pt x="2207" y="519"/>
                    <a:pt x="2126" y="562"/>
                    <a:pt x="2082" y="639"/>
                  </a:cubicBezTo>
                  <a:lnTo>
                    <a:pt x="1922" y="916"/>
                  </a:lnTo>
                  <a:lnTo>
                    <a:pt x="388" y="30"/>
                  </a:lnTo>
                  <a:cubicBezTo>
                    <a:pt x="352" y="10"/>
                    <a:pt x="312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1627374" y="3519684"/>
              <a:ext cx="69186" cy="53008"/>
            </a:xfrm>
            <a:custGeom>
              <a:avLst/>
              <a:gdLst/>
              <a:ahLst/>
              <a:cxnLst/>
              <a:rect l="l" t="t" r="r" b="b"/>
              <a:pathLst>
                <a:path w="2566" h="1966" extrusionOk="0">
                  <a:moveTo>
                    <a:pt x="2292" y="1"/>
                  </a:moveTo>
                  <a:cubicBezTo>
                    <a:pt x="2254" y="1"/>
                    <a:pt x="2214" y="10"/>
                    <a:pt x="2178" y="30"/>
                  </a:cubicBezTo>
                  <a:lnTo>
                    <a:pt x="644" y="917"/>
                  </a:lnTo>
                  <a:lnTo>
                    <a:pt x="484" y="639"/>
                  </a:lnTo>
                  <a:cubicBezTo>
                    <a:pt x="439" y="560"/>
                    <a:pt x="357" y="515"/>
                    <a:pt x="273" y="515"/>
                  </a:cubicBezTo>
                  <a:cubicBezTo>
                    <a:pt x="233" y="515"/>
                    <a:pt x="192" y="526"/>
                    <a:pt x="155" y="548"/>
                  </a:cubicBezTo>
                  <a:cubicBezTo>
                    <a:pt x="38" y="615"/>
                    <a:pt x="1" y="763"/>
                    <a:pt x="69" y="878"/>
                  </a:cubicBezTo>
                  <a:lnTo>
                    <a:pt x="629" y="1847"/>
                  </a:lnTo>
                  <a:cubicBezTo>
                    <a:pt x="673" y="1923"/>
                    <a:pt x="753" y="1966"/>
                    <a:pt x="836" y="1966"/>
                  </a:cubicBezTo>
                  <a:cubicBezTo>
                    <a:pt x="876" y="1966"/>
                    <a:pt x="917" y="1955"/>
                    <a:pt x="955" y="1934"/>
                  </a:cubicBezTo>
                  <a:cubicBezTo>
                    <a:pt x="1070" y="1868"/>
                    <a:pt x="1109" y="1721"/>
                    <a:pt x="1043" y="1608"/>
                  </a:cubicBezTo>
                  <a:lnTo>
                    <a:pt x="881" y="1330"/>
                  </a:lnTo>
                  <a:lnTo>
                    <a:pt x="2417" y="444"/>
                  </a:lnTo>
                  <a:cubicBezTo>
                    <a:pt x="2528" y="377"/>
                    <a:pt x="2565" y="232"/>
                    <a:pt x="2501" y="120"/>
                  </a:cubicBezTo>
                  <a:cubicBezTo>
                    <a:pt x="2456" y="44"/>
                    <a:pt x="2375" y="1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1629181" y="3463090"/>
              <a:ext cx="61151" cy="47265"/>
            </a:xfrm>
            <a:custGeom>
              <a:avLst/>
              <a:gdLst/>
              <a:ahLst/>
              <a:cxnLst/>
              <a:rect l="l" t="t" r="r" b="b"/>
              <a:pathLst>
                <a:path w="2268" h="1753" extrusionOk="0">
                  <a:moveTo>
                    <a:pt x="755" y="1"/>
                  </a:moveTo>
                  <a:cubicBezTo>
                    <a:pt x="670" y="1"/>
                    <a:pt x="589" y="45"/>
                    <a:pt x="545" y="124"/>
                  </a:cubicBezTo>
                  <a:lnTo>
                    <a:pt x="67" y="953"/>
                  </a:lnTo>
                  <a:cubicBezTo>
                    <a:pt x="1" y="1066"/>
                    <a:pt x="40" y="1213"/>
                    <a:pt x="155" y="1278"/>
                  </a:cubicBezTo>
                  <a:cubicBezTo>
                    <a:pt x="192" y="1300"/>
                    <a:pt x="234" y="1310"/>
                    <a:pt x="274" y="1310"/>
                  </a:cubicBezTo>
                  <a:cubicBezTo>
                    <a:pt x="356" y="1310"/>
                    <a:pt x="437" y="1268"/>
                    <a:pt x="481" y="1192"/>
                  </a:cubicBezTo>
                  <a:lnTo>
                    <a:pt x="601" y="984"/>
                  </a:lnTo>
                  <a:lnTo>
                    <a:pt x="1882" y="1724"/>
                  </a:lnTo>
                  <a:cubicBezTo>
                    <a:pt x="1918" y="1743"/>
                    <a:pt x="1957" y="1753"/>
                    <a:pt x="1995" y="1753"/>
                  </a:cubicBezTo>
                  <a:cubicBezTo>
                    <a:pt x="2078" y="1753"/>
                    <a:pt x="2158" y="1710"/>
                    <a:pt x="2203" y="1633"/>
                  </a:cubicBezTo>
                  <a:cubicBezTo>
                    <a:pt x="2268" y="1521"/>
                    <a:pt x="2232" y="1379"/>
                    <a:pt x="2121" y="1310"/>
                  </a:cubicBezTo>
                  <a:lnTo>
                    <a:pt x="838" y="570"/>
                  </a:lnTo>
                  <a:lnTo>
                    <a:pt x="958" y="363"/>
                  </a:lnTo>
                  <a:cubicBezTo>
                    <a:pt x="1028" y="248"/>
                    <a:pt x="989" y="100"/>
                    <a:pt x="874" y="33"/>
                  </a:cubicBezTo>
                  <a:cubicBezTo>
                    <a:pt x="836" y="11"/>
                    <a:pt x="795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1656440" y="3473524"/>
              <a:ext cx="89704" cy="86334"/>
            </a:xfrm>
            <a:custGeom>
              <a:avLst/>
              <a:gdLst/>
              <a:ahLst/>
              <a:cxnLst/>
              <a:rect l="l" t="t" r="r" b="b"/>
              <a:pathLst>
                <a:path w="3327" h="3202" extrusionOk="0">
                  <a:moveTo>
                    <a:pt x="1726" y="0"/>
                  </a:moveTo>
                  <a:cubicBezTo>
                    <a:pt x="1079" y="0"/>
                    <a:pt x="496" y="391"/>
                    <a:pt x="249" y="989"/>
                  </a:cubicBezTo>
                  <a:cubicBezTo>
                    <a:pt x="1" y="1587"/>
                    <a:pt x="138" y="2275"/>
                    <a:pt x="596" y="2732"/>
                  </a:cubicBezTo>
                  <a:cubicBezTo>
                    <a:pt x="902" y="3038"/>
                    <a:pt x="1311" y="3201"/>
                    <a:pt x="1727" y="3201"/>
                  </a:cubicBezTo>
                  <a:cubicBezTo>
                    <a:pt x="1933" y="3201"/>
                    <a:pt x="2141" y="3161"/>
                    <a:pt x="2339" y="3079"/>
                  </a:cubicBezTo>
                  <a:cubicBezTo>
                    <a:pt x="2937" y="2831"/>
                    <a:pt x="3326" y="2248"/>
                    <a:pt x="3326" y="1600"/>
                  </a:cubicBezTo>
                  <a:cubicBezTo>
                    <a:pt x="3326" y="717"/>
                    <a:pt x="2610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1691143" y="3544688"/>
              <a:ext cx="30522" cy="48128"/>
            </a:xfrm>
            <a:custGeom>
              <a:avLst/>
              <a:gdLst/>
              <a:ahLst/>
              <a:cxnLst/>
              <a:rect l="l" t="t" r="r" b="b"/>
              <a:pathLst>
                <a:path w="1132" h="1785" extrusionOk="0">
                  <a:moveTo>
                    <a:pt x="565" y="1"/>
                  </a:moveTo>
                  <a:cubicBezTo>
                    <a:pt x="434" y="1"/>
                    <a:pt x="328" y="109"/>
                    <a:pt x="389" y="240"/>
                  </a:cubicBezTo>
                  <a:lnTo>
                    <a:pt x="389" y="1418"/>
                  </a:lnTo>
                  <a:lnTo>
                    <a:pt x="239" y="1418"/>
                  </a:lnTo>
                  <a:cubicBezTo>
                    <a:pt x="199" y="1381"/>
                    <a:pt x="161" y="1366"/>
                    <a:pt x="127" y="1366"/>
                  </a:cubicBezTo>
                  <a:cubicBezTo>
                    <a:pt x="52" y="1366"/>
                    <a:pt x="0" y="1445"/>
                    <a:pt x="0" y="1537"/>
                  </a:cubicBezTo>
                  <a:cubicBezTo>
                    <a:pt x="3" y="1668"/>
                    <a:pt x="108" y="1777"/>
                    <a:pt x="239" y="1785"/>
                  </a:cubicBezTo>
                  <a:lnTo>
                    <a:pt x="894" y="1785"/>
                  </a:lnTo>
                  <a:cubicBezTo>
                    <a:pt x="1026" y="1777"/>
                    <a:pt x="1130" y="1668"/>
                    <a:pt x="1132" y="1537"/>
                  </a:cubicBezTo>
                  <a:cubicBezTo>
                    <a:pt x="1132" y="1405"/>
                    <a:pt x="1026" y="1297"/>
                    <a:pt x="894" y="1297"/>
                  </a:cubicBezTo>
                  <a:lnTo>
                    <a:pt x="893" y="1418"/>
                  </a:lnTo>
                  <a:lnTo>
                    <a:pt x="755" y="1418"/>
                  </a:lnTo>
                  <a:lnTo>
                    <a:pt x="755" y="240"/>
                  </a:lnTo>
                  <a:cubicBezTo>
                    <a:pt x="804" y="109"/>
                    <a:pt x="698" y="1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1728108" y="3463093"/>
              <a:ext cx="48533" cy="36696"/>
            </a:xfrm>
            <a:custGeom>
              <a:avLst/>
              <a:gdLst/>
              <a:ahLst/>
              <a:cxnLst/>
              <a:rect l="l" t="t" r="r" b="b"/>
              <a:pathLst>
                <a:path w="1800" h="1361" extrusionOk="0">
                  <a:moveTo>
                    <a:pt x="1198" y="1"/>
                  </a:moveTo>
                  <a:cubicBezTo>
                    <a:pt x="1158" y="1"/>
                    <a:pt x="1116" y="11"/>
                    <a:pt x="1079" y="33"/>
                  </a:cubicBezTo>
                  <a:cubicBezTo>
                    <a:pt x="964" y="99"/>
                    <a:pt x="925" y="245"/>
                    <a:pt x="991" y="359"/>
                  </a:cubicBezTo>
                  <a:lnTo>
                    <a:pt x="1037" y="440"/>
                  </a:lnTo>
                  <a:lnTo>
                    <a:pt x="213" y="915"/>
                  </a:lnTo>
                  <a:cubicBezTo>
                    <a:pt x="1" y="1038"/>
                    <a:pt x="88" y="1361"/>
                    <a:pt x="333" y="1361"/>
                  </a:cubicBezTo>
                  <a:cubicBezTo>
                    <a:pt x="375" y="1361"/>
                    <a:pt x="415" y="1350"/>
                    <a:pt x="451" y="1329"/>
                  </a:cubicBezTo>
                  <a:lnTo>
                    <a:pt x="1276" y="852"/>
                  </a:lnTo>
                  <a:lnTo>
                    <a:pt x="1321" y="933"/>
                  </a:lnTo>
                  <a:cubicBezTo>
                    <a:pt x="1366" y="1008"/>
                    <a:pt x="1446" y="1050"/>
                    <a:pt x="1528" y="1050"/>
                  </a:cubicBezTo>
                  <a:cubicBezTo>
                    <a:pt x="1569" y="1050"/>
                    <a:pt x="1610" y="1040"/>
                    <a:pt x="1647" y="1018"/>
                  </a:cubicBezTo>
                  <a:cubicBezTo>
                    <a:pt x="1761" y="952"/>
                    <a:pt x="1800" y="807"/>
                    <a:pt x="1735" y="694"/>
                  </a:cubicBezTo>
                  <a:lnTo>
                    <a:pt x="1405" y="120"/>
                  </a:lnTo>
                  <a:cubicBezTo>
                    <a:pt x="1361" y="43"/>
                    <a:pt x="1281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91;p51">
            <a:extLst>
              <a:ext uri="{FF2B5EF4-FFF2-40B4-BE49-F238E27FC236}">
                <a16:creationId xmlns:a16="http://schemas.microsoft.com/office/drawing/2014/main" id="{610269DD-774A-0E82-EB64-CA66FD3FD2D8}"/>
              </a:ext>
            </a:extLst>
          </p:cNvPr>
          <p:cNvGrpSpPr/>
          <p:nvPr/>
        </p:nvGrpSpPr>
        <p:grpSpPr>
          <a:xfrm>
            <a:off x="2374881" y="1824353"/>
            <a:ext cx="811034" cy="561604"/>
            <a:chOff x="5219700" y="1079175"/>
            <a:chExt cx="3209324" cy="3201315"/>
          </a:xfrm>
        </p:grpSpPr>
        <p:sp>
          <p:nvSpPr>
            <p:cNvPr id="3" name="Google Shape;892;p51">
              <a:extLst>
                <a:ext uri="{FF2B5EF4-FFF2-40B4-BE49-F238E27FC236}">
                  <a16:creationId xmlns:a16="http://schemas.microsoft.com/office/drawing/2014/main" id="{2C761629-EF49-32B7-47B2-15D92FEDF5EB}"/>
                </a:ext>
              </a:extLst>
            </p:cNvPr>
            <p:cNvSpPr/>
            <p:nvPr/>
          </p:nvSpPr>
          <p:spPr>
            <a:xfrm>
              <a:off x="6003112" y="1595773"/>
              <a:ext cx="1145077" cy="1004363"/>
            </a:xfrm>
            <a:custGeom>
              <a:avLst/>
              <a:gdLst/>
              <a:ahLst/>
              <a:cxnLst/>
              <a:rect l="l" t="t" r="r" b="b"/>
              <a:pathLst>
                <a:path w="22582" h="19807" extrusionOk="0">
                  <a:moveTo>
                    <a:pt x="9907" y="0"/>
                  </a:moveTo>
                  <a:cubicBezTo>
                    <a:pt x="8711" y="0"/>
                    <a:pt x="7644" y="2396"/>
                    <a:pt x="7714" y="3264"/>
                  </a:cubicBezTo>
                  <a:cubicBezTo>
                    <a:pt x="7809" y="4451"/>
                    <a:pt x="7531" y="6982"/>
                    <a:pt x="6733" y="6982"/>
                  </a:cubicBezTo>
                  <a:cubicBezTo>
                    <a:pt x="6516" y="6982"/>
                    <a:pt x="6261" y="6795"/>
                    <a:pt x="5964" y="6343"/>
                  </a:cubicBezTo>
                  <a:cubicBezTo>
                    <a:pt x="5362" y="5428"/>
                    <a:pt x="4670" y="4943"/>
                    <a:pt x="4211" y="4943"/>
                  </a:cubicBezTo>
                  <a:cubicBezTo>
                    <a:pt x="3610" y="4943"/>
                    <a:pt x="3410" y="5772"/>
                    <a:pt x="4334" y="7551"/>
                  </a:cubicBezTo>
                  <a:cubicBezTo>
                    <a:pt x="5618" y="10024"/>
                    <a:pt x="4204" y="10287"/>
                    <a:pt x="3546" y="10287"/>
                  </a:cubicBezTo>
                  <a:cubicBezTo>
                    <a:pt x="3368" y="10287"/>
                    <a:pt x="3246" y="10268"/>
                    <a:pt x="3246" y="10268"/>
                  </a:cubicBezTo>
                  <a:cubicBezTo>
                    <a:pt x="2595" y="9883"/>
                    <a:pt x="2138" y="9712"/>
                    <a:pt x="1842" y="9712"/>
                  </a:cubicBezTo>
                  <a:cubicBezTo>
                    <a:pt x="1" y="9712"/>
                    <a:pt x="4431" y="16373"/>
                    <a:pt x="7291" y="19807"/>
                  </a:cubicBezTo>
                  <a:lnTo>
                    <a:pt x="14958" y="19686"/>
                  </a:lnTo>
                  <a:cubicBezTo>
                    <a:pt x="17586" y="18322"/>
                    <a:pt x="17414" y="16971"/>
                    <a:pt x="18802" y="16325"/>
                  </a:cubicBezTo>
                  <a:cubicBezTo>
                    <a:pt x="22582" y="14566"/>
                    <a:pt x="22169" y="12587"/>
                    <a:pt x="21169" y="12587"/>
                  </a:cubicBezTo>
                  <a:cubicBezTo>
                    <a:pt x="20934" y="12587"/>
                    <a:pt x="20666" y="12696"/>
                    <a:pt x="20412" y="12944"/>
                  </a:cubicBezTo>
                  <a:cubicBezTo>
                    <a:pt x="19342" y="13991"/>
                    <a:pt x="18557" y="14401"/>
                    <a:pt x="18054" y="14401"/>
                  </a:cubicBezTo>
                  <a:cubicBezTo>
                    <a:pt x="16778" y="14401"/>
                    <a:pt x="17313" y="11766"/>
                    <a:pt x="19607" y="10207"/>
                  </a:cubicBezTo>
                  <a:cubicBezTo>
                    <a:pt x="22194" y="8450"/>
                    <a:pt x="21696" y="5941"/>
                    <a:pt x="20602" y="5941"/>
                  </a:cubicBezTo>
                  <a:cubicBezTo>
                    <a:pt x="20251" y="5941"/>
                    <a:pt x="19838" y="6200"/>
                    <a:pt x="19447" y="6827"/>
                  </a:cubicBezTo>
                  <a:cubicBezTo>
                    <a:pt x="18579" y="8216"/>
                    <a:pt x="17248" y="9120"/>
                    <a:pt x="16501" y="9120"/>
                  </a:cubicBezTo>
                  <a:cubicBezTo>
                    <a:pt x="15674" y="9120"/>
                    <a:pt x="15564" y="8009"/>
                    <a:pt x="17595" y="5217"/>
                  </a:cubicBezTo>
                  <a:cubicBezTo>
                    <a:pt x="19789" y="2199"/>
                    <a:pt x="19614" y="831"/>
                    <a:pt x="18733" y="831"/>
                  </a:cubicBezTo>
                  <a:cubicBezTo>
                    <a:pt x="18063" y="831"/>
                    <a:pt x="16983" y="1623"/>
                    <a:pt x="16226" y="3084"/>
                  </a:cubicBezTo>
                  <a:cubicBezTo>
                    <a:pt x="15543" y="4537"/>
                    <a:pt x="14162" y="6990"/>
                    <a:pt x="13222" y="6990"/>
                  </a:cubicBezTo>
                  <a:cubicBezTo>
                    <a:pt x="12834" y="6990"/>
                    <a:pt x="12521" y="6573"/>
                    <a:pt x="12363" y="5498"/>
                  </a:cubicBezTo>
                  <a:cubicBezTo>
                    <a:pt x="11744" y="1306"/>
                    <a:pt x="10791" y="0"/>
                    <a:pt x="9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93;p51">
              <a:extLst>
                <a:ext uri="{FF2B5EF4-FFF2-40B4-BE49-F238E27FC236}">
                  <a16:creationId xmlns:a16="http://schemas.microsoft.com/office/drawing/2014/main" id="{BF894563-956C-868F-1693-4CB8DE91447B}"/>
                </a:ext>
              </a:extLst>
            </p:cNvPr>
            <p:cNvSpPr/>
            <p:nvPr/>
          </p:nvSpPr>
          <p:spPr>
            <a:xfrm>
              <a:off x="6280627" y="1592020"/>
              <a:ext cx="169363" cy="402973"/>
            </a:xfrm>
            <a:custGeom>
              <a:avLst/>
              <a:gdLst/>
              <a:ahLst/>
              <a:cxnLst/>
              <a:rect l="l" t="t" r="r" b="b"/>
              <a:pathLst>
                <a:path w="3340" h="7947" extrusionOk="0">
                  <a:moveTo>
                    <a:pt x="1452" y="1"/>
                  </a:moveTo>
                  <a:cubicBezTo>
                    <a:pt x="1348" y="1"/>
                    <a:pt x="1243" y="47"/>
                    <a:pt x="1138" y="146"/>
                  </a:cubicBezTo>
                  <a:cubicBezTo>
                    <a:pt x="0" y="1219"/>
                    <a:pt x="1463" y="4894"/>
                    <a:pt x="2463" y="7947"/>
                  </a:cubicBezTo>
                  <a:cubicBezTo>
                    <a:pt x="3339" y="4512"/>
                    <a:pt x="2471" y="1"/>
                    <a:pt x="1452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94;p51">
              <a:extLst>
                <a:ext uri="{FF2B5EF4-FFF2-40B4-BE49-F238E27FC236}">
                  <a16:creationId xmlns:a16="http://schemas.microsoft.com/office/drawing/2014/main" id="{9EDA4D5A-22FC-48F9-1871-09E381D47506}"/>
                </a:ext>
              </a:extLst>
            </p:cNvPr>
            <p:cNvSpPr/>
            <p:nvPr/>
          </p:nvSpPr>
          <p:spPr>
            <a:xfrm>
              <a:off x="6720960" y="1529296"/>
              <a:ext cx="137113" cy="335126"/>
            </a:xfrm>
            <a:custGeom>
              <a:avLst/>
              <a:gdLst/>
              <a:ahLst/>
              <a:cxnLst/>
              <a:rect l="l" t="t" r="r" b="b"/>
              <a:pathLst>
                <a:path w="2704" h="6609" extrusionOk="0">
                  <a:moveTo>
                    <a:pt x="1631" y="1"/>
                  </a:moveTo>
                  <a:cubicBezTo>
                    <a:pt x="1576" y="1"/>
                    <a:pt x="1514" y="15"/>
                    <a:pt x="1443" y="45"/>
                  </a:cubicBezTo>
                  <a:cubicBezTo>
                    <a:pt x="0" y="651"/>
                    <a:pt x="350" y="3399"/>
                    <a:pt x="221" y="6609"/>
                  </a:cubicBezTo>
                  <a:cubicBezTo>
                    <a:pt x="960" y="5367"/>
                    <a:pt x="2703" y="1"/>
                    <a:pt x="1631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95;p51">
              <a:extLst>
                <a:ext uri="{FF2B5EF4-FFF2-40B4-BE49-F238E27FC236}">
                  <a16:creationId xmlns:a16="http://schemas.microsoft.com/office/drawing/2014/main" id="{27F27053-BF32-AB1D-BE28-B0693744002C}"/>
                </a:ext>
              </a:extLst>
            </p:cNvPr>
            <p:cNvSpPr/>
            <p:nvPr/>
          </p:nvSpPr>
          <p:spPr>
            <a:xfrm>
              <a:off x="6348370" y="1635729"/>
              <a:ext cx="461286" cy="1072920"/>
            </a:xfrm>
            <a:custGeom>
              <a:avLst/>
              <a:gdLst/>
              <a:ahLst/>
              <a:cxnLst/>
              <a:rect l="l" t="t" r="r" b="b"/>
              <a:pathLst>
                <a:path w="9097" h="21159" extrusionOk="0">
                  <a:moveTo>
                    <a:pt x="9096" y="1"/>
                  </a:moveTo>
                  <a:lnTo>
                    <a:pt x="0" y="1692"/>
                  </a:lnTo>
                  <a:cubicBezTo>
                    <a:pt x="970" y="10589"/>
                    <a:pt x="1750" y="16164"/>
                    <a:pt x="1006" y="20689"/>
                  </a:cubicBezTo>
                  <a:lnTo>
                    <a:pt x="7254" y="21158"/>
                  </a:lnTo>
                  <a:cubicBezTo>
                    <a:pt x="7181" y="14181"/>
                    <a:pt x="7682" y="7830"/>
                    <a:pt x="9096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6;p51">
              <a:extLst>
                <a:ext uri="{FF2B5EF4-FFF2-40B4-BE49-F238E27FC236}">
                  <a16:creationId xmlns:a16="http://schemas.microsoft.com/office/drawing/2014/main" id="{45223E27-B388-45A6-734B-10C8D47CD4C0}"/>
                </a:ext>
              </a:extLst>
            </p:cNvPr>
            <p:cNvSpPr/>
            <p:nvPr/>
          </p:nvSpPr>
          <p:spPr>
            <a:xfrm>
              <a:off x="6658490" y="2137064"/>
              <a:ext cx="301050" cy="524062"/>
            </a:xfrm>
            <a:custGeom>
              <a:avLst/>
              <a:gdLst/>
              <a:ahLst/>
              <a:cxnLst/>
              <a:rect l="l" t="t" r="r" b="b"/>
              <a:pathLst>
                <a:path w="5937" h="10335" extrusionOk="0">
                  <a:moveTo>
                    <a:pt x="3950" y="1"/>
                  </a:moveTo>
                  <a:cubicBezTo>
                    <a:pt x="3884" y="1"/>
                    <a:pt x="3812" y="10"/>
                    <a:pt x="3731" y="29"/>
                  </a:cubicBezTo>
                  <a:cubicBezTo>
                    <a:pt x="1233" y="627"/>
                    <a:pt x="1067" y="5171"/>
                    <a:pt x="1" y="10335"/>
                  </a:cubicBezTo>
                  <a:cubicBezTo>
                    <a:pt x="1558" y="8488"/>
                    <a:pt x="5937" y="1"/>
                    <a:pt x="3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7;p51">
              <a:extLst>
                <a:ext uri="{FF2B5EF4-FFF2-40B4-BE49-F238E27FC236}">
                  <a16:creationId xmlns:a16="http://schemas.microsoft.com/office/drawing/2014/main" id="{C71FE875-D1F2-D2CE-98D7-E771244F58A2}"/>
                </a:ext>
              </a:extLst>
            </p:cNvPr>
            <p:cNvSpPr/>
            <p:nvPr/>
          </p:nvSpPr>
          <p:spPr>
            <a:xfrm>
              <a:off x="6649768" y="2230516"/>
              <a:ext cx="90361" cy="151311"/>
            </a:xfrm>
            <a:custGeom>
              <a:avLst/>
              <a:gdLst/>
              <a:ahLst/>
              <a:cxnLst/>
              <a:rect l="l" t="t" r="r" b="b"/>
              <a:pathLst>
                <a:path w="1782" h="2984" extrusionOk="0">
                  <a:moveTo>
                    <a:pt x="1480" y="1"/>
                  </a:moveTo>
                  <a:cubicBezTo>
                    <a:pt x="1038" y="1"/>
                    <a:pt x="0" y="2217"/>
                    <a:pt x="82" y="2984"/>
                  </a:cubicBezTo>
                  <a:lnTo>
                    <a:pt x="1422" y="2429"/>
                  </a:lnTo>
                  <a:cubicBezTo>
                    <a:pt x="1782" y="627"/>
                    <a:pt x="1715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8;p51">
              <a:extLst>
                <a:ext uri="{FF2B5EF4-FFF2-40B4-BE49-F238E27FC236}">
                  <a16:creationId xmlns:a16="http://schemas.microsoft.com/office/drawing/2014/main" id="{4073728D-302D-9585-A931-5D30D410AAA5}"/>
                </a:ext>
              </a:extLst>
            </p:cNvPr>
            <p:cNvSpPr/>
            <p:nvPr/>
          </p:nvSpPr>
          <p:spPr>
            <a:xfrm>
              <a:off x="6304256" y="2038136"/>
              <a:ext cx="100147" cy="218448"/>
            </a:xfrm>
            <a:custGeom>
              <a:avLst/>
              <a:gdLst/>
              <a:ahLst/>
              <a:cxnLst/>
              <a:rect l="l" t="t" r="r" b="b"/>
              <a:pathLst>
                <a:path w="1975" h="4308" extrusionOk="0">
                  <a:moveTo>
                    <a:pt x="843" y="0"/>
                  </a:moveTo>
                  <a:cubicBezTo>
                    <a:pt x="787" y="0"/>
                    <a:pt x="730" y="30"/>
                    <a:pt x="672" y="94"/>
                  </a:cubicBezTo>
                  <a:cubicBezTo>
                    <a:pt x="0" y="844"/>
                    <a:pt x="1081" y="2403"/>
                    <a:pt x="1891" y="4308"/>
                  </a:cubicBezTo>
                  <a:cubicBezTo>
                    <a:pt x="1975" y="3416"/>
                    <a:pt x="1448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9;p51">
              <a:extLst>
                <a:ext uri="{FF2B5EF4-FFF2-40B4-BE49-F238E27FC236}">
                  <a16:creationId xmlns:a16="http://schemas.microsoft.com/office/drawing/2014/main" id="{55196F1E-8F2F-7279-678A-B45EA4CBED5D}"/>
                </a:ext>
              </a:extLst>
            </p:cNvPr>
            <p:cNvSpPr/>
            <p:nvPr/>
          </p:nvSpPr>
          <p:spPr>
            <a:xfrm>
              <a:off x="6253195" y="2270270"/>
              <a:ext cx="205568" cy="444147"/>
            </a:xfrm>
            <a:custGeom>
              <a:avLst/>
              <a:gdLst/>
              <a:ahLst/>
              <a:cxnLst/>
              <a:rect l="l" t="t" r="r" b="b"/>
              <a:pathLst>
                <a:path w="4054" h="8759" extrusionOk="0">
                  <a:moveTo>
                    <a:pt x="1695" y="0"/>
                  </a:moveTo>
                  <a:cubicBezTo>
                    <a:pt x="1576" y="0"/>
                    <a:pt x="1456" y="67"/>
                    <a:pt x="1337" y="211"/>
                  </a:cubicBezTo>
                  <a:cubicBezTo>
                    <a:pt x="1" y="1824"/>
                    <a:pt x="2116" y="4868"/>
                    <a:pt x="3950" y="8759"/>
                  </a:cubicBezTo>
                  <a:cubicBezTo>
                    <a:pt x="4054" y="6908"/>
                    <a:pt x="2910" y="0"/>
                    <a:pt x="1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0;p51">
              <a:extLst>
                <a:ext uri="{FF2B5EF4-FFF2-40B4-BE49-F238E27FC236}">
                  <a16:creationId xmlns:a16="http://schemas.microsoft.com/office/drawing/2014/main" id="{8D530065-D190-5377-F7AB-93EBDE157CBE}"/>
                </a:ext>
              </a:extLst>
            </p:cNvPr>
            <p:cNvSpPr/>
            <p:nvPr/>
          </p:nvSpPr>
          <p:spPr>
            <a:xfrm>
              <a:off x="6332804" y="1263392"/>
              <a:ext cx="179302" cy="387405"/>
            </a:xfrm>
            <a:custGeom>
              <a:avLst/>
              <a:gdLst/>
              <a:ahLst/>
              <a:cxnLst/>
              <a:rect l="l" t="t" r="r" b="b"/>
              <a:pathLst>
                <a:path w="3536" h="7640" extrusionOk="0">
                  <a:moveTo>
                    <a:pt x="1479" y="1"/>
                  </a:moveTo>
                  <a:cubicBezTo>
                    <a:pt x="1375" y="1"/>
                    <a:pt x="1271" y="59"/>
                    <a:pt x="1167" y="184"/>
                  </a:cubicBezTo>
                  <a:cubicBezTo>
                    <a:pt x="0" y="1591"/>
                    <a:pt x="1846" y="4246"/>
                    <a:pt x="3444" y="7639"/>
                  </a:cubicBezTo>
                  <a:cubicBezTo>
                    <a:pt x="3535" y="6024"/>
                    <a:pt x="2538" y="1"/>
                    <a:pt x="1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1;p51">
              <a:extLst>
                <a:ext uri="{FF2B5EF4-FFF2-40B4-BE49-F238E27FC236}">
                  <a16:creationId xmlns:a16="http://schemas.microsoft.com/office/drawing/2014/main" id="{14FF9DBA-EBA6-C23D-3A29-CB6ABA28F095}"/>
                </a:ext>
              </a:extLst>
            </p:cNvPr>
            <p:cNvSpPr/>
            <p:nvPr/>
          </p:nvSpPr>
          <p:spPr>
            <a:xfrm>
              <a:off x="6682068" y="1156756"/>
              <a:ext cx="225496" cy="368644"/>
            </a:xfrm>
            <a:custGeom>
              <a:avLst/>
              <a:gdLst/>
              <a:ahLst/>
              <a:cxnLst/>
              <a:rect l="l" t="t" r="r" b="b"/>
              <a:pathLst>
                <a:path w="4447" h="7270" extrusionOk="0">
                  <a:moveTo>
                    <a:pt x="2999" y="1"/>
                  </a:moveTo>
                  <a:cubicBezTo>
                    <a:pt x="2956" y="1"/>
                    <a:pt x="2908" y="6"/>
                    <a:pt x="2857" y="17"/>
                  </a:cubicBezTo>
                  <a:cubicBezTo>
                    <a:pt x="1069" y="392"/>
                    <a:pt x="861" y="3619"/>
                    <a:pt x="1" y="7270"/>
                  </a:cubicBezTo>
                  <a:cubicBezTo>
                    <a:pt x="1147" y="5983"/>
                    <a:pt x="4447" y="1"/>
                    <a:pt x="2999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02;p51">
              <a:extLst>
                <a:ext uri="{FF2B5EF4-FFF2-40B4-BE49-F238E27FC236}">
                  <a16:creationId xmlns:a16="http://schemas.microsoft.com/office/drawing/2014/main" id="{03E8B5D9-CCEC-A670-EF44-2C0C155CA650}"/>
                </a:ext>
              </a:extLst>
            </p:cNvPr>
            <p:cNvSpPr/>
            <p:nvPr/>
          </p:nvSpPr>
          <p:spPr>
            <a:xfrm>
              <a:off x="7085234" y="1698757"/>
              <a:ext cx="191674" cy="90259"/>
            </a:xfrm>
            <a:custGeom>
              <a:avLst/>
              <a:gdLst/>
              <a:ahLst/>
              <a:cxnLst/>
              <a:rect l="l" t="t" r="r" b="b"/>
              <a:pathLst>
                <a:path w="3780" h="1780" extrusionOk="0">
                  <a:moveTo>
                    <a:pt x="2789" y="0"/>
                  </a:moveTo>
                  <a:cubicBezTo>
                    <a:pt x="1952" y="0"/>
                    <a:pt x="760" y="610"/>
                    <a:pt x="1" y="1779"/>
                  </a:cubicBezTo>
                  <a:cubicBezTo>
                    <a:pt x="832" y="1191"/>
                    <a:pt x="1674" y="1094"/>
                    <a:pt x="2350" y="1094"/>
                  </a:cubicBezTo>
                  <a:cubicBezTo>
                    <a:pt x="2678" y="1094"/>
                    <a:pt x="2966" y="1117"/>
                    <a:pt x="3195" y="1117"/>
                  </a:cubicBezTo>
                  <a:cubicBezTo>
                    <a:pt x="3565" y="1117"/>
                    <a:pt x="3780" y="1058"/>
                    <a:pt x="3752" y="747"/>
                  </a:cubicBezTo>
                  <a:cubicBezTo>
                    <a:pt x="3707" y="245"/>
                    <a:pt x="3319" y="0"/>
                    <a:pt x="2789" y="0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3;p51">
              <a:extLst>
                <a:ext uri="{FF2B5EF4-FFF2-40B4-BE49-F238E27FC236}">
                  <a16:creationId xmlns:a16="http://schemas.microsoft.com/office/drawing/2014/main" id="{90579813-B2B0-8FE7-5C9D-F6E7E7475AF3}"/>
                </a:ext>
              </a:extLst>
            </p:cNvPr>
            <p:cNvSpPr/>
            <p:nvPr/>
          </p:nvSpPr>
          <p:spPr>
            <a:xfrm>
              <a:off x="6683336" y="1728167"/>
              <a:ext cx="165915" cy="387050"/>
            </a:xfrm>
            <a:custGeom>
              <a:avLst/>
              <a:gdLst/>
              <a:ahLst/>
              <a:cxnLst/>
              <a:rect l="l" t="t" r="r" b="b"/>
              <a:pathLst>
                <a:path w="3272" h="7633" extrusionOk="0">
                  <a:moveTo>
                    <a:pt x="1982" y="0"/>
                  </a:moveTo>
                  <a:cubicBezTo>
                    <a:pt x="1922" y="0"/>
                    <a:pt x="1854" y="14"/>
                    <a:pt x="1778" y="42"/>
                  </a:cubicBezTo>
                  <a:cubicBezTo>
                    <a:pt x="63" y="673"/>
                    <a:pt x="324" y="3896"/>
                    <a:pt x="1" y="7633"/>
                  </a:cubicBezTo>
                  <a:cubicBezTo>
                    <a:pt x="934" y="6216"/>
                    <a:pt x="3272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4;p51">
              <a:extLst>
                <a:ext uri="{FF2B5EF4-FFF2-40B4-BE49-F238E27FC236}">
                  <a16:creationId xmlns:a16="http://schemas.microsoft.com/office/drawing/2014/main" id="{4DC16E12-0D7E-3494-0C4B-8FAA60556385}"/>
                </a:ext>
              </a:extLst>
            </p:cNvPr>
            <p:cNvSpPr/>
            <p:nvPr/>
          </p:nvSpPr>
          <p:spPr>
            <a:xfrm>
              <a:off x="6686682" y="1391780"/>
              <a:ext cx="162061" cy="388267"/>
            </a:xfrm>
            <a:custGeom>
              <a:avLst/>
              <a:gdLst/>
              <a:ahLst/>
              <a:cxnLst/>
              <a:rect l="l" t="t" r="r" b="b"/>
              <a:pathLst>
                <a:path w="3196" h="7657" extrusionOk="0">
                  <a:moveTo>
                    <a:pt x="1916" y="1"/>
                  </a:moveTo>
                  <a:cubicBezTo>
                    <a:pt x="1855" y="1"/>
                    <a:pt x="1785" y="15"/>
                    <a:pt x="1707" y="44"/>
                  </a:cubicBezTo>
                  <a:cubicBezTo>
                    <a:pt x="0" y="695"/>
                    <a:pt x="301" y="3916"/>
                    <a:pt x="24" y="7656"/>
                  </a:cubicBezTo>
                  <a:cubicBezTo>
                    <a:pt x="938" y="6230"/>
                    <a:pt x="3195" y="1"/>
                    <a:pt x="1916" y="1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5;p51">
              <a:extLst>
                <a:ext uri="{FF2B5EF4-FFF2-40B4-BE49-F238E27FC236}">
                  <a16:creationId xmlns:a16="http://schemas.microsoft.com/office/drawing/2014/main" id="{8A911B75-CDAD-4EDC-7F12-B72D1F6BA044}"/>
                </a:ext>
              </a:extLst>
            </p:cNvPr>
            <p:cNvSpPr/>
            <p:nvPr/>
          </p:nvSpPr>
          <p:spPr>
            <a:xfrm>
              <a:off x="6306791" y="1444262"/>
              <a:ext cx="200447" cy="445465"/>
            </a:xfrm>
            <a:custGeom>
              <a:avLst/>
              <a:gdLst/>
              <a:ahLst/>
              <a:cxnLst/>
              <a:rect l="l" t="t" r="r" b="b"/>
              <a:pathLst>
                <a:path w="3953" h="8785" extrusionOk="0">
                  <a:moveTo>
                    <a:pt x="2279" y="0"/>
                  </a:moveTo>
                  <a:cubicBezTo>
                    <a:pt x="2177" y="0"/>
                    <a:pt x="2068" y="28"/>
                    <a:pt x="1953" y="86"/>
                  </a:cubicBezTo>
                  <a:cubicBezTo>
                    <a:pt x="1" y="1080"/>
                    <a:pt x="1977" y="4597"/>
                    <a:pt x="3440" y="8784"/>
                  </a:cubicBezTo>
                  <a:cubicBezTo>
                    <a:pt x="3952" y="7083"/>
                    <a:pt x="3914" y="0"/>
                    <a:pt x="2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6;p51">
              <a:extLst>
                <a:ext uri="{FF2B5EF4-FFF2-40B4-BE49-F238E27FC236}">
                  <a16:creationId xmlns:a16="http://schemas.microsoft.com/office/drawing/2014/main" id="{BF47ACDF-21C2-1B3A-C559-4CABD777410B}"/>
                </a:ext>
              </a:extLst>
            </p:cNvPr>
            <p:cNvSpPr/>
            <p:nvPr/>
          </p:nvSpPr>
          <p:spPr>
            <a:xfrm>
              <a:off x="5646900" y="2577805"/>
              <a:ext cx="2570059" cy="1368595"/>
            </a:xfrm>
            <a:custGeom>
              <a:avLst/>
              <a:gdLst/>
              <a:ahLst/>
              <a:cxnLst/>
              <a:rect l="l" t="t" r="r" b="b"/>
              <a:pathLst>
                <a:path w="50684" h="26990" extrusionOk="0">
                  <a:moveTo>
                    <a:pt x="21541" y="1"/>
                  </a:moveTo>
                  <a:lnTo>
                    <a:pt x="13995" y="499"/>
                  </a:lnTo>
                  <a:lnTo>
                    <a:pt x="0" y="23822"/>
                  </a:lnTo>
                  <a:lnTo>
                    <a:pt x="50684" y="26989"/>
                  </a:lnTo>
                  <a:lnTo>
                    <a:pt x="21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7;p51">
              <a:extLst>
                <a:ext uri="{FF2B5EF4-FFF2-40B4-BE49-F238E27FC236}">
                  <a16:creationId xmlns:a16="http://schemas.microsoft.com/office/drawing/2014/main" id="{857FBFC3-069F-1964-83D0-225EF2E25D97}"/>
                </a:ext>
              </a:extLst>
            </p:cNvPr>
            <p:cNvSpPr/>
            <p:nvPr/>
          </p:nvSpPr>
          <p:spPr>
            <a:xfrm>
              <a:off x="6122778" y="2574053"/>
              <a:ext cx="962682" cy="528879"/>
            </a:xfrm>
            <a:custGeom>
              <a:avLst/>
              <a:gdLst/>
              <a:ahLst/>
              <a:cxnLst/>
              <a:rect l="l" t="t" r="r" b="b"/>
              <a:pathLst>
                <a:path w="18985" h="10430" extrusionOk="0">
                  <a:moveTo>
                    <a:pt x="13474" y="0"/>
                  </a:moveTo>
                  <a:lnTo>
                    <a:pt x="3996" y="241"/>
                  </a:lnTo>
                  <a:cubicBezTo>
                    <a:pt x="2754" y="3849"/>
                    <a:pt x="1684" y="5672"/>
                    <a:pt x="1" y="8255"/>
                  </a:cubicBezTo>
                  <a:cubicBezTo>
                    <a:pt x="1630" y="9841"/>
                    <a:pt x="3958" y="10429"/>
                    <a:pt x="6436" y="10429"/>
                  </a:cubicBezTo>
                  <a:cubicBezTo>
                    <a:pt x="11700" y="10429"/>
                    <a:pt x="17639" y="7774"/>
                    <a:pt x="18985" y="6399"/>
                  </a:cubicBezTo>
                  <a:cubicBezTo>
                    <a:pt x="15870" y="3868"/>
                    <a:pt x="12818" y="930"/>
                    <a:pt x="13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8;p51">
              <a:extLst>
                <a:ext uri="{FF2B5EF4-FFF2-40B4-BE49-F238E27FC236}">
                  <a16:creationId xmlns:a16="http://schemas.microsoft.com/office/drawing/2014/main" id="{B4627EAC-CD7C-D492-F8AB-1D2CB3D154C6}"/>
                </a:ext>
              </a:extLst>
            </p:cNvPr>
            <p:cNvSpPr/>
            <p:nvPr/>
          </p:nvSpPr>
          <p:spPr>
            <a:xfrm>
              <a:off x="5370602" y="3567240"/>
              <a:ext cx="1477819" cy="494804"/>
            </a:xfrm>
            <a:custGeom>
              <a:avLst/>
              <a:gdLst/>
              <a:ahLst/>
              <a:cxnLst/>
              <a:rect l="l" t="t" r="r" b="b"/>
              <a:pathLst>
                <a:path w="29144" h="9758" extrusionOk="0">
                  <a:moveTo>
                    <a:pt x="1" y="1"/>
                  </a:moveTo>
                  <a:lnTo>
                    <a:pt x="2789" y="9757"/>
                  </a:lnTo>
                  <a:lnTo>
                    <a:pt x="29143" y="6336"/>
                  </a:lnTo>
                  <a:cubicBezTo>
                    <a:pt x="28638" y="608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9;p51">
              <a:extLst>
                <a:ext uri="{FF2B5EF4-FFF2-40B4-BE49-F238E27FC236}">
                  <a16:creationId xmlns:a16="http://schemas.microsoft.com/office/drawing/2014/main" id="{5C123DE4-7CEC-8BCA-5DF9-9E4E921D5EE1}"/>
                </a:ext>
              </a:extLst>
            </p:cNvPr>
            <p:cNvSpPr/>
            <p:nvPr/>
          </p:nvSpPr>
          <p:spPr>
            <a:xfrm>
              <a:off x="5426886" y="3610290"/>
              <a:ext cx="661327" cy="470413"/>
            </a:xfrm>
            <a:custGeom>
              <a:avLst/>
              <a:gdLst/>
              <a:ahLst/>
              <a:cxnLst/>
              <a:rect l="l" t="t" r="r" b="b"/>
              <a:pathLst>
                <a:path w="13042" h="9277" extrusionOk="0">
                  <a:moveTo>
                    <a:pt x="1" y="0"/>
                  </a:moveTo>
                  <a:lnTo>
                    <a:pt x="2798" y="9277"/>
                  </a:lnTo>
                  <a:lnTo>
                    <a:pt x="13042" y="5916"/>
                  </a:lnTo>
                  <a:lnTo>
                    <a:pt x="11110" y="24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0;p51">
              <a:extLst>
                <a:ext uri="{FF2B5EF4-FFF2-40B4-BE49-F238E27FC236}">
                  <a16:creationId xmlns:a16="http://schemas.microsoft.com/office/drawing/2014/main" id="{69B6854C-EADE-4830-8582-2FCA5CF41D48}"/>
                </a:ext>
              </a:extLst>
            </p:cNvPr>
            <p:cNvSpPr/>
            <p:nvPr/>
          </p:nvSpPr>
          <p:spPr>
            <a:xfrm>
              <a:off x="5674890" y="3662315"/>
              <a:ext cx="177527" cy="334771"/>
            </a:xfrm>
            <a:custGeom>
              <a:avLst/>
              <a:gdLst/>
              <a:ahLst/>
              <a:cxnLst/>
              <a:rect l="l" t="t" r="r" b="b"/>
              <a:pathLst>
                <a:path w="3501" h="6602" extrusionOk="0">
                  <a:moveTo>
                    <a:pt x="1" y="0"/>
                  </a:moveTo>
                  <a:lnTo>
                    <a:pt x="2012" y="6601"/>
                  </a:lnTo>
                  <a:lnTo>
                    <a:pt x="3501" y="6199"/>
                  </a:lnTo>
                  <a:lnTo>
                    <a:pt x="1811" y="4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1;p51">
              <a:extLst>
                <a:ext uri="{FF2B5EF4-FFF2-40B4-BE49-F238E27FC236}">
                  <a16:creationId xmlns:a16="http://schemas.microsoft.com/office/drawing/2014/main" id="{320E3620-D49C-694E-317F-A4B657FED5F3}"/>
                </a:ext>
              </a:extLst>
            </p:cNvPr>
            <p:cNvSpPr/>
            <p:nvPr/>
          </p:nvSpPr>
          <p:spPr>
            <a:xfrm>
              <a:off x="6033028" y="3729653"/>
              <a:ext cx="581666" cy="180620"/>
            </a:xfrm>
            <a:custGeom>
              <a:avLst/>
              <a:gdLst/>
              <a:ahLst/>
              <a:cxnLst/>
              <a:rect l="l" t="t" r="r" b="b"/>
              <a:pathLst>
                <a:path w="11471" h="3562" extrusionOk="0">
                  <a:moveTo>
                    <a:pt x="0" y="1"/>
                  </a:moveTo>
                  <a:lnTo>
                    <a:pt x="1992" y="3562"/>
                  </a:lnTo>
                  <a:lnTo>
                    <a:pt x="11471" y="3200"/>
                  </a:lnTo>
                  <a:lnTo>
                    <a:pt x="10868" y="24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2;p51">
              <a:extLst>
                <a:ext uri="{FF2B5EF4-FFF2-40B4-BE49-F238E27FC236}">
                  <a16:creationId xmlns:a16="http://schemas.microsoft.com/office/drawing/2014/main" id="{2DFF3E88-40A2-0BBA-5DBD-C7E35CEB12B4}"/>
                </a:ext>
              </a:extLst>
            </p:cNvPr>
            <p:cNvSpPr/>
            <p:nvPr/>
          </p:nvSpPr>
          <p:spPr>
            <a:xfrm>
              <a:off x="6795295" y="3457714"/>
              <a:ext cx="597740" cy="356068"/>
            </a:xfrm>
            <a:custGeom>
              <a:avLst/>
              <a:gdLst/>
              <a:ahLst/>
              <a:cxnLst/>
              <a:rect l="l" t="t" r="r" b="b"/>
              <a:pathLst>
                <a:path w="11788" h="7022" extrusionOk="0">
                  <a:moveTo>
                    <a:pt x="0" y="1"/>
                  </a:moveTo>
                  <a:lnTo>
                    <a:pt x="22" y="6431"/>
                  </a:lnTo>
                  <a:lnTo>
                    <a:pt x="11281" y="7021"/>
                  </a:lnTo>
                  <a:lnTo>
                    <a:pt x="11788" y="12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13;p51">
              <a:extLst>
                <a:ext uri="{FF2B5EF4-FFF2-40B4-BE49-F238E27FC236}">
                  <a16:creationId xmlns:a16="http://schemas.microsoft.com/office/drawing/2014/main" id="{230899EA-837E-EF4B-738C-EDCDFEB1C57A}"/>
                </a:ext>
              </a:extLst>
            </p:cNvPr>
            <p:cNvSpPr/>
            <p:nvPr/>
          </p:nvSpPr>
          <p:spPr>
            <a:xfrm>
              <a:off x="6917751" y="3490876"/>
              <a:ext cx="479135" cy="317175"/>
            </a:xfrm>
            <a:custGeom>
              <a:avLst/>
              <a:gdLst/>
              <a:ahLst/>
              <a:cxnLst/>
              <a:rect l="l" t="t" r="r" b="b"/>
              <a:pathLst>
                <a:path w="9449" h="6255" extrusionOk="0">
                  <a:moveTo>
                    <a:pt x="423" y="1"/>
                  </a:moveTo>
                  <a:lnTo>
                    <a:pt x="0" y="4770"/>
                  </a:lnTo>
                  <a:lnTo>
                    <a:pt x="8884" y="6255"/>
                  </a:lnTo>
                  <a:lnTo>
                    <a:pt x="9448" y="665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4;p51">
              <a:extLst>
                <a:ext uri="{FF2B5EF4-FFF2-40B4-BE49-F238E27FC236}">
                  <a16:creationId xmlns:a16="http://schemas.microsoft.com/office/drawing/2014/main" id="{2FCD260E-3203-EDBD-2C5A-B11C094DE554}"/>
                </a:ext>
              </a:extLst>
            </p:cNvPr>
            <p:cNvSpPr/>
            <p:nvPr/>
          </p:nvSpPr>
          <p:spPr>
            <a:xfrm>
              <a:off x="7353926" y="3617896"/>
              <a:ext cx="264896" cy="194463"/>
            </a:xfrm>
            <a:custGeom>
              <a:avLst/>
              <a:gdLst/>
              <a:ahLst/>
              <a:cxnLst/>
              <a:rect l="l" t="t" r="r" b="b"/>
              <a:pathLst>
                <a:path w="5224" h="3835" extrusionOk="0">
                  <a:moveTo>
                    <a:pt x="272" y="1"/>
                  </a:moveTo>
                  <a:lnTo>
                    <a:pt x="1" y="3200"/>
                  </a:lnTo>
                  <a:lnTo>
                    <a:pt x="4260" y="3835"/>
                  </a:lnTo>
                  <a:lnTo>
                    <a:pt x="5224" y="145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15;p51">
              <a:extLst>
                <a:ext uri="{FF2B5EF4-FFF2-40B4-BE49-F238E27FC236}">
                  <a16:creationId xmlns:a16="http://schemas.microsoft.com/office/drawing/2014/main" id="{F85DAC1D-EFE2-5212-2752-F81D5DD22349}"/>
                </a:ext>
              </a:extLst>
            </p:cNvPr>
            <p:cNvSpPr/>
            <p:nvPr/>
          </p:nvSpPr>
          <p:spPr>
            <a:xfrm>
              <a:off x="7372789" y="3642894"/>
              <a:ext cx="219513" cy="162315"/>
            </a:xfrm>
            <a:custGeom>
              <a:avLst/>
              <a:gdLst/>
              <a:ahLst/>
              <a:cxnLst/>
              <a:rect l="l" t="t" r="r" b="b"/>
              <a:pathLst>
                <a:path w="4329" h="3201" extrusionOk="0">
                  <a:moveTo>
                    <a:pt x="243" y="0"/>
                  </a:moveTo>
                  <a:lnTo>
                    <a:pt x="1" y="2546"/>
                  </a:lnTo>
                  <a:lnTo>
                    <a:pt x="3543" y="3200"/>
                  </a:lnTo>
                  <a:lnTo>
                    <a:pt x="4328" y="122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6;p51">
              <a:extLst>
                <a:ext uri="{FF2B5EF4-FFF2-40B4-BE49-F238E27FC236}">
                  <a16:creationId xmlns:a16="http://schemas.microsoft.com/office/drawing/2014/main" id="{5B503ECC-0456-59BB-0941-0B0BD0C4501B}"/>
                </a:ext>
              </a:extLst>
            </p:cNvPr>
            <p:cNvSpPr/>
            <p:nvPr/>
          </p:nvSpPr>
          <p:spPr>
            <a:xfrm>
              <a:off x="5384039" y="3677578"/>
              <a:ext cx="1415906" cy="403733"/>
            </a:xfrm>
            <a:custGeom>
              <a:avLst/>
              <a:gdLst/>
              <a:ahLst/>
              <a:cxnLst/>
              <a:rect l="l" t="t" r="r" b="b"/>
              <a:pathLst>
                <a:path w="27923" h="7962" extrusionOk="0">
                  <a:moveTo>
                    <a:pt x="27832" y="1"/>
                  </a:moveTo>
                  <a:lnTo>
                    <a:pt x="1" y="7548"/>
                  </a:lnTo>
                  <a:lnTo>
                    <a:pt x="623" y="7962"/>
                  </a:lnTo>
                  <a:lnTo>
                    <a:pt x="27923" y="816"/>
                  </a:lnTo>
                  <a:lnTo>
                    <a:pt x="27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7;p51">
              <a:extLst>
                <a:ext uri="{FF2B5EF4-FFF2-40B4-BE49-F238E27FC236}">
                  <a16:creationId xmlns:a16="http://schemas.microsoft.com/office/drawing/2014/main" id="{3E8DAB90-3F5F-F1FC-6980-F19BCEBDD9FB}"/>
                </a:ext>
              </a:extLst>
            </p:cNvPr>
            <p:cNvSpPr/>
            <p:nvPr/>
          </p:nvSpPr>
          <p:spPr>
            <a:xfrm>
              <a:off x="5415629" y="3676513"/>
              <a:ext cx="3013395" cy="603977"/>
            </a:xfrm>
            <a:custGeom>
              <a:avLst/>
              <a:gdLst/>
              <a:ahLst/>
              <a:cxnLst/>
              <a:rect l="l" t="t" r="r" b="b"/>
              <a:pathLst>
                <a:path w="59427" h="11911" extrusionOk="0">
                  <a:moveTo>
                    <a:pt x="28636" y="0"/>
                  </a:moveTo>
                  <a:lnTo>
                    <a:pt x="0" y="7983"/>
                  </a:lnTo>
                  <a:lnTo>
                    <a:pt x="11657" y="11910"/>
                  </a:lnTo>
                  <a:lnTo>
                    <a:pt x="59426" y="5828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8;p51">
              <a:extLst>
                <a:ext uri="{FF2B5EF4-FFF2-40B4-BE49-F238E27FC236}">
                  <a16:creationId xmlns:a16="http://schemas.microsoft.com/office/drawing/2014/main" id="{7937A077-EB9E-F7AA-12ED-56877E35E90E}"/>
                </a:ext>
              </a:extLst>
            </p:cNvPr>
            <p:cNvSpPr/>
            <p:nvPr/>
          </p:nvSpPr>
          <p:spPr>
            <a:xfrm>
              <a:off x="6747783" y="3452644"/>
              <a:ext cx="694997" cy="87268"/>
            </a:xfrm>
            <a:custGeom>
              <a:avLst/>
              <a:gdLst/>
              <a:ahLst/>
              <a:cxnLst/>
              <a:rect l="l" t="t" r="r" b="b"/>
              <a:pathLst>
                <a:path w="13706" h="1721" extrusionOk="0">
                  <a:moveTo>
                    <a:pt x="31" y="0"/>
                  </a:moveTo>
                  <a:lnTo>
                    <a:pt x="1" y="422"/>
                  </a:lnTo>
                  <a:lnTo>
                    <a:pt x="13494" y="1720"/>
                  </a:lnTo>
                  <a:lnTo>
                    <a:pt x="13705" y="12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9;p51">
              <a:extLst>
                <a:ext uri="{FF2B5EF4-FFF2-40B4-BE49-F238E27FC236}">
                  <a16:creationId xmlns:a16="http://schemas.microsoft.com/office/drawing/2014/main" id="{2D5FA6D5-2460-A2C6-A6B8-8D73F50D4F30}"/>
                </a:ext>
              </a:extLst>
            </p:cNvPr>
            <p:cNvSpPr/>
            <p:nvPr/>
          </p:nvSpPr>
          <p:spPr>
            <a:xfrm>
              <a:off x="7081431" y="1913905"/>
              <a:ext cx="401299" cy="257442"/>
            </a:xfrm>
            <a:custGeom>
              <a:avLst/>
              <a:gdLst/>
              <a:ahLst/>
              <a:cxnLst/>
              <a:rect l="l" t="t" r="r" b="b"/>
              <a:pathLst>
                <a:path w="7914" h="5077" extrusionOk="0">
                  <a:moveTo>
                    <a:pt x="5612" y="1"/>
                  </a:moveTo>
                  <a:cubicBezTo>
                    <a:pt x="5193" y="1"/>
                    <a:pt x="4090" y="935"/>
                    <a:pt x="4090" y="935"/>
                  </a:cubicBezTo>
                  <a:cubicBezTo>
                    <a:pt x="3835" y="325"/>
                    <a:pt x="3550" y="90"/>
                    <a:pt x="3278" y="90"/>
                  </a:cubicBezTo>
                  <a:cubicBezTo>
                    <a:pt x="2600" y="90"/>
                    <a:pt x="1997" y="1541"/>
                    <a:pt x="2098" y="2298"/>
                  </a:cubicBezTo>
                  <a:cubicBezTo>
                    <a:pt x="2215" y="3173"/>
                    <a:pt x="715" y="4493"/>
                    <a:pt x="183" y="4930"/>
                  </a:cubicBezTo>
                  <a:lnTo>
                    <a:pt x="183" y="4930"/>
                  </a:lnTo>
                  <a:cubicBezTo>
                    <a:pt x="1525" y="3868"/>
                    <a:pt x="2273" y="3588"/>
                    <a:pt x="2857" y="3588"/>
                  </a:cubicBezTo>
                  <a:cubicBezTo>
                    <a:pt x="3376" y="3588"/>
                    <a:pt x="3766" y="3808"/>
                    <a:pt x="4329" y="3901"/>
                  </a:cubicBezTo>
                  <a:cubicBezTo>
                    <a:pt x="4509" y="3930"/>
                    <a:pt x="4662" y="3944"/>
                    <a:pt x="4790" y="3944"/>
                  </a:cubicBezTo>
                  <a:cubicBezTo>
                    <a:pt x="6046" y="3944"/>
                    <a:pt x="4944" y="2653"/>
                    <a:pt x="4944" y="2653"/>
                  </a:cubicBezTo>
                  <a:lnTo>
                    <a:pt x="4944" y="2653"/>
                  </a:lnTo>
                  <a:cubicBezTo>
                    <a:pt x="5086" y="2659"/>
                    <a:pt x="5217" y="2661"/>
                    <a:pt x="5336" y="2661"/>
                  </a:cubicBezTo>
                  <a:cubicBezTo>
                    <a:pt x="7914" y="2661"/>
                    <a:pt x="5251" y="1393"/>
                    <a:pt x="5251" y="1393"/>
                  </a:cubicBezTo>
                  <a:cubicBezTo>
                    <a:pt x="5867" y="333"/>
                    <a:pt x="5861" y="1"/>
                    <a:pt x="5612" y="1"/>
                  </a:cubicBezTo>
                  <a:close/>
                  <a:moveTo>
                    <a:pt x="183" y="4930"/>
                  </a:moveTo>
                  <a:cubicBezTo>
                    <a:pt x="123" y="4977"/>
                    <a:pt x="62" y="5026"/>
                    <a:pt x="0" y="5077"/>
                  </a:cubicBezTo>
                  <a:cubicBezTo>
                    <a:pt x="0" y="5077"/>
                    <a:pt x="69" y="5024"/>
                    <a:pt x="183" y="4930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20;p51">
              <a:extLst>
                <a:ext uri="{FF2B5EF4-FFF2-40B4-BE49-F238E27FC236}">
                  <a16:creationId xmlns:a16="http://schemas.microsoft.com/office/drawing/2014/main" id="{7279833A-5BEF-4699-2460-F3CBF50A493F}"/>
                </a:ext>
              </a:extLst>
            </p:cNvPr>
            <p:cNvSpPr/>
            <p:nvPr/>
          </p:nvSpPr>
          <p:spPr>
            <a:xfrm>
              <a:off x="5761243" y="2070487"/>
              <a:ext cx="362812" cy="309519"/>
            </a:xfrm>
            <a:custGeom>
              <a:avLst/>
              <a:gdLst/>
              <a:ahLst/>
              <a:cxnLst/>
              <a:rect l="l" t="t" r="r" b="b"/>
              <a:pathLst>
                <a:path w="7155" h="6104" extrusionOk="0">
                  <a:moveTo>
                    <a:pt x="2455" y="0"/>
                  </a:moveTo>
                  <a:cubicBezTo>
                    <a:pt x="2099" y="0"/>
                    <a:pt x="1983" y="1287"/>
                    <a:pt x="1983" y="1287"/>
                  </a:cubicBezTo>
                  <a:cubicBezTo>
                    <a:pt x="1318" y="1004"/>
                    <a:pt x="932" y="892"/>
                    <a:pt x="737" y="892"/>
                  </a:cubicBezTo>
                  <a:cubicBezTo>
                    <a:pt x="0" y="892"/>
                    <a:pt x="1962" y="2476"/>
                    <a:pt x="1962" y="2476"/>
                  </a:cubicBezTo>
                  <a:cubicBezTo>
                    <a:pt x="492" y="3448"/>
                    <a:pt x="2463" y="4344"/>
                    <a:pt x="3554" y="4344"/>
                  </a:cubicBezTo>
                  <a:cubicBezTo>
                    <a:pt x="3681" y="4344"/>
                    <a:pt x="3796" y="4332"/>
                    <a:pt x="3892" y="4306"/>
                  </a:cubicBezTo>
                  <a:cubicBezTo>
                    <a:pt x="3944" y="4293"/>
                    <a:pt x="4001" y="4286"/>
                    <a:pt x="4061" y="4286"/>
                  </a:cubicBezTo>
                  <a:cubicBezTo>
                    <a:pt x="4885" y="4286"/>
                    <a:pt x="6418" y="5491"/>
                    <a:pt x="6959" y="5938"/>
                  </a:cubicBezTo>
                  <a:lnTo>
                    <a:pt x="6959" y="5938"/>
                  </a:lnTo>
                  <a:cubicBezTo>
                    <a:pt x="4247" y="3625"/>
                    <a:pt x="4650" y="2917"/>
                    <a:pt x="4650" y="2916"/>
                  </a:cubicBezTo>
                  <a:cubicBezTo>
                    <a:pt x="4302" y="1532"/>
                    <a:pt x="3928" y="1206"/>
                    <a:pt x="3653" y="1206"/>
                  </a:cubicBezTo>
                  <a:cubicBezTo>
                    <a:pt x="3408" y="1206"/>
                    <a:pt x="3241" y="1465"/>
                    <a:pt x="3241" y="1465"/>
                  </a:cubicBezTo>
                  <a:cubicBezTo>
                    <a:pt x="2899" y="361"/>
                    <a:pt x="2643" y="0"/>
                    <a:pt x="2455" y="0"/>
                  </a:cubicBezTo>
                  <a:close/>
                  <a:moveTo>
                    <a:pt x="6959" y="5938"/>
                  </a:moveTo>
                  <a:cubicBezTo>
                    <a:pt x="7023" y="5992"/>
                    <a:pt x="7088" y="6047"/>
                    <a:pt x="7155" y="6103"/>
                  </a:cubicBezTo>
                  <a:cubicBezTo>
                    <a:pt x="7155" y="6103"/>
                    <a:pt x="7083" y="6040"/>
                    <a:pt x="6959" y="5938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1;p51">
              <a:extLst>
                <a:ext uri="{FF2B5EF4-FFF2-40B4-BE49-F238E27FC236}">
                  <a16:creationId xmlns:a16="http://schemas.microsoft.com/office/drawing/2014/main" id="{C4291AFC-35CE-CBEA-F02B-B0D2ECA33273}"/>
                </a:ext>
              </a:extLst>
            </p:cNvPr>
            <p:cNvSpPr/>
            <p:nvPr/>
          </p:nvSpPr>
          <p:spPr>
            <a:xfrm>
              <a:off x="6391166" y="1482697"/>
              <a:ext cx="391918" cy="1109784"/>
            </a:xfrm>
            <a:custGeom>
              <a:avLst/>
              <a:gdLst/>
              <a:ahLst/>
              <a:cxnLst/>
              <a:rect l="l" t="t" r="r" b="b"/>
              <a:pathLst>
                <a:path w="7729" h="21886" extrusionOk="0">
                  <a:moveTo>
                    <a:pt x="7729" y="1"/>
                  </a:moveTo>
                  <a:lnTo>
                    <a:pt x="1" y="2054"/>
                  </a:lnTo>
                  <a:cubicBezTo>
                    <a:pt x="1049" y="9002"/>
                    <a:pt x="1332" y="14296"/>
                    <a:pt x="1420" y="21885"/>
                  </a:cubicBezTo>
                  <a:lnTo>
                    <a:pt x="5163" y="21795"/>
                  </a:lnTo>
                  <a:cubicBezTo>
                    <a:pt x="5449" y="14701"/>
                    <a:pt x="6260" y="8823"/>
                    <a:pt x="7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2;p51">
              <a:extLst>
                <a:ext uri="{FF2B5EF4-FFF2-40B4-BE49-F238E27FC236}">
                  <a16:creationId xmlns:a16="http://schemas.microsoft.com/office/drawing/2014/main" id="{17A83C08-F920-A788-08D7-F3E1327155D9}"/>
                </a:ext>
              </a:extLst>
            </p:cNvPr>
            <p:cNvSpPr/>
            <p:nvPr/>
          </p:nvSpPr>
          <p:spPr>
            <a:xfrm>
              <a:off x="6474933" y="1410238"/>
              <a:ext cx="262766" cy="1180724"/>
            </a:xfrm>
            <a:custGeom>
              <a:avLst/>
              <a:gdLst/>
              <a:ahLst/>
              <a:cxnLst/>
              <a:rect l="l" t="t" r="r" b="b"/>
              <a:pathLst>
                <a:path w="5182" h="23285" extrusionOk="0">
                  <a:moveTo>
                    <a:pt x="5182" y="0"/>
                  </a:moveTo>
                  <a:lnTo>
                    <a:pt x="0" y="818"/>
                  </a:lnTo>
                  <a:cubicBezTo>
                    <a:pt x="637" y="9942"/>
                    <a:pt x="1217" y="18612"/>
                    <a:pt x="733" y="23284"/>
                  </a:cubicBezTo>
                  <a:lnTo>
                    <a:pt x="2544" y="23163"/>
                  </a:lnTo>
                  <a:cubicBezTo>
                    <a:pt x="2704" y="17762"/>
                    <a:pt x="3868" y="9187"/>
                    <a:pt x="5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3;p51">
              <a:extLst>
                <a:ext uri="{FF2B5EF4-FFF2-40B4-BE49-F238E27FC236}">
                  <a16:creationId xmlns:a16="http://schemas.microsoft.com/office/drawing/2014/main" id="{E47155A6-1C22-0CC1-074F-DEF8F5AA4539}"/>
                </a:ext>
              </a:extLst>
            </p:cNvPr>
            <p:cNvSpPr/>
            <p:nvPr/>
          </p:nvSpPr>
          <p:spPr>
            <a:xfrm>
              <a:off x="6397302" y="2337760"/>
              <a:ext cx="332185" cy="265403"/>
            </a:xfrm>
            <a:custGeom>
              <a:avLst/>
              <a:gdLst/>
              <a:ahLst/>
              <a:cxnLst/>
              <a:rect l="l" t="t" r="r" b="b"/>
              <a:pathLst>
                <a:path w="6551" h="5234" extrusionOk="0">
                  <a:moveTo>
                    <a:pt x="5532" y="1"/>
                  </a:moveTo>
                  <a:cubicBezTo>
                    <a:pt x="4997" y="1"/>
                    <a:pt x="4420" y="252"/>
                    <a:pt x="4266" y="806"/>
                  </a:cubicBezTo>
                  <a:cubicBezTo>
                    <a:pt x="4050" y="1587"/>
                    <a:pt x="3407" y="2254"/>
                    <a:pt x="2906" y="2254"/>
                  </a:cubicBezTo>
                  <a:cubicBezTo>
                    <a:pt x="2709" y="2254"/>
                    <a:pt x="2535" y="2151"/>
                    <a:pt x="2416" y="1913"/>
                  </a:cubicBezTo>
                  <a:cubicBezTo>
                    <a:pt x="2204" y="1491"/>
                    <a:pt x="1751" y="1309"/>
                    <a:pt x="1276" y="1309"/>
                  </a:cubicBezTo>
                  <a:cubicBezTo>
                    <a:pt x="800" y="1309"/>
                    <a:pt x="302" y="1491"/>
                    <a:pt x="1" y="1792"/>
                  </a:cubicBezTo>
                  <a:lnTo>
                    <a:pt x="725" y="5174"/>
                  </a:lnTo>
                  <a:lnTo>
                    <a:pt x="5494" y="5233"/>
                  </a:lnTo>
                  <a:lnTo>
                    <a:pt x="6551" y="645"/>
                  </a:lnTo>
                  <a:cubicBezTo>
                    <a:pt x="6521" y="231"/>
                    <a:pt x="6045" y="1"/>
                    <a:pt x="5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4;p51">
              <a:extLst>
                <a:ext uri="{FF2B5EF4-FFF2-40B4-BE49-F238E27FC236}">
                  <a16:creationId xmlns:a16="http://schemas.microsoft.com/office/drawing/2014/main" id="{2D14B572-020C-5211-4AC1-95C8CDC207EA}"/>
                </a:ext>
              </a:extLst>
            </p:cNvPr>
            <p:cNvSpPr/>
            <p:nvPr/>
          </p:nvSpPr>
          <p:spPr>
            <a:xfrm>
              <a:off x="6063655" y="2581659"/>
              <a:ext cx="1027587" cy="511334"/>
            </a:xfrm>
            <a:custGeom>
              <a:avLst/>
              <a:gdLst/>
              <a:ahLst/>
              <a:cxnLst/>
              <a:rect l="l" t="t" r="r" b="b"/>
              <a:pathLst>
                <a:path w="20265" h="10084" extrusionOk="0">
                  <a:moveTo>
                    <a:pt x="13946" y="0"/>
                  </a:moveTo>
                  <a:lnTo>
                    <a:pt x="4950" y="605"/>
                  </a:lnTo>
                  <a:lnTo>
                    <a:pt x="3200" y="4650"/>
                  </a:lnTo>
                  <a:lnTo>
                    <a:pt x="0" y="10083"/>
                  </a:lnTo>
                  <a:lnTo>
                    <a:pt x="3925" y="6220"/>
                  </a:lnTo>
                  <a:lnTo>
                    <a:pt x="6097" y="3442"/>
                  </a:lnTo>
                  <a:lnTo>
                    <a:pt x="7426" y="5736"/>
                  </a:lnTo>
                  <a:lnTo>
                    <a:pt x="9538" y="3261"/>
                  </a:lnTo>
                  <a:lnTo>
                    <a:pt x="11371" y="3241"/>
                  </a:lnTo>
                  <a:lnTo>
                    <a:pt x="15193" y="4931"/>
                  </a:lnTo>
                  <a:lnTo>
                    <a:pt x="15274" y="2919"/>
                  </a:lnTo>
                  <a:lnTo>
                    <a:pt x="20264" y="6340"/>
                  </a:lnTo>
                  <a:lnTo>
                    <a:pt x="20264" y="6340"/>
                  </a:lnTo>
                  <a:lnTo>
                    <a:pt x="13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5;p51">
              <a:extLst>
                <a:ext uri="{FF2B5EF4-FFF2-40B4-BE49-F238E27FC236}">
                  <a16:creationId xmlns:a16="http://schemas.microsoft.com/office/drawing/2014/main" id="{BC031C77-314F-2E9C-8C4D-865D75041541}"/>
                </a:ext>
              </a:extLst>
            </p:cNvPr>
            <p:cNvSpPr/>
            <p:nvPr/>
          </p:nvSpPr>
          <p:spPr>
            <a:xfrm>
              <a:off x="6405466" y="1079175"/>
              <a:ext cx="420467" cy="399474"/>
            </a:xfrm>
            <a:custGeom>
              <a:avLst/>
              <a:gdLst/>
              <a:ahLst/>
              <a:cxnLst/>
              <a:rect l="l" t="t" r="r" b="b"/>
              <a:pathLst>
                <a:path w="8292" h="7878" extrusionOk="0">
                  <a:moveTo>
                    <a:pt x="4444" y="1"/>
                  </a:moveTo>
                  <a:cubicBezTo>
                    <a:pt x="4152" y="1"/>
                    <a:pt x="3900" y="423"/>
                    <a:pt x="3612" y="1680"/>
                  </a:cubicBezTo>
                  <a:cubicBezTo>
                    <a:pt x="3554" y="4571"/>
                    <a:pt x="3057" y="5424"/>
                    <a:pt x="2447" y="5424"/>
                  </a:cubicBezTo>
                  <a:cubicBezTo>
                    <a:pt x="1568" y="5424"/>
                    <a:pt x="455" y="3651"/>
                    <a:pt x="86" y="3651"/>
                  </a:cubicBezTo>
                  <a:cubicBezTo>
                    <a:pt x="50" y="3651"/>
                    <a:pt x="22" y="3667"/>
                    <a:pt x="1" y="3703"/>
                  </a:cubicBezTo>
                  <a:lnTo>
                    <a:pt x="1490" y="7878"/>
                  </a:lnTo>
                  <a:lnTo>
                    <a:pt x="6078" y="7274"/>
                  </a:lnTo>
                  <a:lnTo>
                    <a:pt x="8291" y="1589"/>
                  </a:lnTo>
                  <a:lnTo>
                    <a:pt x="8291" y="1589"/>
                  </a:lnTo>
                  <a:cubicBezTo>
                    <a:pt x="7967" y="1711"/>
                    <a:pt x="7670" y="1763"/>
                    <a:pt x="7397" y="1763"/>
                  </a:cubicBezTo>
                  <a:cubicBezTo>
                    <a:pt x="5809" y="1763"/>
                    <a:pt x="504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6;p51">
              <a:extLst>
                <a:ext uri="{FF2B5EF4-FFF2-40B4-BE49-F238E27FC236}">
                  <a16:creationId xmlns:a16="http://schemas.microsoft.com/office/drawing/2014/main" id="{08EA0DF1-BF3E-ED56-4DA0-C5682B65924B}"/>
                </a:ext>
              </a:extLst>
            </p:cNvPr>
            <p:cNvSpPr/>
            <p:nvPr/>
          </p:nvSpPr>
          <p:spPr>
            <a:xfrm>
              <a:off x="6630399" y="1900873"/>
              <a:ext cx="98423" cy="229604"/>
            </a:xfrm>
            <a:custGeom>
              <a:avLst/>
              <a:gdLst/>
              <a:ahLst/>
              <a:cxnLst/>
              <a:rect l="l" t="t" r="r" b="b"/>
              <a:pathLst>
                <a:path w="1941" h="4528" extrusionOk="0">
                  <a:moveTo>
                    <a:pt x="1175" y="0"/>
                  </a:moveTo>
                  <a:cubicBezTo>
                    <a:pt x="1140" y="0"/>
                    <a:pt x="1099" y="8"/>
                    <a:pt x="1054" y="25"/>
                  </a:cubicBezTo>
                  <a:cubicBezTo>
                    <a:pt x="37" y="399"/>
                    <a:pt x="192" y="2311"/>
                    <a:pt x="0" y="4527"/>
                  </a:cubicBezTo>
                  <a:cubicBezTo>
                    <a:pt x="554" y="3687"/>
                    <a:pt x="1941" y="0"/>
                    <a:pt x="1175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7;p51">
              <a:extLst>
                <a:ext uri="{FF2B5EF4-FFF2-40B4-BE49-F238E27FC236}">
                  <a16:creationId xmlns:a16="http://schemas.microsoft.com/office/drawing/2014/main" id="{BB4A6E53-FBF8-8B4D-D1BF-4B67F7F0384E}"/>
                </a:ext>
              </a:extLst>
            </p:cNvPr>
            <p:cNvSpPr/>
            <p:nvPr/>
          </p:nvSpPr>
          <p:spPr>
            <a:xfrm>
              <a:off x="6395426" y="1589434"/>
              <a:ext cx="158461" cy="609656"/>
            </a:xfrm>
            <a:custGeom>
              <a:avLst/>
              <a:gdLst/>
              <a:ahLst/>
              <a:cxnLst/>
              <a:rect l="l" t="t" r="r" b="b"/>
              <a:pathLst>
                <a:path w="3125" h="12023" extrusionOk="0">
                  <a:moveTo>
                    <a:pt x="1580" y="0"/>
                  </a:moveTo>
                  <a:cubicBezTo>
                    <a:pt x="1516" y="0"/>
                    <a:pt x="1450" y="28"/>
                    <a:pt x="1381" y="88"/>
                  </a:cubicBezTo>
                  <a:cubicBezTo>
                    <a:pt x="1" y="1285"/>
                    <a:pt x="2212" y="6167"/>
                    <a:pt x="2754" y="12023"/>
                  </a:cubicBezTo>
                  <a:cubicBezTo>
                    <a:pt x="3124" y="10377"/>
                    <a:pt x="2798" y="0"/>
                    <a:pt x="1580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8;p51">
              <a:extLst>
                <a:ext uri="{FF2B5EF4-FFF2-40B4-BE49-F238E27FC236}">
                  <a16:creationId xmlns:a16="http://schemas.microsoft.com/office/drawing/2014/main" id="{FD13AA72-5709-82D1-4DA2-45A605415142}"/>
                </a:ext>
              </a:extLst>
            </p:cNvPr>
            <p:cNvSpPr/>
            <p:nvPr/>
          </p:nvSpPr>
          <p:spPr>
            <a:xfrm>
              <a:off x="6865168" y="1377278"/>
              <a:ext cx="201613" cy="242027"/>
            </a:xfrm>
            <a:custGeom>
              <a:avLst/>
              <a:gdLst/>
              <a:ahLst/>
              <a:cxnLst/>
              <a:rect l="l" t="t" r="r" b="b"/>
              <a:pathLst>
                <a:path w="3976" h="4773" extrusionOk="0">
                  <a:moveTo>
                    <a:pt x="2370" y="0"/>
                  </a:moveTo>
                  <a:cubicBezTo>
                    <a:pt x="1358" y="0"/>
                    <a:pt x="277" y="2034"/>
                    <a:pt x="0" y="4772"/>
                  </a:cubicBezTo>
                  <a:cubicBezTo>
                    <a:pt x="1158" y="2361"/>
                    <a:pt x="3975" y="792"/>
                    <a:pt x="2760" y="107"/>
                  </a:cubicBezTo>
                  <a:cubicBezTo>
                    <a:pt x="2633" y="35"/>
                    <a:pt x="2502" y="0"/>
                    <a:pt x="2370" y="0"/>
                  </a:cubicBezTo>
                  <a:close/>
                </a:path>
              </a:pathLst>
            </a:custGeom>
            <a:solidFill>
              <a:srgbClr val="F8A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9;p51">
              <a:extLst>
                <a:ext uri="{FF2B5EF4-FFF2-40B4-BE49-F238E27FC236}">
                  <a16:creationId xmlns:a16="http://schemas.microsoft.com/office/drawing/2014/main" id="{1B01B548-6DFC-A8AC-39F3-3BBE5D69304A}"/>
                </a:ext>
              </a:extLst>
            </p:cNvPr>
            <p:cNvSpPr/>
            <p:nvPr/>
          </p:nvSpPr>
          <p:spPr>
            <a:xfrm>
              <a:off x="6313586" y="2581659"/>
              <a:ext cx="680799" cy="621471"/>
            </a:xfrm>
            <a:custGeom>
              <a:avLst/>
              <a:gdLst/>
              <a:ahLst/>
              <a:cxnLst/>
              <a:rect l="l" t="t" r="r" b="b"/>
              <a:pathLst>
                <a:path w="13426" h="12256" extrusionOk="0">
                  <a:moveTo>
                    <a:pt x="9018" y="0"/>
                  </a:moveTo>
                  <a:lnTo>
                    <a:pt x="3409" y="377"/>
                  </a:lnTo>
                  <a:cubicBezTo>
                    <a:pt x="3338" y="467"/>
                    <a:pt x="3275" y="564"/>
                    <a:pt x="3222" y="664"/>
                  </a:cubicBezTo>
                  <a:cubicBezTo>
                    <a:pt x="2843" y="4068"/>
                    <a:pt x="0" y="12255"/>
                    <a:pt x="1136" y="12255"/>
                  </a:cubicBezTo>
                  <a:cubicBezTo>
                    <a:pt x="1269" y="12255"/>
                    <a:pt x="1458" y="12142"/>
                    <a:pt x="1712" y="11894"/>
                  </a:cubicBezTo>
                  <a:cubicBezTo>
                    <a:pt x="4127" y="9540"/>
                    <a:pt x="3644" y="2355"/>
                    <a:pt x="3826" y="1812"/>
                  </a:cubicBezTo>
                  <a:cubicBezTo>
                    <a:pt x="3957" y="1417"/>
                    <a:pt x="4284" y="890"/>
                    <a:pt x="4566" y="890"/>
                  </a:cubicBezTo>
                  <a:cubicBezTo>
                    <a:pt x="4672" y="890"/>
                    <a:pt x="4772" y="964"/>
                    <a:pt x="4853" y="1148"/>
                  </a:cubicBezTo>
                  <a:cubicBezTo>
                    <a:pt x="5188" y="1917"/>
                    <a:pt x="5604" y="2245"/>
                    <a:pt x="5274" y="5374"/>
                  </a:cubicBezTo>
                  <a:cubicBezTo>
                    <a:pt x="5192" y="6153"/>
                    <a:pt x="5693" y="6592"/>
                    <a:pt x="6163" y="6592"/>
                  </a:cubicBezTo>
                  <a:cubicBezTo>
                    <a:pt x="6732" y="6592"/>
                    <a:pt x="7258" y="5952"/>
                    <a:pt x="6663" y="4499"/>
                  </a:cubicBezTo>
                  <a:cubicBezTo>
                    <a:pt x="5808" y="2406"/>
                    <a:pt x="6235" y="848"/>
                    <a:pt x="7022" y="848"/>
                  </a:cubicBezTo>
                  <a:cubicBezTo>
                    <a:pt x="7234" y="848"/>
                    <a:pt x="7473" y="961"/>
                    <a:pt x="7720" y="1208"/>
                  </a:cubicBezTo>
                  <a:cubicBezTo>
                    <a:pt x="8773" y="2262"/>
                    <a:pt x="8655" y="3592"/>
                    <a:pt x="9290" y="3592"/>
                  </a:cubicBezTo>
                  <a:cubicBezTo>
                    <a:pt x="9382" y="3592"/>
                    <a:pt x="9491" y="3563"/>
                    <a:pt x="9621" y="3502"/>
                  </a:cubicBezTo>
                  <a:cubicBezTo>
                    <a:pt x="10316" y="3175"/>
                    <a:pt x="9198" y="2144"/>
                    <a:pt x="8414" y="1420"/>
                  </a:cubicBezTo>
                  <a:cubicBezTo>
                    <a:pt x="8079" y="1111"/>
                    <a:pt x="8134" y="835"/>
                    <a:pt x="8485" y="835"/>
                  </a:cubicBezTo>
                  <a:cubicBezTo>
                    <a:pt x="8957" y="835"/>
                    <a:pt x="9965" y="1335"/>
                    <a:pt x="11282" y="2929"/>
                  </a:cubicBezTo>
                  <a:cubicBezTo>
                    <a:pt x="12040" y="3847"/>
                    <a:pt x="12680" y="4265"/>
                    <a:pt x="12970" y="4265"/>
                  </a:cubicBezTo>
                  <a:cubicBezTo>
                    <a:pt x="13426" y="4265"/>
                    <a:pt x="13026" y="3241"/>
                    <a:pt x="10890" y="1510"/>
                  </a:cubicBezTo>
                  <a:cubicBezTo>
                    <a:pt x="9966" y="761"/>
                    <a:pt x="9385" y="291"/>
                    <a:pt x="9033" y="6"/>
                  </a:cubicBezTo>
                  <a:lnTo>
                    <a:pt x="9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0;p51">
              <a:extLst>
                <a:ext uri="{FF2B5EF4-FFF2-40B4-BE49-F238E27FC236}">
                  <a16:creationId xmlns:a16="http://schemas.microsoft.com/office/drawing/2014/main" id="{882AC523-21ED-00C0-92A9-CF9F58086F0E}"/>
                </a:ext>
              </a:extLst>
            </p:cNvPr>
            <p:cNvSpPr/>
            <p:nvPr/>
          </p:nvSpPr>
          <p:spPr>
            <a:xfrm>
              <a:off x="5219751" y="2351908"/>
              <a:ext cx="1025407" cy="574465"/>
            </a:xfrm>
            <a:custGeom>
              <a:avLst/>
              <a:gdLst/>
              <a:ahLst/>
              <a:cxnLst/>
              <a:rect l="l" t="t" r="r" b="b"/>
              <a:pathLst>
                <a:path w="20222" h="11329" extrusionOk="0">
                  <a:moveTo>
                    <a:pt x="7939" y="1"/>
                  </a:moveTo>
                  <a:cubicBezTo>
                    <a:pt x="7562" y="1"/>
                    <a:pt x="7057" y="870"/>
                    <a:pt x="6392" y="3489"/>
                  </a:cubicBezTo>
                  <a:cubicBezTo>
                    <a:pt x="6392" y="3489"/>
                    <a:pt x="4523" y="2696"/>
                    <a:pt x="3307" y="2696"/>
                  </a:cubicBezTo>
                  <a:cubicBezTo>
                    <a:pt x="2129" y="2696"/>
                    <a:pt x="1563" y="3440"/>
                    <a:pt x="3900" y="6370"/>
                  </a:cubicBezTo>
                  <a:cubicBezTo>
                    <a:pt x="3900" y="6370"/>
                    <a:pt x="0" y="10358"/>
                    <a:pt x="2808" y="10358"/>
                  </a:cubicBezTo>
                  <a:cubicBezTo>
                    <a:pt x="3628" y="10358"/>
                    <a:pt x="5020" y="10017"/>
                    <a:pt x="7248" y="9139"/>
                  </a:cubicBezTo>
                  <a:lnTo>
                    <a:pt x="7248" y="9139"/>
                  </a:lnTo>
                  <a:cubicBezTo>
                    <a:pt x="7248" y="9139"/>
                    <a:pt x="6551" y="11328"/>
                    <a:pt x="7563" y="11328"/>
                  </a:cubicBezTo>
                  <a:cubicBezTo>
                    <a:pt x="8172" y="11328"/>
                    <a:pt x="9401" y="10535"/>
                    <a:pt x="11773" y="7992"/>
                  </a:cubicBezTo>
                  <a:cubicBezTo>
                    <a:pt x="11773" y="7992"/>
                    <a:pt x="11975" y="9194"/>
                    <a:pt x="12815" y="9194"/>
                  </a:cubicBezTo>
                  <a:cubicBezTo>
                    <a:pt x="13384" y="9194"/>
                    <a:pt x="14247" y="8640"/>
                    <a:pt x="15538" y="6783"/>
                  </a:cubicBezTo>
                  <a:cubicBezTo>
                    <a:pt x="15538" y="6783"/>
                    <a:pt x="18651" y="5471"/>
                    <a:pt x="20222" y="5084"/>
                  </a:cubicBezTo>
                  <a:lnTo>
                    <a:pt x="20222" y="5084"/>
                  </a:lnTo>
                  <a:cubicBezTo>
                    <a:pt x="20221" y="5084"/>
                    <a:pt x="18936" y="5200"/>
                    <a:pt x="17474" y="5200"/>
                  </a:cubicBezTo>
                  <a:cubicBezTo>
                    <a:pt x="15927" y="5200"/>
                    <a:pt x="14182" y="5070"/>
                    <a:pt x="13555" y="4535"/>
                  </a:cubicBezTo>
                  <a:cubicBezTo>
                    <a:pt x="12728" y="3830"/>
                    <a:pt x="12530" y="332"/>
                    <a:pt x="11386" y="332"/>
                  </a:cubicBezTo>
                  <a:cubicBezTo>
                    <a:pt x="10840" y="332"/>
                    <a:pt x="10079" y="1127"/>
                    <a:pt x="8931" y="3401"/>
                  </a:cubicBezTo>
                  <a:cubicBezTo>
                    <a:pt x="8931" y="3401"/>
                    <a:pt x="8685" y="1"/>
                    <a:pt x="7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1;p51">
              <a:extLst>
                <a:ext uri="{FF2B5EF4-FFF2-40B4-BE49-F238E27FC236}">
                  <a16:creationId xmlns:a16="http://schemas.microsoft.com/office/drawing/2014/main" id="{1488D2A0-EBA9-6E3E-BE72-1B291F96D80F}"/>
                </a:ext>
              </a:extLst>
            </p:cNvPr>
            <p:cNvSpPr/>
            <p:nvPr/>
          </p:nvSpPr>
          <p:spPr>
            <a:xfrm>
              <a:off x="5219700" y="2526389"/>
              <a:ext cx="1025458" cy="399930"/>
            </a:xfrm>
            <a:custGeom>
              <a:avLst/>
              <a:gdLst/>
              <a:ahLst/>
              <a:cxnLst/>
              <a:rect l="l" t="t" r="r" b="b"/>
              <a:pathLst>
                <a:path w="20223" h="7887" extrusionOk="0">
                  <a:moveTo>
                    <a:pt x="2288" y="1"/>
                  </a:moveTo>
                  <a:cubicBezTo>
                    <a:pt x="2296" y="554"/>
                    <a:pt x="2738" y="1470"/>
                    <a:pt x="3901" y="2929"/>
                  </a:cubicBezTo>
                  <a:cubicBezTo>
                    <a:pt x="3901" y="2929"/>
                    <a:pt x="0" y="6916"/>
                    <a:pt x="2809" y="6916"/>
                  </a:cubicBezTo>
                  <a:cubicBezTo>
                    <a:pt x="3629" y="6916"/>
                    <a:pt x="5021" y="6576"/>
                    <a:pt x="7249" y="5698"/>
                  </a:cubicBezTo>
                  <a:lnTo>
                    <a:pt x="7249" y="5698"/>
                  </a:lnTo>
                  <a:cubicBezTo>
                    <a:pt x="7249" y="5698"/>
                    <a:pt x="6552" y="7887"/>
                    <a:pt x="7564" y="7887"/>
                  </a:cubicBezTo>
                  <a:cubicBezTo>
                    <a:pt x="8173" y="7887"/>
                    <a:pt x="9402" y="7093"/>
                    <a:pt x="11774" y="4551"/>
                  </a:cubicBezTo>
                  <a:cubicBezTo>
                    <a:pt x="11774" y="4551"/>
                    <a:pt x="11976" y="5752"/>
                    <a:pt x="12815" y="5752"/>
                  </a:cubicBezTo>
                  <a:cubicBezTo>
                    <a:pt x="13384" y="5752"/>
                    <a:pt x="14247" y="5199"/>
                    <a:pt x="15538" y="3341"/>
                  </a:cubicBezTo>
                  <a:cubicBezTo>
                    <a:pt x="15538" y="3341"/>
                    <a:pt x="18652" y="2029"/>
                    <a:pt x="20223" y="1642"/>
                  </a:cubicBezTo>
                  <a:lnTo>
                    <a:pt x="20223" y="1642"/>
                  </a:lnTo>
                  <a:cubicBezTo>
                    <a:pt x="20223" y="1642"/>
                    <a:pt x="20122" y="1650"/>
                    <a:pt x="19950" y="1663"/>
                  </a:cubicBezTo>
                  <a:cubicBezTo>
                    <a:pt x="18410" y="2291"/>
                    <a:pt x="16284" y="2643"/>
                    <a:pt x="13860" y="2643"/>
                  </a:cubicBezTo>
                  <a:cubicBezTo>
                    <a:pt x="12654" y="2643"/>
                    <a:pt x="11373" y="2556"/>
                    <a:pt x="10054" y="2373"/>
                  </a:cubicBezTo>
                  <a:cubicBezTo>
                    <a:pt x="6994" y="1947"/>
                    <a:pt x="4273" y="1079"/>
                    <a:pt x="2288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2;p51">
              <a:extLst>
                <a:ext uri="{FF2B5EF4-FFF2-40B4-BE49-F238E27FC236}">
                  <a16:creationId xmlns:a16="http://schemas.microsoft.com/office/drawing/2014/main" id="{8067B1EC-3938-F0DE-7FFE-30736A1DC9B5}"/>
                </a:ext>
              </a:extLst>
            </p:cNvPr>
            <p:cNvSpPr/>
            <p:nvPr/>
          </p:nvSpPr>
          <p:spPr>
            <a:xfrm>
              <a:off x="6863039" y="2340245"/>
              <a:ext cx="1016685" cy="459461"/>
            </a:xfrm>
            <a:custGeom>
              <a:avLst/>
              <a:gdLst/>
              <a:ahLst/>
              <a:cxnLst/>
              <a:rect l="l" t="t" r="r" b="b"/>
              <a:pathLst>
                <a:path w="20050" h="9061" extrusionOk="0">
                  <a:moveTo>
                    <a:pt x="401" y="4996"/>
                  </a:moveTo>
                  <a:cubicBezTo>
                    <a:pt x="269" y="5001"/>
                    <a:pt x="135" y="5006"/>
                    <a:pt x="0" y="5012"/>
                  </a:cubicBezTo>
                  <a:cubicBezTo>
                    <a:pt x="0" y="5012"/>
                    <a:pt x="146" y="5009"/>
                    <a:pt x="401" y="4996"/>
                  </a:cubicBezTo>
                  <a:close/>
                  <a:moveTo>
                    <a:pt x="12744" y="1"/>
                  </a:moveTo>
                  <a:cubicBezTo>
                    <a:pt x="11104" y="1"/>
                    <a:pt x="9227" y="686"/>
                    <a:pt x="8414" y="2524"/>
                  </a:cubicBezTo>
                  <a:cubicBezTo>
                    <a:pt x="7536" y="4510"/>
                    <a:pt x="1954" y="4920"/>
                    <a:pt x="401" y="4996"/>
                  </a:cubicBezTo>
                  <a:lnTo>
                    <a:pt x="401" y="4996"/>
                  </a:lnTo>
                  <a:cubicBezTo>
                    <a:pt x="837" y="4981"/>
                    <a:pt x="1255" y="4974"/>
                    <a:pt x="1653" y="4974"/>
                  </a:cubicBezTo>
                  <a:cubicBezTo>
                    <a:pt x="7684" y="4974"/>
                    <a:pt x="9452" y="6604"/>
                    <a:pt x="9453" y="6604"/>
                  </a:cubicBezTo>
                  <a:cubicBezTo>
                    <a:pt x="11320" y="8524"/>
                    <a:pt x="12598" y="9061"/>
                    <a:pt x="13445" y="9061"/>
                  </a:cubicBezTo>
                  <a:cubicBezTo>
                    <a:pt x="14521" y="9061"/>
                    <a:pt x="14898" y="8192"/>
                    <a:pt x="14898" y="8192"/>
                  </a:cubicBezTo>
                  <a:cubicBezTo>
                    <a:pt x="16201" y="8736"/>
                    <a:pt x="17071" y="8958"/>
                    <a:pt x="17624" y="8958"/>
                  </a:cubicBezTo>
                  <a:cubicBezTo>
                    <a:pt x="20050" y="8958"/>
                    <a:pt x="16377" y="4689"/>
                    <a:pt x="16377" y="4689"/>
                  </a:cubicBezTo>
                  <a:cubicBezTo>
                    <a:pt x="20047" y="2877"/>
                    <a:pt x="18926" y="2495"/>
                    <a:pt x="17327" y="2495"/>
                  </a:cubicBezTo>
                  <a:cubicBezTo>
                    <a:pt x="16162" y="2495"/>
                    <a:pt x="14742" y="2698"/>
                    <a:pt x="14742" y="2698"/>
                  </a:cubicBezTo>
                  <a:cubicBezTo>
                    <a:pt x="16832" y="1314"/>
                    <a:pt x="15015" y="1"/>
                    <a:pt x="12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3;p51">
              <a:extLst>
                <a:ext uri="{FF2B5EF4-FFF2-40B4-BE49-F238E27FC236}">
                  <a16:creationId xmlns:a16="http://schemas.microsoft.com/office/drawing/2014/main" id="{B4236BC2-F2D6-3ADB-618E-F58F61044931}"/>
                </a:ext>
              </a:extLst>
            </p:cNvPr>
            <p:cNvSpPr/>
            <p:nvPr/>
          </p:nvSpPr>
          <p:spPr>
            <a:xfrm>
              <a:off x="6863039" y="2594082"/>
              <a:ext cx="6744" cy="355"/>
            </a:xfrm>
            <a:custGeom>
              <a:avLst/>
              <a:gdLst/>
              <a:ahLst/>
              <a:cxnLst/>
              <a:rect l="l" t="t" r="r" b="b"/>
              <a:pathLst>
                <a:path w="133" h="7" extrusionOk="0">
                  <a:moveTo>
                    <a:pt x="132" y="1"/>
                  </a:moveTo>
                  <a:cubicBezTo>
                    <a:pt x="84" y="3"/>
                    <a:pt x="48" y="4"/>
                    <a:pt x="26" y="5"/>
                  </a:cubicBezTo>
                  <a:lnTo>
                    <a:pt x="26" y="5"/>
                  </a:lnTo>
                  <a:cubicBezTo>
                    <a:pt x="62" y="4"/>
                    <a:pt x="96" y="3"/>
                    <a:pt x="132" y="1"/>
                  </a:cubicBezTo>
                  <a:close/>
                  <a:moveTo>
                    <a:pt x="26" y="5"/>
                  </a:moveTo>
                  <a:lnTo>
                    <a:pt x="26" y="5"/>
                  </a:lnTo>
                  <a:cubicBezTo>
                    <a:pt x="17" y="5"/>
                    <a:pt x="9" y="6"/>
                    <a:pt x="0" y="6"/>
                  </a:cubicBezTo>
                  <a:cubicBezTo>
                    <a:pt x="0" y="6"/>
                    <a:pt x="9" y="6"/>
                    <a:pt x="26" y="5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4;p51">
              <a:extLst>
                <a:ext uri="{FF2B5EF4-FFF2-40B4-BE49-F238E27FC236}">
                  <a16:creationId xmlns:a16="http://schemas.microsoft.com/office/drawing/2014/main" id="{D57BE73B-A1EC-A912-C188-F94261C89D1C}"/>
                </a:ext>
              </a:extLst>
            </p:cNvPr>
            <p:cNvSpPr/>
            <p:nvPr/>
          </p:nvSpPr>
          <p:spPr>
            <a:xfrm>
              <a:off x="7199221" y="2475682"/>
              <a:ext cx="680444" cy="324021"/>
            </a:xfrm>
            <a:custGeom>
              <a:avLst/>
              <a:gdLst/>
              <a:ahLst/>
              <a:cxnLst/>
              <a:rect l="l" t="t" r="r" b="b"/>
              <a:pathLst>
                <a:path w="13419" h="6390" extrusionOk="0">
                  <a:moveTo>
                    <a:pt x="11999" y="1"/>
                  </a:moveTo>
                  <a:lnTo>
                    <a:pt x="11999" y="1"/>
                  </a:lnTo>
                  <a:cubicBezTo>
                    <a:pt x="10352" y="1692"/>
                    <a:pt x="6536" y="2875"/>
                    <a:pt x="2090" y="2875"/>
                  </a:cubicBezTo>
                  <a:cubicBezTo>
                    <a:pt x="1375" y="2875"/>
                    <a:pt x="677" y="2844"/>
                    <a:pt x="0" y="2786"/>
                  </a:cubicBezTo>
                  <a:lnTo>
                    <a:pt x="0" y="2786"/>
                  </a:lnTo>
                  <a:cubicBezTo>
                    <a:pt x="2097" y="3267"/>
                    <a:pt x="2822" y="3931"/>
                    <a:pt x="2822" y="3931"/>
                  </a:cubicBezTo>
                  <a:cubicBezTo>
                    <a:pt x="4690" y="5852"/>
                    <a:pt x="5968" y="6390"/>
                    <a:pt x="6814" y="6390"/>
                  </a:cubicBezTo>
                  <a:cubicBezTo>
                    <a:pt x="7890" y="6390"/>
                    <a:pt x="8267" y="5521"/>
                    <a:pt x="8267" y="5521"/>
                  </a:cubicBezTo>
                  <a:cubicBezTo>
                    <a:pt x="9570" y="6065"/>
                    <a:pt x="10440" y="6287"/>
                    <a:pt x="10993" y="6287"/>
                  </a:cubicBezTo>
                  <a:cubicBezTo>
                    <a:pt x="13419" y="6287"/>
                    <a:pt x="9746" y="2018"/>
                    <a:pt x="9746" y="2018"/>
                  </a:cubicBezTo>
                  <a:cubicBezTo>
                    <a:pt x="12158" y="828"/>
                    <a:pt x="12500" y="255"/>
                    <a:pt x="11999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5;p51">
              <a:extLst>
                <a:ext uri="{FF2B5EF4-FFF2-40B4-BE49-F238E27FC236}">
                  <a16:creationId xmlns:a16="http://schemas.microsoft.com/office/drawing/2014/main" id="{695C0B2A-9078-A7DA-CB99-69989AE22BE0}"/>
                </a:ext>
              </a:extLst>
            </p:cNvPr>
            <p:cNvSpPr/>
            <p:nvPr/>
          </p:nvSpPr>
          <p:spPr>
            <a:xfrm>
              <a:off x="6246299" y="3708255"/>
              <a:ext cx="873538" cy="537804"/>
            </a:xfrm>
            <a:custGeom>
              <a:avLst/>
              <a:gdLst/>
              <a:ahLst/>
              <a:cxnLst/>
              <a:rect l="l" t="t" r="r" b="b"/>
              <a:pathLst>
                <a:path w="17227" h="10606" extrusionOk="0">
                  <a:moveTo>
                    <a:pt x="16019" y="0"/>
                  </a:moveTo>
                  <a:lnTo>
                    <a:pt x="12397" y="503"/>
                  </a:lnTo>
                  <a:lnTo>
                    <a:pt x="0" y="10605"/>
                  </a:lnTo>
                  <a:lnTo>
                    <a:pt x="0" y="10605"/>
                  </a:lnTo>
                  <a:lnTo>
                    <a:pt x="7366" y="9519"/>
                  </a:lnTo>
                  <a:lnTo>
                    <a:pt x="12478" y="1348"/>
                  </a:lnTo>
                  <a:lnTo>
                    <a:pt x="17227" y="181"/>
                  </a:lnTo>
                  <a:lnTo>
                    <a:pt x="16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6;p51">
              <a:extLst>
                <a:ext uri="{FF2B5EF4-FFF2-40B4-BE49-F238E27FC236}">
                  <a16:creationId xmlns:a16="http://schemas.microsoft.com/office/drawing/2014/main" id="{288493AE-CCD3-76A1-831E-680E6537A30E}"/>
                </a:ext>
              </a:extLst>
            </p:cNvPr>
            <p:cNvSpPr/>
            <p:nvPr/>
          </p:nvSpPr>
          <p:spPr>
            <a:xfrm>
              <a:off x="6874853" y="3708255"/>
              <a:ext cx="244968" cy="68404"/>
            </a:xfrm>
            <a:custGeom>
              <a:avLst/>
              <a:gdLst/>
              <a:ahLst/>
              <a:cxnLst/>
              <a:rect l="l" t="t" r="r" b="b"/>
              <a:pathLst>
                <a:path w="4831" h="1349" extrusionOk="0">
                  <a:moveTo>
                    <a:pt x="3623" y="0"/>
                  </a:moveTo>
                  <a:lnTo>
                    <a:pt x="1" y="503"/>
                  </a:lnTo>
                  <a:lnTo>
                    <a:pt x="82" y="1348"/>
                  </a:lnTo>
                  <a:lnTo>
                    <a:pt x="4831" y="181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7;p51">
              <a:extLst>
                <a:ext uri="{FF2B5EF4-FFF2-40B4-BE49-F238E27FC236}">
                  <a16:creationId xmlns:a16="http://schemas.microsoft.com/office/drawing/2014/main" id="{6A97DCB9-7FE4-D9D1-95ED-CC4228681D01}"/>
                </a:ext>
              </a:extLst>
            </p:cNvPr>
            <p:cNvSpPr/>
            <p:nvPr/>
          </p:nvSpPr>
          <p:spPr>
            <a:xfrm>
              <a:off x="6803662" y="3495694"/>
              <a:ext cx="477005" cy="231125"/>
            </a:xfrm>
            <a:custGeom>
              <a:avLst/>
              <a:gdLst/>
              <a:ahLst/>
              <a:cxnLst/>
              <a:rect l="l" t="t" r="r" b="b"/>
              <a:pathLst>
                <a:path w="9407" h="4558" extrusionOk="0">
                  <a:moveTo>
                    <a:pt x="49" y="1"/>
                  </a:moveTo>
                  <a:lnTo>
                    <a:pt x="0" y="3528"/>
                  </a:lnTo>
                  <a:lnTo>
                    <a:pt x="1372" y="3186"/>
                  </a:lnTo>
                  <a:lnTo>
                    <a:pt x="9113" y="4557"/>
                  </a:lnTo>
                  <a:lnTo>
                    <a:pt x="9407" y="1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8;p51">
              <a:extLst>
                <a:ext uri="{FF2B5EF4-FFF2-40B4-BE49-F238E27FC236}">
                  <a16:creationId xmlns:a16="http://schemas.microsoft.com/office/drawing/2014/main" id="{18C39DD8-6C58-0862-2024-553395A2A515}"/>
                </a:ext>
              </a:extLst>
            </p:cNvPr>
            <p:cNvSpPr/>
            <p:nvPr/>
          </p:nvSpPr>
          <p:spPr>
            <a:xfrm>
              <a:off x="6805234" y="3495440"/>
              <a:ext cx="475434" cy="231378"/>
            </a:xfrm>
            <a:custGeom>
              <a:avLst/>
              <a:gdLst/>
              <a:ahLst/>
              <a:cxnLst/>
              <a:rect l="l" t="t" r="r" b="b"/>
              <a:pathLst>
                <a:path w="9376" h="4563" extrusionOk="0">
                  <a:moveTo>
                    <a:pt x="45" y="0"/>
                  </a:moveTo>
                  <a:lnTo>
                    <a:pt x="1" y="861"/>
                  </a:lnTo>
                  <a:lnTo>
                    <a:pt x="2611" y="937"/>
                  </a:lnTo>
                  <a:lnTo>
                    <a:pt x="2521" y="3382"/>
                  </a:lnTo>
                  <a:lnTo>
                    <a:pt x="2747" y="3427"/>
                  </a:lnTo>
                  <a:lnTo>
                    <a:pt x="2822" y="906"/>
                  </a:lnTo>
                  <a:lnTo>
                    <a:pt x="4242" y="967"/>
                  </a:lnTo>
                  <a:lnTo>
                    <a:pt x="4075" y="3684"/>
                  </a:lnTo>
                  <a:lnTo>
                    <a:pt x="9082" y="4562"/>
                  </a:lnTo>
                  <a:lnTo>
                    <a:pt x="9376" y="113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;p51">
              <a:extLst>
                <a:ext uri="{FF2B5EF4-FFF2-40B4-BE49-F238E27FC236}">
                  <a16:creationId xmlns:a16="http://schemas.microsoft.com/office/drawing/2014/main" id="{6584013E-BF3C-4477-B630-F0DD7E1841B9}"/>
                </a:ext>
              </a:extLst>
            </p:cNvPr>
            <p:cNvSpPr/>
            <p:nvPr/>
          </p:nvSpPr>
          <p:spPr>
            <a:xfrm>
              <a:off x="7156527" y="2573951"/>
              <a:ext cx="354800" cy="146748"/>
            </a:xfrm>
            <a:custGeom>
              <a:avLst/>
              <a:gdLst/>
              <a:ahLst/>
              <a:cxnLst/>
              <a:rect l="l" t="t" r="r" b="b"/>
              <a:pathLst>
                <a:path w="6997" h="2894" extrusionOk="0">
                  <a:moveTo>
                    <a:pt x="3595" y="0"/>
                  </a:moveTo>
                  <a:cubicBezTo>
                    <a:pt x="2049" y="0"/>
                    <a:pt x="123" y="211"/>
                    <a:pt x="0" y="666"/>
                  </a:cubicBezTo>
                  <a:cubicBezTo>
                    <a:pt x="2234" y="1420"/>
                    <a:pt x="3641" y="2395"/>
                    <a:pt x="4437" y="2719"/>
                  </a:cubicBezTo>
                  <a:cubicBezTo>
                    <a:pt x="4717" y="2833"/>
                    <a:pt x="5071" y="2893"/>
                    <a:pt x="5420" y="2893"/>
                  </a:cubicBezTo>
                  <a:cubicBezTo>
                    <a:pt x="6062" y="2893"/>
                    <a:pt x="6688" y="2689"/>
                    <a:pt x="6810" y="2237"/>
                  </a:cubicBezTo>
                  <a:cubicBezTo>
                    <a:pt x="6997" y="1538"/>
                    <a:pt x="6572" y="663"/>
                    <a:pt x="5415" y="176"/>
                  </a:cubicBezTo>
                  <a:cubicBezTo>
                    <a:pt x="5139" y="61"/>
                    <a:pt x="4422" y="0"/>
                    <a:pt x="3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0;p51">
              <a:extLst>
                <a:ext uri="{FF2B5EF4-FFF2-40B4-BE49-F238E27FC236}">
                  <a16:creationId xmlns:a16="http://schemas.microsoft.com/office/drawing/2014/main" id="{14CA9907-5AA9-56FE-8FAF-48C6D77D42AE}"/>
                </a:ext>
              </a:extLst>
            </p:cNvPr>
            <p:cNvSpPr/>
            <p:nvPr/>
          </p:nvSpPr>
          <p:spPr>
            <a:xfrm>
              <a:off x="6293202" y="2569438"/>
              <a:ext cx="514377" cy="56691"/>
            </a:xfrm>
            <a:custGeom>
              <a:avLst/>
              <a:gdLst/>
              <a:ahLst/>
              <a:cxnLst/>
              <a:rect l="l" t="t" r="r" b="b"/>
              <a:pathLst>
                <a:path w="10144" h="1118" extrusionOk="0">
                  <a:moveTo>
                    <a:pt x="10084" y="0"/>
                  </a:moveTo>
                  <a:lnTo>
                    <a:pt x="1" y="302"/>
                  </a:lnTo>
                  <a:lnTo>
                    <a:pt x="243" y="1117"/>
                  </a:lnTo>
                  <a:lnTo>
                    <a:pt x="10143" y="815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1;p51">
              <a:extLst>
                <a:ext uri="{FF2B5EF4-FFF2-40B4-BE49-F238E27FC236}">
                  <a16:creationId xmlns:a16="http://schemas.microsoft.com/office/drawing/2014/main" id="{98201EB8-6BC7-F7AD-FA6D-6A369E9BD33F}"/>
                </a:ext>
              </a:extLst>
            </p:cNvPr>
            <p:cNvSpPr/>
            <p:nvPr/>
          </p:nvSpPr>
          <p:spPr>
            <a:xfrm>
              <a:off x="6090174" y="2495153"/>
              <a:ext cx="139192" cy="104204"/>
            </a:xfrm>
            <a:custGeom>
              <a:avLst/>
              <a:gdLst/>
              <a:ahLst/>
              <a:cxnLst/>
              <a:rect l="l" t="t" r="r" b="b"/>
              <a:pathLst>
                <a:path w="2745" h="2055" extrusionOk="0">
                  <a:moveTo>
                    <a:pt x="1763" y="1"/>
                  </a:moveTo>
                  <a:cubicBezTo>
                    <a:pt x="1027" y="1"/>
                    <a:pt x="228" y="503"/>
                    <a:pt x="86" y="1351"/>
                  </a:cubicBezTo>
                  <a:cubicBezTo>
                    <a:pt x="1" y="1863"/>
                    <a:pt x="109" y="2054"/>
                    <a:pt x="290" y="2054"/>
                  </a:cubicBezTo>
                  <a:cubicBezTo>
                    <a:pt x="560" y="2054"/>
                    <a:pt x="994" y="1623"/>
                    <a:pt x="1181" y="1195"/>
                  </a:cubicBezTo>
                  <a:cubicBezTo>
                    <a:pt x="1426" y="635"/>
                    <a:pt x="1684" y="350"/>
                    <a:pt x="2229" y="350"/>
                  </a:cubicBezTo>
                  <a:cubicBezTo>
                    <a:pt x="2378" y="350"/>
                    <a:pt x="2548" y="371"/>
                    <a:pt x="2744" y="413"/>
                  </a:cubicBezTo>
                  <a:cubicBezTo>
                    <a:pt x="2497" y="131"/>
                    <a:pt x="2139" y="1"/>
                    <a:pt x="1763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;p51">
              <a:extLst>
                <a:ext uri="{FF2B5EF4-FFF2-40B4-BE49-F238E27FC236}">
                  <a16:creationId xmlns:a16="http://schemas.microsoft.com/office/drawing/2014/main" id="{0CCC5010-A453-35DB-3C50-5700E328854C}"/>
                </a:ext>
              </a:extLst>
            </p:cNvPr>
            <p:cNvSpPr/>
            <p:nvPr/>
          </p:nvSpPr>
          <p:spPr>
            <a:xfrm>
              <a:off x="6404908" y="2364584"/>
              <a:ext cx="74439" cy="151615"/>
            </a:xfrm>
            <a:custGeom>
              <a:avLst/>
              <a:gdLst/>
              <a:ahLst/>
              <a:cxnLst/>
              <a:rect l="l" t="t" r="r" b="b"/>
              <a:pathLst>
                <a:path w="1468" h="2990" extrusionOk="0">
                  <a:moveTo>
                    <a:pt x="565" y="1"/>
                  </a:moveTo>
                  <a:cubicBezTo>
                    <a:pt x="522" y="1"/>
                    <a:pt x="480" y="25"/>
                    <a:pt x="440" y="78"/>
                  </a:cubicBezTo>
                  <a:cubicBezTo>
                    <a:pt x="1" y="652"/>
                    <a:pt x="773" y="1673"/>
                    <a:pt x="1458" y="2990"/>
                  </a:cubicBezTo>
                  <a:cubicBezTo>
                    <a:pt x="1468" y="2353"/>
                    <a:pt x="983" y="1"/>
                    <a:pt x="565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3;p51">
              <a:extLst>
                <a:ext uri="{FF2B5EF4-FFF2-40B4-BE49-F238E27FC236}">
                  <a16:creationId xmlns:a16="http://schemas.microsoft.com/office/drawing/2014/main" id="{AB2C64D5-39D2-25FB-C747-E25D38F94C73}"/>
                </a:ext>
              </a:extLst>
            </p:cNvPr>
            <p:cNvSpPr/>
            <p:nvPr/>
          </p:nvSpPr>
          <p:spPr>
            <a:xfrm>
              <a:off x="6543032" y="2186757"/>
              <a:ext cx="65818" cy="145277"/>
            </a:xfrm>
            <a:custGeom>
              <a:avLst/>
              <a:gdLst/>
              <a:ahLst/>
              <a:cxnLst/>
              <a:rect l="l" t="t" r="r" b="b"/>
              <a:pathLst>
                <a:path w="1298" h="2865" extrusionOk="0">
                  <a:moveTo>
                    <a:pt x="774" y="1"/>
                  </a:moveTo>
                  <a:cubicBezTo>
                    <a:pt x="746" y="1"/>
                    <a:pt x="714" y="8"/>
                    <a:pt x="679" y="22"/>
                  </a:cubicBezTo>
                  <a:cubicBezTo>
                    <a:pt x="0" y="304"/>
                    <a:pt x="363" y="1515"/>
                    <a:pt x="440" y="2864"/>
                  </a:cubicBezTo>
                  <a:cubicBezTo>
                    <a:pt x="747" y="2330"/>
                    <a:pt x="1297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4;p51">
              <a:extLst>
                <a:ext uri="{FF2B5EF4-FFF2-40B4-BE49-F238E27FC236}">
                  <a16:creationId xmlns:a16="http://schemas.microsoft.com/office/drawing/2014/main" id="{C88AF217-D499-5AE2-F3ED-0598A5AE2B16}"/>
                </a:ext>
              </a:extLst>
            </p:cNvPr>
            <p:cNvSpPr/>
            <p:nvPr/>
          </p:nvSpPr>
          <p:spPr>
            <a:xfrm>
              <a:off x="7412593" y="2436790"/>
              <a:ext cx="238832" cy="81233"/>
            </a:xfrm>
            <a:custGeom>
              <a:avLst/>
              <a:gdLst/>
              <a:ahLst/>
              <a:cxnLst/>
              <a:rect l="l" t="t" r="r" b="b"/>
              <a:pathLst>
                <a:path w="4710" h="1602" extrusionOk="0">
                  <a:moveTo>
                    <a:pt x="4710" y="0"/>
                  </a:moveTo>
                  <a:lnTo>
                    <a:pt x="4710" y="0"/>
                  </a:lnTo>
                  <a:cubicBezTo>
                    <a:pt x="4709" y="0"/>
                    <a:pt x="3048" y="773"/>
                    <a:pt x="1528" y="773"/>
                  </a:cubicBezTo>
                  <a:cubicBezTo>
                    <a:pt x="1149" y="773"/>
                    <a:pt x="778" y="725"/>
                    <a:pt x="444" y="605"/>
                  </a:cubicBezTo>
                  <a:cubicBezTo>
                    <a:pt x="243" y="1027"/>
                    <a:pt x="1" y="1509"/>
                    <a:pt x="1" y="1509"/>
                  </a:cubicBezTo>
                  <a:cubicBezTo>
                    <a:pt x="163" y="1571"/>
                    <a:pt x="416" y="1602"/>
                    <a:pt x="724" y="1602"/>
                  </a:cubicBezTo>
                  <a:cubicBezTo>
                    <a:pt x="2018" y="1602"/>
                    <a:pt x="4271" y="1057"/>
                    <a:pt x="4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5;p51">
              <a:extLst>
                <a:ext uri="{FF2B5EF4-FFF2-40B4-BE49-F238E27FC236}">
                  <a16:creationId xmlns:a16="http://schemas.microsoft.com/office/drawing/2014/main" id="{07886FE6-4D67-C4C5-86C8-595723A3A362}"/>
                </a:ext>
              </a:extLst>
            </p:cNvPr>
            <p:cNvSpPr/>
            <p:nvPr/>
          </p:nvSpPr>
          <p:spPr>
            <a:xfrm>
              <a:off x="7571557" y="2490539"/>
              <a:ext cx="226460" cy="109325"/>
            </a:xfrm>
            <a:custGeom>
              <a:avLst/>
              <a:gdLst/>
              <a:ahLst/>
              <a:cxnLst/>
              <a:rect l="l" t="t" r="r" b="b"/>
              <a:pathLst>
                <a:path w="4466" h="2156" extrusionOk="0">
                  <a:moveTo>
                    <a:pt x="4465" y="1"/>
                  </a:moveTo>
                  <a:cubicBezTo>
                    <a:pt x="4465" y="1"/>
                    <a:pt x="2546" y="1230"/>
                    <a:pt x="900" y="1230"/>
                  </a:cubicBezTo>
                  <a:cubicBezTo>
                    <a:pt x="701" y="1230"/>
                    <a:pt x="506" y="1212"/>
                    <a:pt x="319" y="1172"/>
                  </a:cubicBezTo>
                  <a:cubicBezTo>
                    <a:pt x="176" y="1617"/>
                    <a:pt x="1" y="2128"/>
                    <a:pt x="1" y="2128"/>
                  </a:cubicBezTo>
                  <a:cubicBezTo>
                    <a:pt x="80" y="2147"/>
                    <a:pt x="179" y="2156"/>
                    <a:pt x="293" y="2156"/>
                  </a:cubicBezTo>
                  <a:cubicBezTo>
                    <a:pt x="1441" y="2156"/>
                    <a:pt x="4135" y="1246"/>
                    <a:pt x="4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6;p51">
              <a:extLst>
                <a:ext uri="{FF2B5EF4-FFF2-40B4-BE49-F238E27FC236}">
                  <a16:creationId xmlns:a16="http://schemas.microsoft.com/office/drawing/2014/main" id="{8BE35DF9-D791-D7BC-BCB8-CB2D291CCB57}"/>
                </a:ext>
              </a:extLst>
            </p:cNvPr>
            <p:cNvSpPr/>
            <p:nvPr/>
          </p:nvSpPr>
          <p:spPr>
            <a:xfrm>
              <a:off x="7439315" y="2530597"/>
              <a:ext cx="290605" cy="171087"/>
            </a:xfrm>
            <a:custGeom>
              <a:avLst/>
              <a:gdLst/>
              <a:ahLst/>
              <a:cxnLst/>
              <a:rect l="l" t="t" r="r" b="b"/>
              <a:pathLst>
                <a:path w="5731" h="3374" extrusionOk="0">
                  <a:moveTo>
                    <a:pt x="1904" y="0"/>
                  </a:moveTo>
                  <a:cubicBezTo>
                    <a:pt x="1038" y="0"/>
                    <a:pt x="258" y="179"/>
                    <a:pt x="167" y="699"/>
                  </a:cubicBezTo>
                  <a:cubicBezTo>
                    <a:pt x="0" y="1648"/>
                    <a:pt x="2354" y="2813"/>
                    <a:pt x="3449" y="3149"/>
                  </a:cubicBezTo>
                  <a:cubicBezTo>
                    <a:pt x="3886" y="3283"/>
                    <a:pt x="4285" y="3373"/>
                    <a:pt x="4617" y="3373"/>
                  </a:cubicBezTo>
                  <a:cubicBezTo>
                    <a:pt x="5117" y="3373"/>
                    <a:pt x="5465" y="3169"/>
                    <a:pt x="5564" y="2600"/>
                  </a:cubicBezTo>
                  <a:cubicBezTo>
                    <a:pt x="5731" y="1652"/>
                    <a:pt x="4977" y="610"/>
                    <a:pt x="3882" y="273"/>
                  </a:cubicBezTo>
                  <a:cubicBezTo>
                    <a:pt x="3388" y="122"/>
                    <a:pt x="2616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7;p51">
              <a:extLst>
                <a:ext uri="{FF2B5EF4-FFF2-40B4-BE49-F238E27FC236}">
                  <a16:creationId xmlns:a16="http://schemas.microsoft.com/office/drawing/2014/main" id="{3D448B7F-718D-184D-ED76-D9FDD3298C50}"/>
                </a:ext>
              </a:extLst>
            </p:cNvPr>
            <p:cNvSpPr/>
            <p:nvPr/>
          </p:nvSpPr>
          <p:spPr>
            <a:xfrm>
              <a:off x="7248863" y="2366663"/>
              <a:ext cx="312003" cy="193145"/>
            </a:xfrm>
            <a:custGeom>
              <a:avLst/>
              <a:gdLst/>
              <a:ahLst/>
              <a:cxnLst/>
              <a:rect l="l" t="t" r="r" b="b"/>
              <a:pathLst>
                <a:path w="6153" h="3809" extrusionOk="0">
                  <a:moveTo>
                    <a:pt x="4066" y="1"/>
                  </a:moveTo>
                  <a:cubicBezTo>
                    <a:pt x="3591" y="1"/>
                    <a:pt x="3093" y="140"/>
                    <a:pt x="2662" y="424"/>
                  </a:cubicBezTo>
                  <a:cubicBezTo>
                    <a:pt x="1707" y="1055"/>
                    <a:pt x="1" y="2830"/>
                    <a:pt x="627" y="3562"/>
                  </a:cubicBezTo>
                  <a:cubicBezTo>
                    <a:pt x="776" y="3736"/>
                    <a:pt x="1025" y="3808"/>
                    <a:pt x="1331" y="3808"/>
                  </a:cubicBezTo>
                  <a:cubicBezTo>
                    <a:pt x="2311" y="3808"/>
                    <a:pt x="3876" y="3070"/>
                    <a:pt x="4604" y="2589"/>
                  </a:cubicBezTo>
                  <a:cubicBezTo>
                    <a:pt x="5559" y="1958"/>
                    <a:pt x="6153" y="1339"/>
                    <a:pt x="5527" y="608"/>
                  </a:cubicBezTo>
                  <a:cubicBezTo>
                    <a:pt x="5183" y="207"/>
                    <a:pt x="4642" y="1"/>
                    <a:pt x="4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8;p51">
              <a:extLst>
                <a:ext uri="{FF2B5EF4-FFF2-40B4-BE49-F238E27FC236}">
                  <a16:creationId xmlns:a16="http://schemas.microsoft.com/office/drawing/2014/main" id="{F3C8FCA3-2E46-5944-A91F-19F53904B51D}"/>
                </a:ext>
              </a:extLst>
            </p:cNvPr>
            <p:cNvSpPr/>
            <p:nvPr/>
          </p:nvSpPr>
          <p:spPr>
            <a:xfrm>
              <a:off x="7242220" y="3040856"/>
              <a:ext cx="431673" cy="410274"/>
            </a:xfrm>
            <a:custGeom>
              <a:avLst/>
              <a:gdLst/>
              <a:ahLst/>
              <a:cxnLst/>
              <a:rect l="l" t="t" r="r" b="b"/>
              <a:pathLst>
                <a:path w="8513" h="8091" extrusionOk="0">
                  <a:moveTo>
                    <a:pt x="1" y="0"/>
                  </a:moveTo>
                  <a:lnTo>
                    <a:pt x="1751" y="5072"/>
                  </a:lnTo>
                  <a:lnTo>
                    <a:pt x="8513" y="8091"/>
                  </a:lnTo>
                  <a:lnTo>
                    <a:pt x="2355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9;p51">
              <a:extLst>
                <a:ext uri="{FF2B5EF4-FFF2-40B4-BE49-F238E27FC236}">
                  <a16:creationId xmlns:a16="http://schemas.microsoft.com/office/drawing/2014/main" id="{17D7EA29-342E-2071-CFFD-733A59D74799}"/>
                </a:ext>
              </a:extLst>
            </p:cNvPr>
            <p:cNvSpPr/>
            <p:nvPr/>
          </p:nvSpPr>
          <p:spPr>
            <a:xfrm>
              <a:off x="7480996" y="3206160"/>
              <a:ext cx="701082" cy="713353"/>
            </a:xfrm>
            <a:custGeom>
              <a:avLst/>
              <a:gdLst/>
              <a:ahLst/>
              <a:cxnLst/>
              <a:rect l="l" t="t" r="r" b="b"/>
              <a:pathLst>
                <a:path w="13826" h="14068" extrusionOk="0">
                  <a:moveTo>
                    <a:pt x="1" y="1"/>
                  </a:moveTo>
                  <a:lnTo>
                    <a:pt x="422" y="5254"/>
                  </a:lnTo>
                  <a:lnTo>
                    <a:pt x="13825" y="14067"/>
                  </a:lnTo>
                  <a:lnTo>
                    <a:pt x="3622" y="4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0;p51">
              <a:extLst>
                <a:ext uri="{FF2B5EF4-FFF2-40B4-BE49-F238E27FC236}">
                  <a16:creationId xmlns:a16="http://schemas.microsoft.com/office/drawing/2014/main" id="{0C6FCE07-6D33-EDFC-EC55-F355D94CB1FA}"/>
                </a:ext>
              </a:extLst>
            </p:cNvPr>
            <p:cNvSpPr/>
            <p:nvPr/>
          </p:nvSpPr>
          <p:spPr>
            <a:xfrm>
              <a:off x="6866690" y="3491891"/>
              <a:ext cx="20435" cy="178643"/>
            </a:xfrm>
            <a:custGeom>
              <a:avLst/>
              <a:gdLst/>
              <a:ahLst/>
              <a:cxnLst/>
              <a:rect l="l" t="t" r="r" b="b"/>
              <a:pathLst>
                <a:path w="403" h="3523" extrusionOk="0">
                  <a:moveTo>
                    <a:pt x="403" y="0"/>
                  </a:moveTo>
                  <a:lnTo>
                    <a:pt x="243" y="21"/>
                  </a:lnTo>
                  <a:lnTo>
                    <a:pt x="1" y="3522"/>
                  </a:lnTo>
                  <a:lnTo>
                    <a:pt x="222" y="352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51;p51">
              <a:extLst>
                <a:ext uri="{FF2B5EF4-FFF2-40B4-BE49-F238E27FC236}">
                  <a16:creationId xmlns:a16="http://schemas.microsoft.com/office/drawing/2014/main" id="{6E5DB0F6-36E1-762B-9BFD-636411557750}"/>
                </a:ext>
              </a:extLst>
            </p:cNvPr>
            <p:cNvSpPr/>
            <p:nvPr/>
          </p:nvSpPr>
          <p:spPr>
            <a:xfrm>
              <a:off x="7046291" y="3608211"/>
              <a:ext cx="112317" cy="109224"/>
            </a:xfrm>
            <a:custGeom>
              <a:avLst/>
              <a:gdLst/>
              <a:ahLst/>
              <a:cxnLst/>
              <a:rect l="l" t="t" r="r" b="b"/>
              <a:pathLst>
                <a:path w="2215" h="2154" extrusionOk="0">
                  <a:moveTo>
                    <a:pt x="81" y="0"/>
                  </a:moveTo>
                  <a:lnTo>
                    <a:pt x="0" y="1831"/>
                  </a:lnTo>
                  <a:lnTo>
                    <a:pt x="2013" y="2154"/>
                  </a:lnTo>
                  <a:lnTo>
                    <a:pt x="2214" y="34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2;p51">
              <a:extLst>
                <a:ext uri="{FF2B5EF4-FFF2-40B4-BE49-F238E27FC236}">
                  <a16:creationId xmlns:a16="http://schemas.microsoft.com/office/drawing/2014/main" id="{6E2F226F-1539-357C-556D-C655BED5B821}"/>
                </a:ext>
              </a:extLst>
            </p:cNvPr>
            <p:cNvSpPr/>
            <p:nvPr/>
          </p:nvSpPr>
          <p:spPr>
            <a:xfrm>
              <a:off x="7054962" y="3622510"/>
              <a:ext cx="89296" cy="99590"/>
            </a:xfrm>
            <a:custGeom>
              <a:avLst/>
              <a:gdLst/>
              <a:ahLst/>
              <a:cxnLst/>
              <a:rect l="l" t="t" r="r" b="b"/>
              <a:pathLst>
                <a:path w="1761" h="1964" extrusionOk="0">
                  <a:moveTo>
                    <a:pt x="176" y="0"/>
                  </a:moveTo>
                  <a:lnTo>
                    <a:pt x="1" y="1714"/>
                  </a:lnTo>
                  <a:lnTo>
                    <a:pt x="1564" y="1964"/>
                  </a:lnTo>
                  <a:lnTo>
                    <a:pt x="1761" y="272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953;p51">
              <a:extLst>
                <a:ext uri="{FF2B5EF4-FFF2-40B4-BE49-F238E27FC236}">
                  <a16:creationId xmlns:a16="http://schemas.microsoft.com/office/drawing/2014/main" id="{89E44DBA-5579-90DA-BE44-8FE1B76B7A38}"/>
                </a:ext>
              </a:extLst>
            </p:cNvPr>
            <p:cNvSpPr/>
            <p:nvPr/>
          </p:nvSpPr>
          <p:spPr>
            <a:xfrm>
              <a:off x="6607986" y="1606725"/>
              <a:ext cx="90158" cy="115968"/>
            </a:xfrm>
            <a:custGeom>
              <a:avLst/>
              <a:gdLst/>
              <a:ahLst/>
              <a:cxnLst/>
              <a:rect l="l" t="t" r="r" b="b"/>
              <a:pathLst>
                <a:path w="1778" h="2287" extrusionOk="0">
                  <a:moveTo>
                    <a:pt x="649" y="1"/>
                  </a:moveTo>
                  <a:cubicBezTo>
                    <a:pt x="79" y="1"/>
                    <a:pt x="1" y="1179"/>
                    <a:pt x="456" y="2286"/>
                  </a:cubicBezTo>
                  <a:cubicBezTo>
                    <a:pt x="456" y="2286"/>
                    <a:pt x="1777" y="40"/>
                    <a:pt x="663" y="1"/>
                  </a:cubicBezTo>
                  <a:cubicBezTo>
                    <a:pt x="658" y="1"/>
                    <a:pt x="653" y="1"/>
                    <a:pt x="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954;p51">
              <a:extLst>
                <a:ext uri="{FF2B5EF4-FFF2-40B4-BE49-F238E27FC236}">
                  <a16:creationId xmlns:a16="http://schemas.microsoft.com/office/drawing/2014/main" id="{77CCD322-E727-D7A6-0059-7E7FC4BBB4DA}"/>
                </a:ext>
              </a:extLst>
            </p:cNvPr>
            <p:cNvSpPr/>
            <p:nvPr/>
          </p:nvSpPr>
          <p:spPr>
            <a:xfrm>
              <a:off x="7063176" y="3629356"/>
              <a:ext cx="74946" cy="72765"/>
            </a:xfrm>
            <a:custGeom>
              <a:avLst/>
              <a:gdLst/>
              <a:ahLst/>
              <a:cxnLst/>
              <a:rect l="l" t="t" r="r" b="b"/>
              <a:pathLst>
                <a:path w="1478" h="1435" extrusionOk="0">
                  <a:moveTo>
                    <a:pt x="111" y="0"/>
                  </a:moveTo>
                  <a:lnTo>
                    <a:pt x="0" y="1435"/>
                  </a:lnTo>
                  <a:lnTo>
                    <a:pt x="1373" y="711"/>
                  </a:lnTo>
                  <a:lnTo>
                    <a:pt x="1478" y="2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955;p51">
              <a:extLst>
                <a:ext uri="{FF2B5EF4-FFF2-40B4-BE49-F238E27FC236}">
                  <a16:creationId xmlns:a16="http://schemas.microsoft.com/office/drawing/2014/main" id="{23CA7B5B-36E1-9A39-1AB5-0DDD7D5EBECB}"/>
                </a:ext>
              </a:extLst>
            </p:cNvPr>
            <p:cNvSpPr/>
            <p:nvPr/>
          </p:nvSpPr>
          <p:spPr>
            <a:xfrm>
              <a:off x="6975911" y="3473991"/>
              <a:ext cx="466864" cy="65920"/>
            </a:xfrm>
            <a:custGeom>
              <a:avLst/>
              <a:gdLst/>
              <a:ahLst/>
              <a:cxnLst/>
              <a:rect l="l" t="t" r="r" b="b"/>
              <a:pathLst>
                <a:path w="9207" h="1300" extrusionOk="0">
                  <a:moveTo>
                    <a:pt x="0" y="1"/>
                  </a:moveTo>
                  <a:lnTo>
                    <a:pt x="468" y="514"/>
                  </a:lnTo>
                  <a:lnTo>
                    <a:pt x="8995" y="1299"/>
                  </a:lnTo>
                  <a:lnTo>
                    <a:pt x="9206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956;p51">
              <a:extLst>
                <a:ext uri="{FF2B5EF4-FFF2-40B4-BE49-F238E27FC236}">
                  <a16:creationId xmlns:a16="http://schemas.microsoft.com/office/drawing/2014/main" id="{96AF181B-E2F4-6024-FFC4-677DC127C377}"/>
                </a:ext>
              </a:extLst>
            </p:cNvPr>
            <p:cNvSpPr/>
            <p:nvPr/>
          </p:nvSpPr>
          <p:spPr>
            <a:xfrm>
              <a:off x="7389420" y="3655165"/>
              <a:ext cx="186249" cy="109630"/>
            </a:xfrm>
            <a:custGeom>
              <a:avLst/>
              <a:gdLst/>
              <a:ahLst/>
              <a:cxnLst/>
              <a:rect l="l" t="t" r="r" b="b"/>
              <a:pathLst>
                <a:path w="3673" h="2162" extrusionOk="0">
                  <a:moveTo>
                    <a:pt x="206" y="1"/>
                  </a:moveTo>
                  <a:lnTo>
                    <a:pt x="0" y="2162"/>
                  </a:lnTo>
                  <a:lnTo>
                    <a:pt x="0" y="2162"/>
                  </a:lnTo>
                  <a:lnTo>
                    <a:pt x="3417" y="1650"/>
                  </a:lnTo>
                  <a:lnTo>
                    <a:pt x="3673" y="10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957;p51">
              <a:extLst>
                <a:ext uri="{FF2B5EF4-FFF2-40B4-BE49-F238E27FC236}">
                  <a16:creationId xmlns:a16="http://schemas.microsoft.com/office/drawing/2014/main" id="{C7633C64-57E4-42F6-CCDA-7FF9D24F9817}"/>
                </a:ext>
              </a:extLst>
            </p:cNvPr>
            <p:cNvSpPr/>
            <p:nvPr/>
          </p:nvSpPr>
          <p:spPr>
            <a:xfrm>
              <a:off x="5400721" y="2571619"/>
              <a:ext cx="334213" cy="219969"/>
            </a:xfrm>
            <a:custGeom>
              <a:avLst/>
              <a:gdLst/>
              <a:ahLst/>
              <a:cxnLst/>
              <a:rect l="l" t="t" r="r" b="b"/>
              <a:pathLst>
                <a:path w="6591" h="4338" extrusionOk="0">
                  <a:moveTo>
                    <a:pt x="4816" y="0"/>
                  </a:moveTo>
                  <a:cubicBezTo>
                    <a:pt x="4134" y="0"/>
                    <a:pt x="3292" y="234"/>
                    <a:pt x="2469" y="695"/>
                  </a:cubicBezTo>
                  <a:cubicBezTo>
                    <a:pt x="902" y="1572"/>
                    <a:pt x="0" y="2944"/>
                    <a:pt x="456" y="3758"/>
                  </a:cubicBezTo>
                  <a:cubicBezTo>
                    <a:pt x="673" y="4146"/>
                    <a:pt x="1157" y="4337"/>
                    <a:pt x="1774" y="4337"/>
                  </a:cubicBezTo>
                  <a:cubicBezTo>
                    <a:pt x="2456" y="4337"/>
                    <a:pt x="3298" y="4104"/>
                    <a:pt x="4121" y="3644"/>
                  </a:cubicBezTo>
                  <a:cubicBezTo>
                    <a:pt x="5689" y="2766"/>
                    <a:pt x="6590" y="1393"/>
                    <a:pt x="6134" y="579"/>
                  </a:cubicBezTo>
                  <a:cubicBezTo>
                    <a:pt x="5918" y="192"/>
                    <a:pt x="5433" y="0"/>
                    <a:pt x="4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958;p51">
              <a:extLst>
                <a:ext uri="{FF2B5EF4-FFF2-40B4-BE49-F238E27FC236}">
                  <a16:creationId xmlns:a16="http://schemas.microsoft.com/office/drawing/2014/main" id="{7C95ADF4-CBBC-08B2-00BF-5F224D61E9FD}"/>
                </a:ext>
              </a:extLst>
            </p:cNvPr>
            <p:cNvSpPr/>
            <p:nvPr/>
          </p:nvSpPr>
          <p:spPr>
            <a:xfrm>
              <a:off x="5621395" y="2613705"/>
              <a:ext cx="220121" cy="210385"/>
            </a:xfrm>
            <a:custGeom>
              <a:avLst/>
              <a:gdLst/>
              <a:ahLst/>
              <a:cxnLst/>
              <a:rect l="l" t="t" r="r" b="b"/>
              <a:pathLst>
                <a:path w="4341" h="4149" extrusionOk="0">
                  <a:moveTo>
                    <a:pt x="3036" y="1"/>
                  </a:moveTo>
                  <a:cubicBezTo>
                    <a:pt x="2573" y="1"/>
                    <a:pt x="2019" y="228"/>
                    <a:pt x="1477" y="818"/>
                  </a:cubicBezTo>
                  <a:cubicBezTo>
                    <a:pt x="544" y="1834"/>
                    <a:pt x="0" y="3539"/>
                    <a:pt x="482" y="3981"/>
                  </a:cubicBezTo>
                  <a:cubicBezTo>
                    <a:pt x="605" y="4095"/>
                    <a:pt x="772" y="4148"/>
                    <a:pt x="968" y="4148"/>
                  </a:cubicBezTo>
                  <a:cubicBezTo>
                    <a:pt x="1536" y="4148"/>
                    <a:pt x="2348" y="3697"/>
                    <a:pt x="3041" y="2942"/>
                  </a:cubicBezTo>
                  <a:cubicBezTo>
                    <a:pt x="3974" y="1927"/>
                    <a:pt x="4341" y="747"/>
                    <a:pt x="3860" y="305"/>
                  </a:cubicBezTo>
                  <a:cubicBezTo>
                    <a:pt x="3658" y="119"/>
                    <a:pt x="3371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959;p51">
              <a:extLst>
                <a:ext uri="{FF2B5EF4-FFF2-40B4-BE49-F238E27FC236}">
                  <a16:creationId xmlns:a16="http://schemas.microsoft.com/office/drawing/2014/main" id="{D55FF5EB-F85A-3984-204F-6ED01B286589}"/>
                </a:ext>
              </a:extLst>
            </p:cNvPr>
            <p:cNvSpPr/>
            <p:nvPr/>
          </p:nvSpPr>
          <p:spPr>
            <a:xfrm>
              <a:off x="5787103" y="3282676"/>
              <a:ext cx="799049" cy="296994"/>
            </a:xfrm>
            <a:custGeom>
              <a:avLst/>
              <a:gdLst/>
              <a:ahLst/>
              <a:cxnLst/>
              <a:rect l="l" t="t" r="r" b="b"/>
              <a:pathLst>
                <a:path w="15758" h="5857" extrusionOk="0">
                  <a:moveTo>
                    <a:pt x="1570" y="1"/>
                  </a:moveTo>
                  <a:lnTo>
                    <a:pt x="0" y="5857"/>
                  </a:lnTo>
                  <a:lnTo>
                    <a:pt x="0" y="5857"/>
                  </a:lnTo>
                  <a:lnTo>
                    <a:pt x="15758" y="4951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960;p51">
              <a:extLst>
                <a:ext uri="{FF2B5EF4-FFF2-40B4-BE49-F238E27FC236}">
                  <a16:creationId xmlns:a16="http://schemas.microsoft.com/office/drawing/2014/main" id="{9A8F6FB0-1A09-5C3F-1E34-548783E446DA}"/>
                </a:ext>
              </a:extLst>
            </p:cNvPr>
            <p:cNvSpPr/>
            <p:nvPr/>
          </p:nvSpPr>
          <p:spPr>
            <a:xfrm>
              <a:off x="5717838" y="3424096"/>
              <a:ext cx="175194" cy="199179"/>
            </a:xfrm>
            <a:custGeom>
              <a:avLst/>
              <a:gdLst/>
              <a:ahLst/>
              <a:cxnLst/>
              <a:rect l="l" t="t" r="r" b="b"/>
              <a:pathLst>
                <a:path w="3455" h="3928" extrusionOk="0">
                  <a:moveTo>
                    <a:pt x="1969" y="0"/>
                  </a:moveTo>
                  <a:cubicBezTo>
                    <a:pt x="884" y="0"/>
                    <a:pt x="1" y="3584"/>
                    <a:pt x="1869" y="3913"/>
                  </a:cubicBezTo>
                  <a:cubicBezTo>
                    <a:pt x="1922" y="3923"/>
                    <a:pt x="1973" y="3927"/>
                    <a:pt x="2023" y="3927"/>
                  </a:cubicBezTo>
                  <a:cubicBezTo>
                    <a:pt x="3301" y="3927"/>
                    <a:pt x="3454" y="924"/>
                    <a:pt x="2292" y="110"/>
                  </a:cubicBezTo>
                  <a:cubicBezTo>
                    <a:pt x="2184" y="35"/>
                    <a:pt x="2075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961;p51">
              <a:extLst>
                <a:ext uri="{FF2B5EF4-FFF2-40B4-BE49-F238E27FC236}">
                  <a16:creationId xmlns:a16="http://schemas.microsoft.com/office/drawing/2014/main" id="{3E499D7D-7E82-B892-57DB-BDEB695C447E}"/>
                </a:ext>
              </a:extLst>
            </p:cNvPr>
            <p:cNvSpPr/>
            <p:nvPr/>
          </p:nvSpPr>
          <p:spPr>
            <a:xfrm>
              <a:off x="5865089" y="3467450"/>
              <a:ext cx="152731" cy="173622"/>
            </a:xfrm>
            <a:custGeom>
              <a:avLst/>
              <a:gdLst/>
              <a:ahLst/>
              <a:cxnLst/>
              <a:rect l="l" t="t" r="r" b="b"/>
              <a:pathLst>
                <a:path w="3012" h="3424" extrusionOk="0">
                  <a:moveTo>
                    <a:pt x="1717" y="0"/>
                  </a:moveTo>
                  <a:cubicBezTo>
                    <a:pt x="771" y="0"/>
                    <a:pt x="1" y="3124"/>
                    <a:pt x="1630" y="3412"/>
                  </a:cubicBezTo>
                  <a:cubicBezTo>
                    <a:pt x="1676" y="3420"/>
                    <a:pt x="1721" y="3424"/>
                    <a:pt x="1764" y="3424"/>
                  </a:cubicBezTo>
                  <a:cubicBezTo>
                    <a:pt x="2878" y="3424"/>
                    <a:pt x="3011" y="806"/>
                    <a:pt x="1999" y="96"/>
                  </a:cubicBezTo>
                  <a:cubicBezTo>
                    <a:pt x="1904" y="30"/>
                    <a:pt x="1810" y="0"/>
                    <a:pt x="1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962;p51">
              <a:extLst>
                <a:ext uri="{FF2B5EF4-FFF2-40B4-BE49-F238E27FC236}">
                  <a16:creationId xmlns:a16="http://schemas.microsoft.com/office/drawing/2014/main" id="{21C85776-5FB3-1CFB-D0C2-631347856296}"/>
                </a:ext>
              </a:extLst>
            </p:cNvPr>
            <p:cNvSpPr/>
            <p:nvPr/>
          </p:nvSpPr>
          <p:spPr>
            <a:xfrm>
              <a:off x="5571855" y="3394281"/>
              <a:ext cx="184423" cy="209777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2073" y="0"/>
                  </a:moveTo>
                  <a:cubicBezTo>
                    <a:pt x="932" y="0"/>
                    <a:pt x="0" y="3774"/>
                    <a:pt x="1968" y="4122"/>
                  </a:cubicBezTo>
                  <a:cubicBezTo>
                    <a:pt x="2024" y="4132"/>
                    <a:pt x="2078" y="4137"/>
                    <a:pt x="2130" y="4137"/>
                  </a:cubicBezTo>
                  <a:cubicBezTo>
                    <a:pt x="3476" y="4137"/>
                    <a:pt x="3637" y="973"/>
                    <a:pt x="2413" y="117"/>
                  </a:cubicBezTo>
                  <a:cubicBezTo>
                    <a:pt x="2299" y="37"/>
                    <a:pt x="2185" y="0"/>
                    <a:pt x="2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963;p51">
              <a:extLst>
                <a:ext uri="{FF2B5EF4-FFF2-40B4-BE49-F238E27FC236}">
                  <a16:creationId xmlns:a16="http://schemas.microsoft.com/office/drawing/2014/main" id="{4E9BFC36-DB58-D1E5-559C-2C839C8A9A9F}"/>
                </a:ext>
              </a:extLst>
            </p:cNvPr>
            <p:cNvSpPr/>
            <p:nvPr/>
          </p:nvSpPr>
          <p:spPr>
            <a:xfrm>
              <a:off x="5938106" y="3603141"/>
              <a:ext cx="30729" cy="97967"/>
            </a:xfrm>
            <a:custGeom>
              <a:avLst/>
              <a:gdLst/>
              <a:ahLst/>
              <a:cxnLst/>
              <a:rect l="l" t="t" r="r" b="b"/>
              <a:pathLst>
                <a:path w="606" h="1932" extrusionOk="0">
                  <a:moveTo>
                    <a:pt x="605" y="1"/>
                  </a:moveTo>
                  <a:lnTo>
                    <a:pt x="1" y="101"/>
                  </a:lnTo>
                  <a:cubicBezTo>
                    <a:pt x="237" y="474"/>
                    <a:pt x="294" y="1120"/>
                    <a:pt x="202" y="1931"/>
                  </a:cubicBezTo>
                  <a:lnTo>
                    <a:pt x="383" y="1931"/>
                  </a:lnTo>
                  <a:cubicBezTo>
                    <a:pt x="322" y="1153"/>
                    <a:pt x="277" y="499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964;p51">
              <a:extLst>
                <a:ext uri="{FF2B5EF4-FFF2-40B4-BE49-F238E27FC236}">
                  <a16:creationId xmlns:a16="http://schemas.microsoft.com/office/drawing/2014/main" id="{44D398B5-3CF3-54CE-29AF-8C5D483D61F9}"/>
                </a:ext>
              </a:extLst>
            </p:cNvPr>
            <p:cNvSpPr/>
            <p:nvPr/>
          </p:nvSpPr>
          <p:spPr>
            <a:xfrm>
              <a:off x="5800388" y="3577584"/>
              <a:ext cx="30678" cy="98018"/>
            </a:xfrm>
            <a:custGeom>
              <a:avLst/>
              <a:gdLst/>
              <a:ahLst/>
              <a:cxnLst/>
              <a:rect l="l" t="t" r="r" b="b"/>
              <a:pathLst>
                <a:path w="605" h="1933" extrusionOk="0">
                  <a:moveTo>
                    <a:pt x="604" y="1"/>
                  </a:moveTo>
                  <a:lnTo>
                    <a:pt x="0" y="101"/>
                  </a:lnTo>
                  <a:cubicBezTo>
                    <a:pt x="236" y="476"/>
                    <a:pt x="293" y="1121"/>
                    <a:pt x="201" y="1933"/>
                  </a:cubicBezTo>
                  <a:lnTo>
                    <a:pt x="383" y="1933"/>
                  </a:lnTo>
                  <a:cubicBezTo>
                    <a:pt x="321" y="1154"/>
                    <a:pt x="277" y="500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965;p51">
              <a:extLst>
                <a:ext uri="{FF2B5EF4-FFF2-40B4-BE49-F238E27FC236}">
                  <a16:creationId xmlns:a16="http://schemas.microsoft.com/office/drawing/2014/main" id="{22D2B2F7-874E-D044-E0B0-30FF024A7EBF}"/>
                </a:ext>
              </a:extLst>
            </p:cNvPr>
            <p:cNvSpPr/>
            <p:nvPr/>
          </p:nvSpPr>
          <p:spPr>
            <a:xfrm>
              <a:off x="5661554" y="3550102"/>
              <a:ext cx="30729" cy="98018"/>
            </a:xfrm>
            <a:custGeom>
              <a:avLst/>
              <a:gdLst/>
              <a:ahLst/>
              <a:cxnLst/>
              <a:rect l="l" t="t" r="r" b="b"/>
              <a:pathLst>
                <a:path w="606" h="1933" extrusionOk="0">
                  <a:moveTo>
                    <a:pt x="605" y="0"/>
                  </a:moveTo>
                  <a:lnTo>
                    <a:pt x="1" y="101"/>
                  </a:lnTo>
                  <a:cubicBezTo>
                    <a:pt x="238" y="474"/>
                    <a:pt x="294" y="1119"/>
                    <a:pt x="202" y="1932"/>
                  </a:cubicBezTo>
                  <a:lnTo>
                    <a:pt x="384" y="1932"/>
                  </a:lnTo>
                  <a:cubicBezTo>
                    <a:pt x="322" y="1153"/>
                    <a:pt x="278" y="499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966;p51">
              <a:extLst>
                <a:ext uri="{FF2B5EF4-FFF2-40B4-BE49-F238E27FC236}">
                  <a16:creationId xmlns:a16="http://schemas.microsoft.com/office/drawing/2014/main" id="{D63043C6-3BAC-ACA4-B48D-05A50EBAFD65}"/>
                </a:ext>
              </a:extLst>
            </p:cNvPr>
            <p:cNvSpPr/>
            <p:nvPr/>
          </p:nvSpPr>
          <p:spPr>
            <a:xfrm>
              <a:off x="7218084" y="3270455"/>
              <a:ext cx="61914" cy="238731"/>
            </a:xfrm>
            <a:custGeom>
              <a:avLst/>
              <a:gdLst/>
              <a:ahLst/>
              <a:cxnLst/>
              <a:rect l="l" t="t" r="r" b="b"/>
              <a:pathLst>
                <a:path w="1221" h="4708" extrusionOk="0">
                  <a:moveTo>
                    <a:pt x="1221" y="1"/>
                  </a:moveTo>
                  <a:lnTo>
                    <a:pt x="1119" y="3"/>
                  </a:lnTo>
                  <a:lnTo>
                    <a:pt x="0" y="4660"/>
                  </a:lnTo>
                  <a:lnTo>
                    <a:pt x="196" y="4708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967;p51">
              <a:extLst>
                <a:ext uri="{FF2B5EF4-FFF2-40B4-BE49-F238E27FC236}">
                  <a16:creationId xmlns:a16="http://schemas.microsoft.com/office/drawing/2014/main" id="{9B39A0F6-44EC-A2DE-51FD-82463CDAC9D4}"/>
                </a:ext>
              </a:extLst>
            </p:cNvPr>
            <p:cNvSpPr/>
            <p:nvPr/>
          </p:nvSpPr>
          <p:spPr>
            <a:xfrm>
              <a:off x="7619272" y="3560294"/>
              <a:ext cx="213174" cy="232291"/>
            </a:xfrm>
            <a:custGeom>
              <a:avLst/>
              <a:gdLst/>
              <a:ahLst/>
              <a:cxnLst/>
              <a:rect l="l" t="t" r="r" b="b"/>
              <a:pathLst>
                <a:path w="4204" h="4581" extrusionOk="0">
                  <a:moveTo>
                    <a:pt x="2673" y="1"/>
                  </a:moveTo>
                  <a:cubicBezTo>
                    <a:pt x="2470" y="1"/>
                    <a:pt x="1886" y="961"/>
                    <a:pt x="1886" y="961"/>
                  </a:cubicBezTo>
                  <a:cubicBezTo>
                    <a:pt x="1791" y="534"/>
                    <a:pt x="1683" y="370"/>
                    <a:pt x="1574" y="370"/>
                  </a:cubicBezTo>
                  <a:cubicBezTo>
                    <a:pt x="1221" y="370"/>
                    <a:pt x="852" y="2096"/>
                    <a:pt x="852" y="2096"/>
                  </a:cubicBezTo>
                  <a:cubicBezTo>
                    <a:pt x="246" y="2551"/>
                    <a:pt x="0" y="4070"/>
                    <a:pt x="801" y="4367"/>
                  </a:cubicBezTo>
                  <a:cubicBezTo>
                    <a:pt x="1219" y="4521"/>
                    <a:pt x="1542" y="4581"/>
                    <a:pt x="1791" y="4581"/>
                  </a:cubicBezTo>
                  <a:cubicBezTo>
                    <a:pt x="2642" y="4581"/>
                    <a:pt x="2642" y="3888"/>
                    <a:pt x="2642" y="3888"/>
                  </a:cubicBezTo>
                  <a:cubicBezTo>
                    <a:pt x="2642" y="3888"/>
                    <a:pt x="2642" y="3888"/>
                    <a:pt x="2642" y="3888"/>
                  </a:cubicBezTo>
                  <a:cubicBezTo>
                    <a:pt x="4203" y="2701"/>
                    <a:pt x="2986" y="2625"/>
                    <a:pt x="2648" y="2625"/>
                  </a:cubicBezTo>
                  <a:cubicBezTo>
                    <a:pt x="2598" y="2625"/>
                    <a:pt x="2567" y="2626"/>
                    <a:pt x="2567" y="2626"/>
                  </a:cubicBezTo>
                  <a:cubicBezTo>
                    <a:pt x="3774" y="1365"/>
                    <a:pt x="3218" y="1184"/>
                    <a:pt x="2802" y="1184"/>
                  </a:cubicBezTo>
                  <a:cubicBezTo>
                    <a:pt x="2635" y="1184"/>
                    <a:pt x="2491" y="1213"/>
                    <a:pt x="2491" y="1213"/>
                  </a:cubicBezTo>
                  <a:cubicBezTo>
                    <a:pt x="2779" y="296"/>
                    <a:pt x="2785" y="1"/>
                    <a:pt x="2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968;p51">
              <a:extLst>
                <a:ext uri="{FF2B5EF4-FFF2-40B4-BE49-F238E27FC236}">
                  <a16:creationId xmlns:a16="http://schemas.microsoft.com/office/drawing/2014/main" id="{311BA9D1-12E0-2689-4DAF-AF0F45E95138}"/>
                </a:ext>
              </a:extLst>
            </p:cNvPr>
            <p:cNvSpPr/>
            <p:nvPr/>
          </p:nvSpPr>
          <p:spPr>
            <a:xfrm>
              <a:off x="7664552" y="3761041"/>
              <a:ext cx="20841" cy="78799"/>
            </a:xfrm>
            <a:custGeom>
              <a:avLst/>
              <a:gdLst/>
              <a:ahLst/>
              <a:cxnLst/>
              <a:rect l="l" t="t" r="r" b="b"/>
              <a:pathLst>
                <a:path w="411" h="1554" extrusionOk="0">
                  <a:moveTo>
                    <a:pt x="278" y="0"/>
                  </a:moveTo>
                  <a:cubicBezTo>
                    <a:pt x="208" y="598"/>
                    <a:pt x="137" y="1025"/>
                    <a:pt x="0" y="1529"/>
                  </a:cubicBezTo>
                  <a:lnTo>
                    <a:pt x="134" y="1554"/>
                  </a:lnTo>
                  <a:lnTo>
                    <a:pt x="411" y="24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969;p51">
              <a:extLst>
                <a:ext uri="{FF2B5EF4-FFF2-40B4-BE49-F238E27FC236}">
                  <a16:creationId xmlns:a16="http://schemas.microsoft.com/office/drawing/2014/main" id="{D2191B00-C63E-094F-2A4A-D64542A3F875}"/>
                </a:ext>
              </a:extLst>
            </p:cNvPr>
            <p:cNvSpPr/>
            <p:nvPr/>
          </p:nvSpPr>
          <p:spPr>
            <a:xfrm>
              <a:off x="7085234" y="1670920"/>
              <a:ext cx="194311" cy="118098"/>
            </a:xfrm>
            <a:custGeom>
              <a:avLst/>
              <a:gdLst/>
              <a:ahLst/>
              <a:cxnLst/>
              <a:rect l="l" t="t" r="r" b="b"/>
              <a:pathLst>
                <a:path w="3832" h="2329" extrusionOk="0">
                  <a:moveTo>
                    <a:pt x="3752" y="1296"/>
                  </a:moveTo>
                  <a:cubicBezTo>
                    <a:pt x="3635" y="1"/>
                    <a:pt x="1241" y="419"/>
                    <a:pt x="1" y="2328"/>
                  </a:cubicBezTo>
                  <a:cubicBezTo>
                    <a:pt x="1889" y="991"/>
                    <a:pt x="3832" y="2194"/>
                    <a:pt x="3752" y="1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970;p51">
              <a:extLst>
                <a:ext uri="{FF2B5EF4-FFF2-40B4-BE49-F238E27FC236}">
                  <a16:creationId xmlns:a16="http://schemas.microsoft.com/office/drawing/2014/main" id="{A741E5D1-4A66-68CF-8243-D57C77FA980E}"/>
                </a:ext>
              </a:extLst>
            </p:cNvPr>
            <p:cNvSpPr/>
            <p:nvPr/>
          </p:nvSpPr>
          <p:spPr>
            <a:xfrm>
              <a:off x="7081431" y="2165105"/>
              <a:ext cx="7809" cy="6237"/>
            </a:xfrm>
            <a:custGeom>
              <a:avLst/>
              <a:gdLst/>
              <a:ahLst/>
              <a:cxnLst/>
              <a:rect l="l" t="t" r="r" b="b"/>
              <a:pathLst>
                <a:path w="154" h="123" extrusionOk="0">
                  <a:moveTo>
                    <a:pt x="154" y="1"/>
                  </a:moveTo>
                  <a:cubicBezTo>
                    <a:pt x="103" y="41"/>
                    <a:pt x="52" y="81"/>
                    <a:pt x="0" y="122"/>
                  </a:cubicBezTo>
                  <a:cubicBezTo>
                    <a:pt x="0" y="123"/>
                    <a:pt x="57" y="78"/>
                    <a:pt x="154" y="1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971;p51">
              <a:extLst>
                <a:ext uri="{FF2B5EF4-FFF2-40B4-BE49-F238E27FC236}">
                  <a16:creationId xmlns:a16="http://schemas.microsoft.com/office/drawing/2014/main" id="{D66E8DD2-ED76-92D0-96CE-11B219B3C7AD}"/>
                </a:ext>
              </a:extLst>
            </p:cNvPr>
            <p:cNvSpPr/>
            <p:nvPr/>
          </p:nvSpPr>
          <p:spPr>
            <a:xfrm>
              <a:off x="7089189" y="1840533"/>
              <a:ext cx="406370" cy="324629"/>
            </a:xfrm>
            <a:custGeom>
              <a:avLst/>
              <a:gdLst/>
              <a:ahLst/>
              <a:cxnLst/>
              <a:rect l="l" t="t" r="r" b="b"/>
              <a:pathLst>
                <a:path w="8014" h="6402" extrusionOk="0">
                  <a:moveTo>
                    <a:pt x="1945" y="3745"/>
                  </a:moveTo>
                  <a:cubicBezTo>
                    <a:pt x="2064" y="4638"/>
                    <a:pt x="502" y="5992"/>
                    <a:pt x="1" y="6402"/>
                  </a:cubicBezTo>
                  <a:cubicBezTo>
                    <a:pt x="2558" y="4370"/>
                    <a:pt x="2973" y="5151"/>
                    <a:pt x="4176" y="5348"/>
                  </a:cubicBezTo>
                  <a:cubicBezTo>
                    <a:pt x="6128" y="5668"/>
                    <a:pt x="4791" y="4100"/>
                    <a:pt x="4791" y="4100"/>
                  </a:cubicBezTo>
                  <a:cubicBezTo>
                    <a:pt x="8013" y="4228"/>
                    <a:pt x="5098" y="2840"/>
                    <a:pt x="5098" y="2840"/>
                  </a:cubicBezTo>
                  <a:cubicBezTo>
                    <a:pt x="6748" y="1"/>
                    <a:pt x="3937" y="2382"/>
                    <a:pt x="3937" y="2382"/>
                  </a:cubicBezTo>
                  <a:cubicBezTo>
                    <a:pt x="3048" y="257"/>
                    <a:pt x="1804" y="2683"/>
                    <a:pt x="1945" y="37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972;p51">
              <a:extLst>
                <a:ext uri="{FF2B5EF4-FFF2-40B4-BE49-F238E27FC236}">
                  <a16:creationId xmlns:a16="http://schemas.microsoft.com/office/drawing/2014/main" id="{7389B1EB-E60B-0DA0-3239-CF07E3ABE483}"/>
                </a:ext>
              </a:extLst>
            </p:cNvPr>
            <p:cNvSpPr/>
            <p:nvPr/>
          </p:nvSpPr>
          <p:spPr>
            <a:xfrm>
              <a:off x="6116237" y="2373306"/>
              <a:ext cx="7809" cy="6693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0" y="0"/>
                  </a:moveTo>
                  <a:cubicBezTo>
                    <a:pt x="51" y="44"/>
                    <a:pt x="101" y="87"/>
                    <a:pt x="154" y="131"/>
                  </a:cubicBezTo>
                  <a:cubicBezTo>
                    <a:pt x="154" y="131"/>
                    <a:pt x="97" y="81"/>
                    <a:pt x="0" y="0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973;p51">
              <a:extLst>
                <a:ext uri="{FF2B5EF4-FFF2-40B4-BE49-F238E27FC236}">
                  <a16:creationId xmlns:a16="http://schemas.microsoft.com/office/drawing/2014/main" id="{99CEDF5C-62D2-FBF8-7ABA-F44FE98C88FB}"/>
                </a:ext>
              </a:extLst>
            </p:cNvPr>
            <p:cNvSpPr/>
            <p:nvPr/>
          </p:nvSpPr>
          <p:spPr>
            <a:xfrm>
              <a:off x="5701308" y="1983069"/>
              <a:ext cx="414990" cy="390296"/>
            </a:xfrm>
            <a:custGeom>
              <a:avLst/>
              <a:gdLst/>
              <a:ahLst/>
              <a:cxnLst/>
              <a:rect l="l" t="t" r="r" b="b"/>
              <a:pathLst>
                <a:path w="8184" h="7697" extrusionOk="0">
                  <a:moveTo>
                    <a:pt x="3144" y="4200"/>
                  </a:moveTo>
                  <a:cubicBezTo>
                    <a:pt x="1503" y="5285"/>
                    <a:pt x="4150" y="6274"/>
                    <a:pt x="5074" y="6030"/>
                  </a:cubicBezTo>
                  <a:cubicBezTo>
                    <a:pt x="5856" y="5824"/>
                    <a:pt x="7648" y="7251"/>
                    <a:pt x="8183" y="7696"/>
                  </a:cubicBezTo>
                  <a:cubicBezTo>
                    <a:pt x="5427" y="5357"/>
                    <a:pt x="5832" y="4640"/>
                    <a:pt x="5832" y="4640"/>
                  </a:cubicBezTo>
                  <a:cubicBezTo>
                    <a:pt x="5173" y="2022"/>
                    <a:pt x="4423" y="3189"/>
                    <a:pt x="4423" y="3189"/>
                  </a:cubicBezTo>
                  <a:cubicBezTo>
                    <a:pt x="3435" y="0"/>
                    <a:pt x="3164" y="3011"/>
                    <a:pt x="3164" y="3011"/>
                  </a:cubicBezTo>
                  <a:cubicBezTo>
                    <a:pt x="1" y="1662"/>
                    <a:pt x="3144" y="4200"/>
                    <a:pt x="3144" y="4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974;p51">
              <a:extLst>
                <a:ext uri="{FF2B5EF4-FFF2-40B4-BE49-F238E27FC236}">
                  <a16:creationId xmlns:a16="http://schemas.microsoft.com/office/drawing/2014/main" id="{80BB8A69-178C-34EC-3562-E78D31149FCE}"/>
                </a:ext>
              </a:extLst>
            </p:cNvPr>
            <p:cNvSpPr/>
            <p:nvPr/>
          </p:nvSpPr>
          <p:spPr>
            <a:xfrm>
              <a:off x="6865168" y="1351012"/>
              <a:ext cx="201613" cy="268293"/>
            </a:xfrm>
            <a:custGeom>
              <a:avLst/>
              <a:gdLst/>
              <a:ahLst/>
              <a:cxnLst/>
              <a:rect l="l" t="t" r="r" b="b"/>
              <a:pathLst>
                <a:path w="3976" h="5291" extrusionOk="0">
                  <a:moveTo>
                    <a:pt x="0" y="5290"/>
                  </a:moveTo>
                  <a:cubicBezTo>
                    <a:pt x="1158" y="2879"/>
                    <a:pt x="3975" y="1310"/>
                    <a:pt x="2760" y="625"/>
                  </a:cubicBezTo>
                  <a:cubicBezTo>
                    <a:pt x="1653" y="1"/>
                    <a:pt x="313" y="2195"/>
                    <a:pt x="0" y="5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975;p51">
              <a:extLst>
                <a:ext uri="{FF2B5EF4-FFF2-40B4-BE49-F238E27FC236}">
                  <a16:creationId xmlns:a16="http://schemas.microsoft.com/office/drawing/2014/main" id="{AD33497C-9BAC-0A3C-A8E8-F992BF0C00B5}"/>
                </a:ext>
              </a:extLst>
            </p:cNvPr>
            <p:cNvSpPr/>
            <p:nvPr/>
          </p:nvSpPr>
          <p:spPr>
            <a:xfrm>
              <a:off x="6083684" y="2473704"/>
              <a:ext cx="145683" cy="154861"/>
            </a:xfrm>
            <a:custGeom>
              <a:avLst/>
              <a:gdLst/>
              <a:ahLst/>
              <a:cxnLst/>
              <a:rect l="l" t="t" r="r" b="b"/>
              <a:pathLst>
                <a:path w="2873" h="3054" extrusionOk="0">
                  <a:moveTo>
                    <a:pt x="1309" y="1618"/>
                  </a:moveTo>
                  <a:cubicBezTo>
                    <a:pt x="1619" y="906"/>
                    <a:pt x="1954" y="638"/>
                    <a:pt x="2872" y="836"/>
                  </a:cubicBezTo>
                  <a:cubicBezTo>
                    <a:pt x="2141" y="1"/>
                    <a:pt x="429" y="494"/>
                    <a:pt x="215" y="1774"/>
                  </a:cubicBezTo>
                  <a:cubicBezTo>
                    <a:pt x="1" y="3054"/>
                    <a:pt x="998" y="2331"/>
                    <a:pt x="1309" y="16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1994B6-C8B7-43EE-EF6E-907FBD19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0C9B8F-0A2B-0AA3-5730-D0A49D60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763" y="0"/>
            <a:ext cx="1120237" cy="57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2"/>
          <p:cNvSpPr txBox="1">
            <a:spLocks noGrp="1"/>
          </p:cNvSpPr>
          <p:nvPr>
            <p:ph type="title"/>
          </p:nvPr>
        </p:nvSpPr>
        <p:spPr>
          <a:xfrm>
            <a:off x="4494050" y="1830285"/>
            <a:ext cx="39348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7000" dirty="0"/>
              <a:t>NATURAL DISASTERS</a:t>
            </a:r>
          </a:p>
        </p:txBody>
      </p:sp>
      <p:grpSp>
        <p:nvGrpSpPr>
          <p:cNvPr id="982" name="Google Shape;982;p52"/>
          <p:cNvGrpSpPr/>
          <p:nvPr/>
        </p:nvGrpSpPr>
        <p:grpSpPr>
          <a:xfrm>
            <a:off x="736200" y="993373"/>
            <a:ext cx="3169615" cy="3156771"/>
            <a:chOff x="775625" y="1239725"/>
            <a:chExt cx="3605933" cy="2886850"/>
          </a:xfrm>
        </p:grpSpPr>
        <p:sp>
          <p:nvSpPr>
            <p:cNvPr id="983" name="Google Shape;983;p52"/>
            <p:cNvSpPr/>
            <p:nvPr/>
          </p:nvSpPr>
          <p:spPr>
            <a:xfrm>
              <a:off x="3010181" y="3486496"/>
              <a:ext cx="25659" cy="22548"/>
            </a:xfrm>
            <a:custGeom>
              <a:avLst/>
              <a:gdLst/>
              <a:ahLst/>
              <a:cxnLst/>
              <a:rect l="l" t="t" r="r" b="b"/>
              <a:pathLst>
                <a:path w="719" h="543" extrusionOk="0">
                  <a:moveTo>
                    <a:pt x="455" y="1"/>
                  </a:moveTo>
                  <a:cubicBezTo>
                    <a:pt x="455" y="1"/>
                    <a:pt x="148" y="90"/>
                    <a:pt x="1" y="405"/>
                  </a:cubicBezTo>
                  <a:cubicBezTo>
                    <a:pt x="1" y="405"/>
                    <a:pt x="204" y="509"/>
                    <a:pt x="420" y="538"/>
                  </a:cubicBezTo>
                  <a:cubicBezTo>
                    <a:pt x="445" y="541"/>
                    <a:pt x="468" y="542"/>
                    <a:pt x="489" y="542"/>
                  </a:cubicBezTo>
                  <a:cubicBezTo>
                    <a:pt x="595" y="542"/>
                    <a:pt x="666" y="507"/>
                    <a:pt x="718" y="472"/>
                  </a:cubicBezTo>
                  <a:lnTo>
                    <a:pt x="718" y="469"/>
                  </a:lnTo>
                  <a:cubicBezTo>
                    <a:pt x="643" y="220"/>
                    <a:pt x="474" y="10"/>
                    <a:pt x="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1683556" y="1955419"/>
              <a:ext cx="109870" cy="41337"/>
            </a:xfrm>
            <a:custGeom>
              <a:avLst/>
              <a:gdLst/>
              <a:ahLst/>
              <a:cxnLst/>
              <a:rect l="l" t="t" r="r" b="b"/>
              <a:pathLst>
                <a:path w="2044" h="661" extrusionOk="0">
                  <a:moveTo>
                    <a:pt x="2043" y="1"/>
                  </a:moveTo>
                  <a:lnTo>
                    <a:pt x="1" y="232"/>
                  </a:lnTo>
                  <a:lnTo>
                    <a:pt x="1" y="661"/>
                  </a:lnTo>
                  <a:lnTo>
                    <a:pt x="2043" y="432"/>
                  </a:lnTo>
                  <a:lnTo>
                    <a:pt x="2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363192" y="1994193"/>
              <a:ext cx="104280" cy="30456"/>
            </a:xfrm>
            <a:custGeom>
              <a:avLst/>
              <a:gdLst/>
              <a:ahLst/>
              <a:cxnLst/>
              <a:rect l="l" t="t" r="r" b="b"/>
              <a:pathLst>
                <a:path w="1940" h="487" extrusionOk="0">
                  <a:moveTo>
                    <a:pt x="0" y="1"/>
                  </a:moveTo>
                  <a:lnTo>
                    <a:pt x="0" y="430"/>
                  </a:lnTo>
                  <a:lnTo>
                    <a:pt x="1940" y="487"/>
                  </a:lnTo>
                  <a:lnTo>
                    <a:pt x="1940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375501" y="2008765"/>
              <a:ext cx="86219" cy="212315"/>
            </a:xfrm>
            <a:custGeom>
              <a:avLst/>
              <a:gdLst/>
              <a:ahLst/>
              <a:cxnLst/>
              <a:rect l="l" t="t" r="r" b="b"/>
              <a:pathLst>
                <a:path w="1604" h="3395" extrusionOk="0">
                  <a:moveTo>
                    <a:pt x="0" y="0"/>
                  </a:moveTo>
                  <a:lnTo>
                    <a:pt x="0" y="3395"/>
                  </a:lnTo>
                  <a:lnTo>
                    <a:pt x="1603" y="3150"/>
                  </a:lnTo>
                  <a:lnTo>
                    <a:pt x="1603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694790" y="1962674"/>
              <a:ext cx="86165" cy="227762"/>
            </a:xfrm>
            <a:custGeom>
              <a:avLst/>
              <a:gdLst/>
              <a:ahLst/>
              <a:cxnLst/>
              <a:rect l="l" t="t" r="r" b="b"/>
              <a:pathLst>
                <a:path w="1603" h="3642" extrusionOk="0">
                  <a:moveTo>
                    <a:pt x="1602" y="0"/>
                  </a:moveTo>
                  <a:lnTo>
                    <a:pt x="1" y="246"/>
                  </a:lnTo>
                  <a:lnTo>
                    <a:pt x="1" y="3641"/>
                  </a:lnTo>
                  <a:lnTo>
                    <a:pt x="1602" y="3395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967790" y="3061730"/>
              <a:ext cx="60310" cy="212377"/>
            </a:xfrm>
            <a:custGeom>
              <a:avLst/>
              <a:gdLst/>
              <a:ahLst/>
              <a:cxnLst/>
              <a:rect l="l" t="t" r="r" b="b"/>
              <a:pathLst>
                <a:path w="1122" h="3396" extrusionOk="0">
                  <a:moveTo>
                    <a:pt x="0" y="0"/>
                  </a:moveTo>
                  <a:lnTo>
                    <a:pt x="0" y="3395"/>
                  </a:lnTo>
                  <a:lnTo>
                    <a:pt x="1122" y="3395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2034612" y="2732213"/>
              <a:ext cx="20748" cy="120135"/>
            </a:xfrm>
            <a:custGeom>
              <a:avLst/>
              <a:gdLst/>
              <a:ahLst/>
              <a:cxnLst/>
              <a:rect l="l" t="t" r="r" b="b"/>
              <a:pathLst>
                <a:path w="386" h="1921" extrusionOk="0">
                  <a:moveTo>
                    <a:pt x="185" y="1"/>
                  </a:moveTo>
                  <a:lnTo>
                    <a:pt x="1" y="16"/>
                  </a:lnTo>
                  <a:lnTo>
                    <a:pt x="1" y="1874"/>
                  </a:lnTo>
                  <a:lnTo>
                    <a:pt x="385" y="1921"/>
                  </a:lnTo>
                  <a:lnTo>
                    <a:pt x="385" y="192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2034881" y="2613265"/>
              <a:ext cx="35262" cy="129640"/>
            </a:xfrm>
            <a:custGeom>
              <a:avLst/>
              <a:gdLst/>
              <a:ahLst/>
              <a:cxnLst/>
              <a:rect l="l" t="t" r="r" b="b"/>
              <a:pathLst>
                <a:path w="656" h="2073" extrusionOk="0">
                  <a:moveTo>
                    <a:pt x="284" y="0"/>
                  </a:moveTo>
                  <a:lnTo>
                    <a:pt x="0" y="1941"/>
                  </a:lnTo>
                  <a:lnTo>
                    <a:pt x="134" y="2072"/>
                  </a:lnTo>
                  <a:lnTo>
                    <a:pt x="656" y="46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2762311" y="1941410"/>
              <a:ext cx="54290" cy="61725"/>
            </a:xfrm>
            <a:custGeom>
              <a:avLst/>
              <a:gdLst/>
              <a:ahLst/>
              <a:cxnLst/>
              <a:rect l="l" t="t" r="r" b="b"/>
              <a:pathLst>
                <a:path w="1010" h="987" extrusionOk="0">
                  <a:moveTo>
                    <a:pt x="370" y="0"/>
                  </a:moveTo>
                  <a:lnTo>
                    <a:pt x="1" y="411"/>
                  </a:lnTo>
                  <a:lnTo>
                    <a:pt x="641" y="986"/>
                  </a:lnTo>
                  <a:lnTo>
                    <a:pt x="1010" y="57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2678135" y="1866864"/>
              <a:ext cx="50904" cy="43839"/>
            </a:xfrm>
            <a:custGeom>
              <a:avLst/>
              <a:gdLst/>
              <a:ahLst/>
              <a:cxnLst/>
              <a:rect l="l" t="t" r="r" b="b"/>
              <a:pathLst>
                <a:path w="947" h="701" extrusionOk="0">
                  <a:moveTo>
                    <a:pt x="847" y="0"/>
                  </a:moveTo>
                  <a:lnTo>
                    <a:pt x="1" y="157"/>
                  </a:lnTo>
                  <a:lnTo>
                    <a:pt x="101" y="700"/>
                  </a:lnTo>
                  <a:lnTo>
                    <a:pt x="947" y="543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2679318" y="1958609"/>
              <a:ext cx="50904" cy="43964"/>
            </a:xfrm>
            <a:custGeom>
              <a:avLst/>
              <a:gdLst/>
              <a:ahLst/>
              <a:cxnLst/>
              <a:rect l="l" t="t" r="r" b="b"/>
              <a:pathLst>
                <a:path w="947" h="703" extrusionOk="0">
                  <a:moveTo>
                    <a:pt x="845" y="1"/>
                  </a:moveTo>
                  <a:lnTo>
                    <a:pt x="0" y="158"/>
                  </a:lnTo>
                  <a:lnTo>
                    <a:pt x="100" y="702"/>
                  </a:lnTo>
                  <a:lnTo>
                    <a:pt x="946" y="545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832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2538325" y="2008765"/>
              <a:ext cx="85950" cy="63413"/>
            </a:xfrm>
            <a:custGeom>
              <a:avLst/>
              <a:gdLst/>
              <a:ahLst/>
              <a:cxnLst/>
              <a:rect l="l" t="t" r="r" b="b"/>
              <a:pathLst>
                <a:path w="1599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1599" y="1014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832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2602721" y="2013580"/>
              <a:ext cx="163623" cy="78922"/>
            </a:xfrm>
            <a:custGeom>
              <a:avLst/>
              <a:gdLst/>
              <a:ahLst/>
              <a:cxnLst/>
              <a:rect l="l" t="t" r="r" b="b"/>
              <a:pathLst>
                <a:path w="3044" h="1262" extrusionOk="0">
                  <a:moveTo>
                    <a:pt x="2920" y="0"/>
                  </a:moveTo>
                  <a:lnTo>
                    <a:pt x="2321" y="62"/>
                  </a:lnTo>
                  <a:lnTo>
                    <a:pt x="2228" y="415"/>
                  </a:lnTo>
                  <a:lnTo>
                    <a:pt x="1553" y="354"/>
                  </a:lnTo>
                  <a:lnTo>
                    <a:pt x="1445" y="600"/>
                  </a:lnTo>
                  <a:lnTo>
                    <a:pt x="293" y="431"/>
                  </a:lnTo>
                  <a:lnTo>
                    <a:pt x="1" y="877"/>
                  </a:lnTo>
                  <a:lnTo>
                    <a:pt x="2182" y="1261"/>
                  </a:lnTo>
                  <a:lnTo>
                    <a:pt x="3043" y="1168"/>
                  </a:lnTo>
                  <a:cubicBezTo>
                    <a:pt x="3043" y="1121"/>
                    <a:pt x="2920" y="0"/>
                    <a:pt x="2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3797313" y="3382242"/>
              <a:ext cx="390404" cy="462840"/>
            </a:xfrm>
            <a:custGeom>
              <a:avLst/>
              <a:gdLst/>
              <a:ahLst/>
              <a:cxnLst/>
              <a:rect l="l" t="t" r="r" b="b"/>
              <a:pathLst>
                <a:path w="7263" h="7401" extrusionOk="0">
                  <a:moveTo>
                    <a:pt x="6495" y="1"/>
                  </a:moveTo>
                  <a:lnTo>
                    <a:pt x="385" y="99"/>
                  </a:lnTo>
                  <a:lnTo>
                    <a:pt x="1" y="7401"/>
                  </a:lnTo>
                  <a:lnTo>
                    <a:pt x="7263" y="7401"/>
                  </a:lnTo>
                  <a:lnTo>
                    <a:pt x="64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3781940" y="3111761"/>
              <a:ext cx="380998" cy="491920"/>
            </a:xfrm>
            <a:custGeom>
              <a:avLst/>
              <a:gdLst/>
              <a:ahLst/>
              <a:cxnLst/>
              <a:rect l="l" t="t" r="r" b="b"/>
              <a:pathLst>
                <a:path w="7088" h="7866" extrusionOk="0">
                  <a:moveTo>
                    <a:pt x="210" y="0"/>
                  </a:moveTo>
                  <a:lnTo>
                    <a:pt x="1" y="7865"/>
                  </a:lnTo>
                  <a:lnTo>
                    <a:pt x="7087" y="7302"/>
                  </a:lnTo>
                  <a:lnTo>
                    <a:pt x="6726" y="38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3571123" y="2845846"/>
              <a:ext cx="658468" cy="634693"/>
            </a:xfrm>
            <a:custGeom>
              <a:avLst/>
              <a:gdLst/>
              <a:ahLst/>
              <a:cxnLst/>
              <a:rect l="l" t="t" r="r" b="b"/>
              <a:pathLst>
                <a:path w="12250" h="10149" extrusionOk="0">
                  <a:moveTo>
                    <a:pt x="0" y="1"/>
                  </a:moveTo>
                  <a:lnTo>
                    <a:pt x="2465" y="10148"/>
                  </a:lnTo>
                  <a:lnTo>
                    <a:pt x="12249" y="10148"/>
                  </a:lnTo>
                  <a:lnTo>
                    <a:pt x="81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3571123" y="2845846"/>
              <a:ext cx="658468" cy="634693"/>
            </a:xfrm>
            <a:custGeom>
              <a:avLst/>
              <a:gdLst/>
              <a:ahLst/>
              <a:cxnLst/>
              <a:rect l="l" t="t" r="r" b="b"/>
              <a:pathLst>
                <a:path w="12250" h="10149" extrusionOk="0">
                  <a:moveTo>
                    <a:pt x="0" y="1"/>
                  </a:moveTo>
                  <a:lnTo>
                    <a:pt x="2465" y="10148"/>
                  </a:lnTo>
                  <a:lnTo>
                    <a:pt x="12249" y="10148"/>
                  </a:lnTo>
                  <a:lnTo>
                    <a:pt x="12115" y="9819"/>
                  </a:lnTo>
                  <a:lnTo>
                    <a:pt x="8030" y="9819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853781" y="3460728"/>
              <a:ext cx="411852" cy="366470"/>
            </a:xfrm>
            <a:custGeom>
              <a:avLst/>
              <a:gdLst/>
              <a:ahLst/>
              <a:cxnLst/>
              <a:rect l="l" t="t" r="r" b="b"/>
              <a:pathLst>
                <a:path w="7662" h="5860" extrusionOk="0">
                  <a:moveTo>
                    <a:pt x="0" y="1"/>
                  </a:moveTo>
                  <a:lnTo>
                    <a:pt x="400" y="5860"/>
                  </a:lnTo>
                  <a:lnTo>
                    <a:pt x="7662" y="5860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994720" y="3565793"/>
              <a:ext cx="431686" cy="261407"/>
            </a:xfrm>
            <a:custGeom>
              <a:avLst/>
              <a:gdLst/>
              <a:ahLst/>
              <a:cxnLst/>
              <a:rect l="l" t="t" r="r" b="b"/>
              <a:pathLst>
                <a:path w="8031" h="4180" extrusionOk="0">
                  <a:moveTo>
                    <a:pt x="1" y="1"/>
                  </a:moveTo>
                  <a:lnTo>
                    <a:pt x="768" y="4180"/>
                  </a:lnTo>
                  <a:lnTo>
                    <a:pt x="8030" y="4180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866776" y="3465850"/>
              <a:ext cx="153893" cy="238321"/>
            </a:xfrm>
            <a:custGeom>
              <a:avLst/>
              <a:gdLst/>
              <a:ahLst/>
              <a:cxnLst/>
              <a:rect l="l" t="t" r="r" b="b"/>
              <a:pathLst>
                <a:path w="7518" h="3811" extrusionOk="0">
                  <a:moveTo>
                    <a:pt x="1" y="0"/>
                  </a:moveTo>
                  <a:lnTo>
                    <a:pt x="196" y="3810"/>
                  </a:lnTo>
                  <a:lnTo>
                    <a:pt x="7518" y="3810"/>
                  </a:lnTo>
                  <a:lnTo>
                    <a:pt x="7323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792181" y="3073925"/>
              <a:ext cx="473452" cy="566152"/>
            </a:xfrm>
            <a:custGeom>
              <a:avLst/>
              <a:gdLst/>
              <a:ahLst/>
              <a:cxnLst/>
              <a:rect l="l" t="t" r="r" b="b"/>
              <a:pathLst>
                <a:path w="8808" h="9053" extrusionOk="0">
                  <a:moveTo>
                    <a:pt x="8808" y="1"/>
                  </a:moveTo>
                  <a:lnTo>
                    <a:pt x="2340" y="1100"/>
                  </a:lnTo>
                  <a:lnTo>
                    <a:pt x="0" y="9053"/>
                  </a:lnTo>
                  <a:lnTo>
                    <a:pt x="0" y="9053"/>
                  </a:lnTo>
                  <a:lnTo>
                    <a:pt x="8030" y="8725"/>
                  </a:lnTo>
                  <a:lnTo>
                    <a:pt x="8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792181" y="3137903"/>
              <a:ext cx="298756" cy="502176"/>
            </a:xfrm>
            <a:custGeom>
              <a:avLst/>
              <a:gdLst/>
              <a:ahLst/>
              <a:cxnLst/>
              <a:rect l="l" t="t" r="r" b="b"/>
              <a:pathLst>
                <a:path w="5558" h="8030" extrusionOk="0">
                  <a:moveTo>
                    <a:pt x="2791" y="1"/>
                  </a:moveTo>
                  <a:lnTo>
                    <a:pt x="2340" y="77"/>
                  </a:lnTo>
                  <a:lnTo>
                    <a:pt x="0" y="8030"/>
                  </a:lnTo>
                  <a:lnTo>
                    <a:pt x="5558" y="7804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rgbClr val="F1EFD8">
                <a:alpha val="5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775625" y="3618326"/>
              <a:ext cx="433890" cy="35959"/>
            </a:xfrm>
            <a:custGeom>
              <a:avLst/>
              <a:gdLst/>
              <a:ahLst/>
              <a:cxnLst/>
              <a:rect l="l" t="t" r="r" b="b"/>
              <a:pathLst>
                <a:path w="8072" h="575" extrusionOk="0">
                  <a:moveTo>
                    <a:pt x="8072" y="0"/>
                  </a:moveTo>
                  <a:lnTo>
                    <a:pt x="1" y="288"/>
                  </a:lnTo>
                  <a:lnTo>
                    <a:pt x="1" y="574"/>
                  </a:lnTo>
                  <a:lnTo>
                    <a:pt x="8072" y="288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2318478" y="2141284"/>
              <a:ext cx="64449" cy="56659"/>
            </a:xfrm>
            <a:custGeom>
              <a:avLst/>
              <a:gdLst/>
              <a:ahLst/>
              <a:cxnLst/>
              <a:rect l="l" t="t" r="r" b="b"/>
              <a:pathLst>
                <a:path w="1199" h="906" extrusionOk="0">
                  <a:moveTo>
                    <a:pt x="176" y="1"/>
                  </a:moveTo>
                  <a:lnTo>
                    <a:pt x="1" y="611"/>
                  </a:lnTo>
                  <a:lnTo>
                    <a:pt x="1022" y="905"/>
                  </a:lnTo>
                  <a:lnTo>
                    <a:pt x="1199" y="29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2343957" y="2262485"/>
              <a:ext cx="65471" cy="60099"/>
            </a:xfrm>
            <a:custGeom>
              <a:avLst/>
              <a:gdLst/>
              <a:ahLst/>
              <a:cxnLst/>
              <a:rect l="l" t="t" r="r" b="b"/>
              <a:pathLst>
                <a:path w="1218" h="961" extrusionOk="0">
                  <a:moveTo>
                    <a:pt x="1002" y="1"/>
                  </a:moveTo>
                  <a:lnTo>
                    <a:pt x="0" y="362"/>
                  </a:lnTo>
                  <a:lnTo>
                    <a:pt x="216" y="961"/>
                  </a:lnTo>
                  <a:lnTo>
                    <a:pt x="1217" y="59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969940" y="2679994"/>
              <a:ext cx="101753" cy="70230"/>
            </a:xfrm>
            <a:custGeom>
              <a:avLst/>
              <a:gdLst/>
              <a:ahLst/>
              <a:cxnLst/>
              <a:rect l="l" t="t" r="r" b="b"/>
              <a:pathLst>
                <a:path w="1893" h="1123" extrusionOk="0">
                  <a:moveTo>
                    <a:pt x="1760" y="1"/>
                  </a:moveTo>
                  <a:lnTo>
                    <a:pt x="0" y="271"/>
                  </a:lnTo>
                  <a:lnTo>
                    <a:pt x="131" y="1122"/>
                  </a:lnTo>
                  <a:lnTo>
                    <a:pt x="1892" y="851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734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930485" y="2822770"/>
              <a:ext cx="106376" cy="97684"/>
            </a:xfrm>
            <a:custGeom>
              <a:avLst/>
              <a:gdLst/>
              <a:ahLst/>
              <a:cxnLst/>
              <a:rect l="l" t="t" r="r" b="b"/>
              <a:pathLst>
                <a:path w="1979" h="1562" extrusionOk="0">
                  <a:moveTo>
                    <a:pt x="382" y="0"/>
                  </a:moveTo>
                  <a:lnTo>
                    <a:pt x="1" y="773"/>
                  </a:lnTo>
                  <a:lnTo>
                    <a:pt x="1599" y="1562"/>
                  </a:lnTo>
                  <a:lnTo>
                    <a:pt x="1979" y="79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734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1601046" y="2061923"/>
              <a:ext cx="685721" cy="544827"/>
            </a:xfrm>
            <a:custGeom>
              <a:avLst/>
              <a:gdLst/>
              <a:ahLst/>
              <a:cxnLst/>
              <a:rect l="l" t="t" r="r" b="b"/>
              <a:pathLst>
                <a:path w="12757" h="8712" extrusionOk="0">
                  <a:moveTo>
                    <a:pt x="9041" y="1"/>
                  </a:moveTo>
                  <a:lnTo>
                    <a:pt x="0" y="4054"/>
                  </a:lnTo>
                  <a:lnTo>
                    <a:pt x="12382" y="8712"/>
                  </a:lnTo>
                  <a:lnTo>
                    <a:pt x="12757" y="829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1559442" y="2079559"/>
              <a:ext cx="707168" cy="649077"/>
            </a:xfrm>
            <a:custGeom>
              <a:avLst/>
              <a:gdLst/>
              <a:ahLst/>
              <a:cxnLst/>
              <a:rect l="l" t="t" r="r" b="b"/>
              <a:pathLst>
                <a:path w="13156" h="10379" extrusionOk="0">
                  <a:moveTo>
                    <a:pt x="9272" y="0"/>
                  </a:moveTo>
                  <a:lnTo>
                    <a:pt x="208" y="4001"/>
                  </a:lnTo>
                  <a:lnTo>
                    <a:pt x="1" y="10379"/>
                  </a:lnTo>
                  <a:lnTo>
                    <a:pt x="13156" y="8430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2402923" y="2131778"/>
              <a:ext cx="128845" cy="722496"/>
            </a:xfrm>
            <a:custGeom>
              <a:avLst/>
              <a:gdLst/>
              <a:ahLst/>
              <a:cxnLst/>
              <a:rect l="l" t="t" r="r" b="b"/>
              <a:pathLst>
                <a:path w="2397" h="11553" extrusionOk="0">
                  <a:moveTo>
                    <a:pt x="2397" y="0"/>
                  </a:moveTo>
                  <a:lnTo>
                    <a:pt x="1106" y="307"/>
                  </a:lnTo>
                  <a:lnTo>
                    <a:pt x="0" y="11552"/>
                  </a:lnTo>
                  <a:lnTo>
                    <a:pt x="2304" y="11306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2474521" y="2059359"/>
              <a:ext cx="332513" cy="658395"/>
            </a:xfrm>
            <a:custGeom>
              <a:avLst/>
              <a:gdLst/>
              <a:ahLst/>
              <a:cxnLst/>
              <a:rect l="l" t="t" r="r" b="b"/>
              <a:pathLst>
                <a:path w="6186" h="10528" extrusionOk="0">
                  <a:moveTo>
                    <a:pt x="328" y="0"/>
                  </a:moveTo>
                  <a:lnTo>
                    <a:pt x="0" y="943"/>
                  </a:lnTo>
                  <a:lnTo>
                    <a:pt x="718" y="10528"/>
                  </a:lnTo>
                  <a:lnTo>
                    <a:pt x="6185" y="2295"/>
                  </a:lnTo>
                  <a:lnTo>
                    <a:pt x="5367" y="123"/>
                  </a:lnTo>
                  <a:lnTo>
                    <a:pt x="3850" y="123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2339711" y="1631656"/>
              <a:ext cx="396855" cy="479850"/>
            </a:xfrm>
            <a:custGeom>
              <a:avLst/>
              <a:gdLst/>
              <a:ahLst/>
              <a:cxnLst/>
              <a:rect l="l" t="t" r="r" b="b"/>
              <a:pathLst>
                <a:path w="7383" h="7673" extrusionOk="0">
                  <a:moveTo>
                    <a:pt x="4854" y="0"/>
                  </a:moveTo>
                  <a:lnTo>
                    <a:pt x="1" y="2954"/>
                  </a:lnTo>
                  <a:lnTo>
                    <a:pt x="2820" y="7673"/>
                  </a:lnTo>
                  <a:lnTo>
                    <a:pt x="5060" y="6298"/>
                  </a:lnTo>
                  <a:lnTo>
                    <a:pt x="6184" y="6321"/>
                  </a:lnTo>
                  <a:lnTo>
                    <a:pt x="7383" y="5279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2339711" y="1631656"/>
              <a:ext cx="277793" cy="479850"/>
            </a:xfrm>
            <a:custGeom>
              <a:avLst/>
              <a:gdLst/>
              <a:ahLst/>
              <a:cxnLst/>
              <a:rect l="l" t="t" r="r" b="b"/>
              <a:pathLst>
                <a:path w="5168" h="7673" extrusionOk="0">
                  <a:moveTo>
                    <a:pt x="4854" y="0"/>
                  </a:moveTo>
                  <a:lnTo>
                    <a:pt x="1" y="2954"/>
                  </a:lnTo>
                  <a:lnTo>
                    <a:pt x="2820" y="7673"/>
                  </a:lnTo>
                  <a:lnTo>
                    <a:pt x="4082" y="6898"/>
                  </a:lnTo>
                  <a:lnTo>
                    <a:pt x="2671" y="3031"/>
                  </a:lnTo>
                  <a:lnTo>
                    <a:pt x="3900" y="2538"/>
                  </a:lnTo>
                  <a:lnTo>
                    <a:pt x="5168" y="654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2465652" y="2126025"/>
              <a:ext cx="270913" cy="1717780"/>
            </a:xfrm>
            <a:custGeom>
              <a:avLst/>
              <a:gdLst/>
              <a:ahLst/>
              <a:cxnLst/>
              <a:rect l="l" t="t" r="r" b="b"/>
              <a:pathLst>
                <a:path w="5040" h="27468" extrusionOk="0">
                  <a:moveTo>
                    <a:pt x="2336" y="0"/>
                  </a:moveTo>
                  <a:lnTo>
                    <a:pt x="985" y="491"/>
                  </a:lnTo>
                  <a:lnTo>
                    <a:pt x="923" y="8665"/>
                  </a:lnTo>
                  <a:lnTo>
                    <a:pt x="1" y="27160"/>
                  </a:lnTo>
                  <a:lnTo>
                    <a:pt x="4426" y="27468"/>
                  </a:lnTo>
                  <a:lnTo>
                    <a:pt x="5040" y="11983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2415716" y="3693747"/>
              <a:ext cx="109601" cy="110379"/>
            </a:xfrm>
            <a:custGeom>
              <a:avLst/>
              <a:gdLst/>
              <a:ahLst/>
              <a:cxnLst/>
              <a:rect l="l" t="t" r="r" b="b"/>
              <a:pathLst>
                <a:path w="2039" h="1765" extrusionOk="0">
                  <a:moveTo>
                    <a:pt x="1892" y="0"/>
                  </a:moveTo>
                  <a:lnTo>
                    <a:pt x="0" y="174"/>
                  </a:lnTo>
                  <a:lnTo>
                    <a:pt x="147" y="1765"/>
                  </a:lnTo>
                  <a:lnTo>
                    <a:pt x="2039" y="1591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3449965" y="3144344"/>
              <a:ext cx="515379" cy="680283"/>
            </a:xfrm>
            <a:custGeom>
              <a:avLst/>
              <a:gdLst/>
              <a:ahLst/>
              <a:cxnLst/>
              <a:rect l="l" t="t" r="r" b="b"/>
              <a:pathLst>
                <a:path w="9588" h="10878" extrusionOk="0">
                  <a:moveTo>
                    <a:pt x="1967" y="1"/>
                  </a:moveTo>
                  <a:lnTo>
                    <a:pt x="1" y="10877"/>
                  </a:lnTo>
                  <a:lnTo>
                    <a:pt x="9587" y="10728"/>
                  </a:lnTo>
                  <a:lnTo>
                    <a:pt x="8727" y="308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3295857" y="3144344"/>
              <a:ext cx="449263" cy="680283"/>
            </a:xfrm>
            <a:custGeom>
              <a:avLst/>
              <a:gdLst/>
              <a:ahLst/>
              <a:cxnLst/>
              <a:rect l="l" t="t" r="r" b="b"/>
              <a:pathLst>
                <a:path w="8358" h="10878" extrusionOk="0">
                  <a:moveTo>
                    <a:pt x="1967" y="1"/>
                  </a:moveTo>
                  <a:lnTo>
                    <a:pt x="1" y="10877"/>
                  </a:lnTo>
                  <a:lnTo>
                    <a:pt x="7866" y="10728"/>
                  </a:lnTo>
                  <a:lnTo>
                    <a:pt x="8358" y="161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3720923" y="3108000"/>
              <a:ext cx="215458" cy="315877"/>
            </a:xfrm>
            <a:custGeom>
              <a:avLst/>
              <a:gdLst/>
              <a:ahLst/>
              <a:cxnLst/>
              <a:rect l="l" t="t" r="r" b="b"/>
              <a:pathLst>
                <a:path w="7235" h="5051" extrusionOk="0">
                  <a:moveTo>
                    <a:pt x="1199" y="0"/>
                  </a:moveTo>
                  <a:lnTo>
                    <a:pt x="0" y="5050"/>
                  </a:lnTo>
                  <a:lnTo>
                    <a:pt x="7235" y="4936"/>
                  </a:lnTo>
                  <a:lnTo>
                    <a:pt x="7036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3606922" y="3039592"/>
              <a:ext cx="387609" cy="313688"/>
            </a:xfrm>
            <a:custGeom>
              <a:avLst/>
              <a:gdLst/>
              <a:ahLst/>
              <a:cxnLst/>
              <a:rect l="l" t="t" r="r" b="b"/>
              <a:pathLst>
                <a:path w="7211" h="5016" extrusionOk="0">
                  <a:moveTo>
                    <a:pt x="71" y="1"/>
                  </a:moveTo>
                  <a:lnTo>
                    <a:pt x="0" y="5015"/>
                  </a:lnTo>
                  <a:lnTo>
                    <a:pt x="7210" y="4901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3606922" y="3039592"/>
              <a:ext cx="387609" cy="313688"/>
            </a:xfrm>
            <a:custGeom>
              <a:avLst/>
              <a:gdLst/>
              <a:ahLst/>
              <a:cxnLst/>
              <a:rect l="l" t="t" r="r" b="b"/>
              <a:pathLst>
                <a:path w="7211" h="5016" extrusionOk="0">
                  <a:moveTo>
                    <a:pt x="71" y="1"/>
                  </a:moveTo>
                  <a:lnTo>
                    <a:pt x="0" y="5015"/>
                  </a:lnTo>
                  <a:lnTo>
                    <a:pt x="7210" y="4901"/>
                  </a:lnTo>
                  <a:lnTo>
                    <a:pt x="7090" y="4452"/>
                  </a:lnTo>
                  <a:cubicBezTo>
                    <a:pt x="6804" y="4532"/>
                    <a:pt x="6502" y="4572"/>
                    <a:pt x="6195" y="4572"/>
                  </a:cubicBezTo>
                  <a:cubicBezTo>
                    <a:pt x="5476" y="4572"/>
                    <a:pt x="4725" y="4350"/>
                    <a:pt x="4060" y="3891"/>
                  </a:cubicBezTo>
                  <a:cubicBezTo>
                    <a:pt x="2702" y="2955"/>
                    <a:pt x="2139" y="1336"/>
                    <a:pt x="2606" y="1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2660558" y="2126025"/>
              <a:ext cx="1023985" cy="1698581"/>
            </a:xfrm>
            <a:custGeom>
              <a:avLst/>
              <a:gdLst/>
              <a:ahLst/>
              <a:cxnLst/>
              <a:rect l="l" t="t" r="r" b="b"/>
              <a:pathLst>
                <a:path w="19050" h="27161" extrusionOk="0">
                  <a:moveTo>
                    <a:pt x="8316" y="0"/>
                  </a:moveTo>
                  <a:lnTo>
                    <a:pt x="3501" y="491"/>
                  </a:lnTo>
                  <a:lnTo>
                    <a:pt x="800" y="9463"/>
                  </a:lnTo>
                  <a:lnTo>
                    <a:pt x="0" y="27160"/>
                  </a:lnTo>
                  <a:lnTo>
                    <a:pt x="0" y="27160"/>
                  </a:lnTo>
                  <a:lnTo>
                    <a:pt x="19049" y="26707"/>
                  </a:lnTo>
                  <a:lnTo>
                    <a:pt x="18189" y="12167"/>
                  </a:lnTo>
                  <a:lnTo>
                    <a:pt x="8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2670879" y="2126025"/>
              <a:ext cx="980983" cy="1431984"/>
            </a:xfrm>
            <a:custGeom>
              <a:avLst/>
              <a:gdLst/>
              <a:ahLst/>
              <a:cxnLst/>
              <a:rect l="l" t="t" r="r" b="b"/>
              <a:pathLst>
                <a:path w="18250" h="22898" extrusionOk="0">
                  <a:moveTo>
                    <a:pt x="8124" y="0"/>
                  </a:moveTo>
                  <a:lnTo>
                    <a:pt x="3309" y="491"/>
                  </a:lnTo>
                  <a:lnTo>
                    <a:pt x="608" y="9463"/>
                  </a:lnTo>
                  <a:lnTo>
                    <a:pt x="0" y="22898"/>
                  </a:lnTo>
                  <a:lnTo>
                    <a:pt x="18250" y="16431"/>
                  </a:lnTo>
                  <a:lnTo>
                    <a:pt x="17997" y="12167"/>
                  </a:lnTo>
                  <a:lnTo>
                    <a:pt x="8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3369068" y="3656099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4" y="748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3544141" y="3511691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4" y="748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2849605" y="3632084"/>
              <a:ext cx="77726" cy="46903"/>
            </a:xfrm>
            <a:custGeom>
              <a:avLst/>
              <a:gdLst/>
              <a:ahLst/>
              <a:cxnLst/>
              <a:rect l="l" t="t" r="r" b="b"/>
              <a:pathLst>
                <a:path w="1446" h="750" extrusionOk="0">
                  <a:moveTo>
                    <a:pt x="1" y="0"/>
                  </a:moveTo>
                  <a:lnTo>
                    <a:pt x="1" y="749"/>
                  </a:lnTo>
                  <a:lnTo>
                    <a:pt x="1445" y="74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2710871" y="3419452"/>
              <a:ext cx="77726" cy="46841"/>
            </a:xfrm>
            <a:custGeom>
              <a:avLst/>
              <a:gdLst/>
              <a:ahLst/>
              <a:cxnLst/>
              <a:rect l="l" t="t" r="r" b="b"/>
              <a:pathLst>
                <a:path w="1446" h="749" extrusionOk="0">
                  <a:moveTo>
                    <a:pt x="1" y="1"/>
                  </a:moveTo>
                  <a:lnTo>
                    <a:pt x="1" y="748"/>
                  </a:lnTo>
                  <a:lnTo>
                    <a:pt x="1445" y="74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2829018" y="3200754"/>
              <a:ext cx="77619" cy="4677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" y="0"/>
                  </a:moveTo>
                  <a:lnTo>
                    <a:pt x="1" y="748"/>
                  </a:lnTo>
                  <a:lnTo>
                    <a:pt x="1444" y="748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2739574" y="3024895"/>
              <a:ext cx="77672" cy="46903"/>
            </a:xfrm>
            <a:custGeom>
              <a:avLst/>
              <a:gdLst/>
              <a:ahLst/>
              <a:cxnLst/>
              <a:rect l="l" t="t" r="r" b="b"/>
              <a:pathLst>
                <a:path w="1445" h="750" extrusionOk="0">
                  <a:moveTo>
                    <a:pt x="1" y="0"/>
                  </a:moveTo>
                  <a:lnTo>
                    <a:pt x="1" y="749"/>
                  </a:lnTo>
                  <a:lnTo>
                    <a:pt x="1445" y="74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3096597" y="3496625"/>
              <a:ext cx="77619" cy="46841"/>
            </a:xfrm>
            <a:custGeom>
              <a:avLst/>
              <a:gdLst/>
              <a:ahLst/>
              <a:cxnLst/>
              <a:rect l="l" t="t" r="r" b="b"/>
              <a:pathLst>
                <a:path w="1444" h="749" extrusionOk="0">
                  <a:moveTo>
                    <a:pt x="1" y="1"/>
                  </a:moveTo>
                  <a:lnTo>
                    <a:pt x="1" y="748"/>
                  </a:lnTo>
                  <a:lnTo>
                    <a:pt x="1443" y="748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098747" y="3255726"/>
              <a:ext cx="77672" cy="46903"/>
            </a:xfrm>
            <a:custGeom>
              <a:avLst/>
              <a:gdLst/>
              <a:ahLst/>
              <a:cxnLst/>
              <a:rect l="l" t="t" r="r" b="b"/>
              <a:pathLst>
                <a:path w="1445" h="750" extrusionOk="0">
                  <a:moveTo>
                    <a:pt x="1" y="1"/>
                  </a:moveTo>
                  <a:lnTo>
                    <a:pt x="1" y="750"/>
                  </a:lnTo>
                  <a:lnTo>
                    <a:pt x="1445" y="750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3548460" y="3178891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5" y="74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3535324" y="2987434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5" y="74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3309006" y="3055664"/>
              <a:ext cx="77672" cy="46778"/>
            </a:xfrm>
            <a:custGeom>
              <a:avLst/>
              <a:gdLst/>
              <a:ahLst/>
              <a:cxnLst/>
              <a:rect l="l" t="t" r="r" b="b"/>
              <a:pathLst>
                <a:path w="1445" h="748" extrusionOk="0">
                  <a:moveTo>
                    <a:pt x="0" y="0"/>
                  </a:moveTo>
                  <a:lnTo>
                    <a:pt x="0" y="748"/>
                  </a:lnTo>
                  <a:lnTo>
                    <a:pt x="1444" y="748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3413360" y="3360478"/>
              <a:ext cx="77672" cy="46966"/>
            </a:xfrm>
            <a:custGeom>
              <a:avLst/>
              <a:gdLst/>
              <a:ahLst/>
              <a:cxnLst/>
              <a:rect l="l" t="t" r="r" b="b"/>
              <a:pathLst>
                <a:path w="1445" h="751" extrusionOk="0">
                  <a:moveTo>
                    <a:pt x="0" y="1"/>
                  </a:moveTo>
                  <a:lnTo>
                    <a:pt x="0" y="750"/>
                  </a:lnTo>
                  <a:lnTo>
                    <a:pt x="1445" y="750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2132119" y="3122581"/>
              <a:ext cx="594556" cy="704610"/>
            </a:xfrm>
            <a:custGeom>
              <a:avLst/>
              <a:gdLst/>
              <a:ahLst/>
              <a:cxnLst/>
              <a:rect l="l" t="t" r="r" b="b"/>
              <a:pathLst>
                <a:path w="11061" h="11267" extrusionOk="0">
                  <a:moveTo>
                    <a:pt x="0" y="1"/>
                  </a:moveTo>
                  <a:lnTo>
                    <a:pt x="450" y="11267"/>
                  </a:lnTo>
                  <a:lnTo>
                    <a:pt x="3277" y="11267"/>
                  </a:lnTo>
                  <a:cubicBezTo>
                    <a:pt x="3277" y="11267"/>
                    <a:pt x="2785" y="5777"/>
                    <a:pt x="2989" y="5326"/>
                  </a:cubicBezTo>
                  <a:cubicBezTo>
                    <a:pt x="3146" y="4984"/>
                    <a:pt x="4291" y="4312"/>
                    <a:pt x="5587" y="4312"/>
                  </a:cubicBezTo>
                  <a:cubicBezTo>
                    <a:pt x="5999" y="4312"/>
                    <a:pt x="6426" y="4380"/>
                    <a:pt x="6841" y="4548"/>
                  </a:cubicBezTo>
                  <a:cubicBezTo>
                    <a:pt x="8562" y="5245"/>
                    <a:pt x="8767" y="11021"/>
                    <a:pt x="8767" y="11021"/>
                  </a:cubicBezTo>
                  <a:lnTo>
                    <a:pt x="11060" y="11021"/>
                  </a:lnTo>
                  <a:lnTo>
                    <a:pt x="10159" y="1599"/>
                  </a:lnTo>
                  <a:lnTo>
                    <a:pt x="7907" y="16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2188237" y="3122581"/>
              <a:ext cx="602834" cy="704610"/>
            </a:xfrm>
            <a:custGeom>
              <a:avLst/>
              <a:gdLst/>
              <a:ahLst/>
              <a:cxnLst/>
              <a:rect l="l" t="t" r="r" b="b"/>
              <a:pathLst>
                <a:path w="11215" h="11267" extrusionOk="0">
                  <a:moveTo>
                    <a:pt x="1" y="1"/>
                  </a:moveTo>
                  <a:lnTo>
                    <a:pt x="452" y="11267"/>
                  </a:lnTo>
                  <a:lnTo>
                    <a:pt x="3277" y="11267"/>
                  </a:lnTo>
                  <a:cubicBezTo>
                    <a:pt x="3277" y="11267"/>
                    <a:pt x="2785" y="5777"/>
                    <a:pt x="2991" y="5326"/>
                  </a:cubicBezTo>
                  <a:cubicBezTo>
                    <a:pt x="3146" y="4984"/>
                    <a:pt x="4292" y="4312"/>
                    <a:pt x="5587" y="4312"/>
                  </a:cubicBezTo>
                  <a:cubicBezTo>
                    <a:pt x="5999" y="4312"/>
                    <a:pt x="6426" y="4380"/>
                    <a:pt x="6841" y="4548"/>
                  </a:cubicBezTo>
                  <a:cubicBezTo>
                    <a:pt x="8563" y="5245"/>
                    <a:pt x="8767" y="11021"/>
                    <a:pt x="8767" y="11021"/>
                  </a:cubicBezTo>
                  <a:lnTo>
                    <a:pt x="11214" y="11021"/>
                  </a:lnTo>
                  <a:lnTo>
                    <a:pt x="9710" y="2254"/>
                  </a:lnTo>
                  <a:lnTo>
                    <a:pt x="7458" y="2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2711032" y="3312824"/>
              <a:ext cx="97400" cy="486792"/>
            </a:xfrm>
            <a:custGeom>
              <a:avLst/>
              <a:gdLst/>
              <a:ahLst/>
              <a:cxnLst/>
              <a:rect l="l" t="t" r="r" b="b"/>
              <a:pathLst>
                <a:path w="1812" h="7784" extrusionOk="0">
                  <a:moveTo>
                    <a:pt x="90" y="0"/>
                  </a:moveTo>
                  <a:lnTo>
                    <a:pt x="1" y="12"/>
                  </a:lnTo>
                  <a:lnTo>
                    <a:pt x="1442" y="7751"/>
                  </a:lnTo>
                  <a:lnTo>
                    <a:pt x="1811" y="778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202212" y="3155914"/>
              <a:ext cx="522636" cy="214754"/>
            </a:xfrm>
            <a:custGeom>
              <a:avLst/>
              <a:gdLst/>
              <a:ahLst/>
              <a:cxnLst/>
              <a:rect l="l" t="t" r="r" b="b"/>
              <a:pathLst>
                <a:path w="9723" h="3434" extrusionOk="0">
                  <a:moveTo>
                    <a:pt x="1" y="0"/>
                  </a:moveTo>
                  <a:lnTo>
                    <a:pt x="41" y="2404"/>
                  </a:lnTo>
                  <a:lnTo>
                    <a:pt x="9722" y="3433"/>
                  </a:lnTo>
                  <a:lnTo>
                    <a:pt x="9318" y="19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1732417" y="2438531"/>
              <a:ext cx="471463" cy="704360"/>
            </a:xfrm>
            <a:custGeom>
              <a:avLst/>
              <a:gdLst/>
              <a:ahLst/>
              <a:cxnLst/>
              <a:rect l="l" t="t" r="r" b="b"/>
              <a:pathLst>
                <a:path w="8771" h="11263" extrusionOk="0">
                  <a:moveTo>
                    <a:pt x="984" y="1"/>
                  </a:moveTo>
                  <a:lnTo>
                    <a:pt x="1" y="10407"/>
                  </a:lnTo>
                  <a:lnTo>
                    <a:pt x="8770" y="11262"/>
                  </a:lnTo>
                  <a:lnTo>
                    <a:pt x="8770" y="11262"/>
                  </a:lnTo>
                  <a:lnTo>
                    <a:pt x="8742" y="472"/>
                  </a:lnTo>
                  <a:lnTo>
                    <a:pt x="7555" y="322"/>
                  </a:lnTo>
                  <a:lnTo>
                    <a:pt x="7047" y="3974"/>
                  </a:lnTo>
                  <a:lnTo>
                    <a:pt x="7047" y="5858"/>
                  </a:lnTo>
                  <a:lnTo>
                    <a:pt x="6432" y="6337"/>
                  </a:lnTo>
                  <a:lnTo>
                    <a:pt x="4262" y="5777"/>
                  </a:lnTo>
                  <a:lnTo>
                    <a:pt x="5040" y="553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890932" y="2112516"/>
              <a:ext cx="257689" cy="697606"/>
            </a:xfrm>
            <a:custGeom>
              <a:avLst/>
              <a:gdLst/>
              <a:ahLst/>
              <a:cxnLst/>
              <a:rect l="l" t="t" r="r" b="b"/>
              <a:pathLst>
                <a:path w="4794" h="11155" extrusionOk="0">
                  <a:moveTo>
                    <a:pt x="2797" y="1"/>
                  </a:moveTo>
                  <a:lnTo>
                    <a:pt x="522" y="1384"/>
                  </a:lnTo>
                  <a:lnTo>
                    <a:pt x="0" y="9956"/>
                  </a:lnTo>
                  <a:lnTo>
                    <a:pt x="616" y="11154"/>
                  </a:lnTo>
                  <a:lnTo>
                    <a:pt x="1045" y="9095"/>
                  </a:lnTo>
                  <a:lnTo>
                    <a:pt x="2274" y="9187"/>
                  </a:lnTo>
                  <a:lnTo>
                    <a:pt x="3472" y="7590"/>
                  </a:lnTo>
                  <a:lnTo>
                    <a:pt x="4732" y="7375"/>
                  </a:lnTo>
                  <a:lnTo>
                    <a:pt x="4794" y="5408"/>
                  </a:lnTo>
                  <a:cubicBezTo>
                    <a:pt x="4794" y="5408"/>
                    <a:pt x="2828" y="93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1902489" y="2143348"/>
              <a:ext cx="163676" cy="407682"/>
            </a:xfrm>
            <a:custGeom>
              <a:avLst/>
              <a:gdLst/>
              <a:ahLst/>
              <a:cxnLst/>
              <a:rect l="l" t="t" r="r" b="b"/>
              <a:pathLst>
                <a:path w="3045" h="6519" extrusionOk="0">
                  <a:moveTo>
                    <a:pt x="2797" y="0"/>
                  </a:moveTo>
                  <a:lnTo>
                    <a:pt x="1" y="3701"/>
                  </a:lnTo>
                  <a:lnTo>
                    <a:pt x="90" y="6519"/>
                  </a:lnTo>
                  <a:lnTo>
                    <a:pt x="3045" y="766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970217" y="3098253"/>
              <a:ext cx="235866" cy="718681"/>
            </a:xfrm>
            <a:custGeom>
              <a:avLst/>
              <a:gdLst/>
              <a:ahLst/>
              <a:cxnLst/>
              <a:rect l="l" t="t" r="r" b="b"/>
              <a:pathLst>
                <a:path w="4388" h="11492" extrusionOk="0">
                  <a:moveTo>
                    <a:pt x="860" y="1"/>
                  </a:moveTo>
                  <a:lnTo>
                    <a:pt x="1" y="11491"/>
                  </a:lnTo>
                  <a:lnTo>
                    <a:pt x="4388" y="11405"/>
                  </a:lnTo>
                  <a:lnTo>
                    <a:pt x="4358" y="61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4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105933" y="2231028"/>
              <a:ext cx="905085" cy="987717"/>
            </a:xfrm>
            <a:custGeom>
              <a:avLst/>
              <a:gdLst/>
              <a:ahLst/>
              <a:cxnLst/>
              <a:rect l="l" t="t" r="r" b="b"/>
              <a:pathLst>
                <a:path w="16838" h="15794" extrusionOk="0">
                  <a:moveTo>
                    <a:pt x="15260" y="1"/>
                  </a:moveTo>
                  <a:lnTo>
                    <a:pt x="271" y="2219"/>
                  </a:lnTo>
                  <a:lnTo>
                    <a:pt x="1" y="8353"/>
                  </a:lnTo>
                  <a:lnTo>
                    <a:pt x="219" y="15794"/>
                  </a:lnTo>
                  <a:lnTo>
                    <a:pt x="16838" y="13099"/>
                  </a:lnTo>
                  <a:lnTo>
                    <a:pt x="14698" y="8178"/>
                  </a:lnTo>
                  <a:lnTo>
                    <a:pt x="15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1700434" y="2701382"/>
              <a:ext cx="116643" cy="304495"/>
            </a:xfrm>
            <a:custGeom>
              <a:avLst/>
              <a:gdLst/>
              <a:ahLst/>
              <a:cxnLst/>
              <a:rect l="l" t="t" r="r" b="b"/>
              <a:pathLst>
                <a:path w="2170" h="4869" extrusionOk="0">
                  <a:moveTo>
                    <a:pt x="2092" y="0"/>
                  </a:moveTo>
                  <a:lnTo>
                    <a:pt x="0" y="365"/>
                  </a:lnTo>
                  <a:lnTo>
                    <a:pt x="76" y="4869"/>
                  </a:lnTo>
                  <a:lnTo>
                    <a:pt x="2169" y="4504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rgbClr val="5E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1700434" y="2701382"/>
              <a:ext cx="116643" cy="304495"/>
            </a:xfrm>
            <a:custGeom>
              <a:avLst/>
              <a:gdLst/>
              <a:ahLst/>
              <a:cxnLst/>
              <a:rect l="l" t="t" r="r" b="b"/>
              <a:pathLst>
                <a:path w="2170" h="4869" extrusionOk="0">
                  <a:moveTo>
                    <a:pt x="2092" y="0"/>
                  </a:moveTo>
                  <a:lnTo>
                    <a:pt x="0" y="365"/>
                  </a:lnTo>
                  <a:lnTo>
                    <a:pt x="76" y="4869"/>
                  </a:lnTo>
                  <a:lnTo>
                    <a:pt x="2169" y="4504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1106202" y="2231028"/>
              <a:ext cx="819994" cy="532945"/>
            </a:xfrm>
            <a:custGeom>
              <a:avLst/>
              <a:gdLst/>
              <a:ahLst/>
              <a:cxnLst/>
              <a:rect l="l" t="t" r="r" b="b"/>
              <a:pathLst>
                <a:path w="15255" h="8522" extrusionOk="0">
                  <a:moveTo>
                    <a:pt x="15255" y="1"/>
                  </a:moveTo>
                  <a:lnTo>
                    <a:pt x="266" y="2219"/>
                  </a:lnTo>
                  <a:lnTo>
                    <a:pt x="0" y="8521"/>
                  </a:lnTo>
                  <a:lnTo>
                    <a:pt x="14904" y="5117"/>
                  </a:lnTo>
                  <a:lnTo>
                    <a:pt x="15255" y="1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1983225" y="3047221"/>
              <a:ext cx="27790" cy="8192"/>
            </a:xfrm>
            <a:custGeom>
              <a:avLst/>
              <a:gdLst/>
              <a:ahLst/>
              <a:cxnLst/>
              <a:rect l="l" t="t" r="r" b="b"/>
              <a:pathLst>
                <a:path w="517" h="131" extrusionOk="0">
                  <a:moveTo>
                    <a:pt x="495" y="0"/>
                  </a:moveTo>
                  <a:lnTo>
                    <a:pt x="0" y="131"/>
                  </a:lnTo>
                  <a:lnTo>
                    <a:pt x="517" y="4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E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1117705" y="3048535"/>
              <a:ext cx="909976" cy="768398"/>
            </a:xfrm>
            <a:custGeom>
              <a:avLst/>
              <a:gdLst/>
              <a:ahLst/>
              <a:cxnLst/>
              <a:rect l="l" t="t" r="r" b="b"/>
              <a:pathLst>
                <a:path w="16929" h="12287" extrusionOk="0">
                  <a:moveTo>
                    <a:pt x="16777" y="1"/>
                  </a:moveTo>
                  <a:lnTo>
                    <a:pt x="0" y="2722"/>
                  </a:lnTo>
                  <a:lnTo>
                    <a:pt x="1488" y="12286"/>
                  </a:lnTo>
                  <a:lnTo>
                    <a:pt x="16928" y="12200"/>
                  </a:lnTo>
                  <a:lnTo>
                    <a:pt x="16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1362224" y="3263543"/>
              <a:ext cx="380191" cy="556459"/>
            </a:xfrm>
            <a:custGeom>
              <a:avLst/>
              <a:gdLst/>
              <a:ahLst/>
              <a:cxnLst/>
              <a:rect l="l" t="t" r="r" b="b"/>
              <a:pathLst>
                <a:path w="7073" h="8898" extrusionOk="0">
                  <a:moveTo>
                    <a:pt x="3100" y="1"/>
                  </a:moveTo>
                  <a:cubicBezTo>
                    <a:pt x="1427" y="1"/>
                    <a:pt x="1" y="3315"/>
                    <a:pt x="407" y="8897"/>
                  </a:cubicBezTo>
                  <a:lnTo>
                    <a:pt x="7072" y="8897"/>
                  </a:lnTo>
                  <a:cubicBezTo>
                    <a:pt x="6327" y="2709"/>
                    <a:pt x="461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1399797" y="3287058"/>
              <a:ext cx="308432" cy="509368"/>
            </a:xfrm>
            <a:custGeom>
              <a:avLst/>
              <a:gdLst/>
              <a:ahLst/>
              <a:cxnLst/>
              <a:rect l="l" t="t" r="r" b="b"/>
              <a:pathLst>
                <a:path w="5738" h="8145" extrusionOk="0">
                  <a:moveTo>
                    <a:pt x="2515" y="0"/>
                  </a:moveTo>
                  <a:cubicBezTo>
                    <a:pt x="1158" y="0"/>
                    <a:pt x="0" y="3034"/>
                    <a:pt x="330" y="8145"/>
                  </a:cubicBezTo>
                  <a:lnTo>
                    <a:pt x="5738" y="8145"/>
                  </a:lnTo>
                  <a:cubicBezTo>
                    <a:pt x="5134" y="2479"/>
                    <a:pt x="3743" y="0"/>
                    <a:pt x="2515" y="0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462741" y="3287120"/>
              <a:ext cx="245434" cy="509305"/>
            </a:xfrm>
            <a:custGeom>
              <a:avLst/>
              <a:gdLst/>
              <a:ahLst/>
              <a:cxnLst/>
              <a:rect l="l" t="t" r="r" b="b"/>
              <a:pathLst>
                <a:path w="4566" h="8144" extrusionOk="0">
                  <a:moveTo>
                    <a:pt x="1345" y="1"/>
                  </a:moveTo>
                  <a:cubicBezTo>
                    <a:pt x="900" y="1"/>
                    <a:pt x="476" y="328"/>
                    <a:pt x="119" y="948"/>
                  </a:cubicBezTo>
                  <a:cubicBezTo>
                    <a:pt x="0" y="2395"/>
                    <a:pt x="211" y="4089"/>
                    <a:pt x="795" y="5810"/>
                  </a:cubicBezTo>
                  <a:cubicBezTo>
                    <a:pt x="1068" y="6619"/>
                    <a:pt x="1415" y="7401"/>
                    <a:pt x="1834" y="8144"/>
                  </a:cubicBezTo>
                  <a:lnTo>
                    <a:pt x="4565" y="8144"/>
                  </a:lnTo>
                  <a:cubicBezTo>
                    <a:pt x="3962" y="2479"/>
                    <a:pt x="257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1114695" y="3070111"/>
              <a:ext cx="897398" cy="243396"/>
            </a:xfrm>
            <a:custGeom>
              <a:avLst/>
              <a:gdLst/>
              <a:ahLst/>
              <a:cxnLst/>
              <a:rect l="l" t="t" r="r" b="b"/>
              <a:pathLst>
                <a:path w="16695" h="3892" extrusionOk="0">
                  <a:moveTo>
                    <a:pt x="16449" y="0"/>
                  </a:moveTo>
                  <a:lnTo>
                    <a:pt x="1" y="1946"/>
                  </a:lnTo>
                  <a:lnTo>
                    <a:pt x="328" y="3892"/>
                  </a:lnTo>
                  <a:lnTo>
                    <a:pt x="16695" y="1372"/>
                  </a:lnTo>
                  <a:lnTo>
                    <a:pt x="16449" y="0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2010961" y="3080304"/>
              <a:ext cx="270536" cy="728937"/>
            </a:xfrm>
            <a:custGeom>
              <a:avLst/>
              <a:gdLst/>
              <a:ahLst/>
              <a:cxnLst/>
              <a:rect l="l" t="t" r="r" b="b"/>
              <a:pathLst>
                <a:path w="5033" h="11656" extrusionOk="0">
                  <a:moveTo>
                    <a:pt x="1" y="0"/>
                  </a:moveTo>
                  <a:lnTo>
                    <a:pt x="164" y="11655"/>
                  </a:lnTo>
                  <a:lnTo>
                    <a:pt x="5032" y="11594"/>
                  </a:lnTo>
                  <a:lnTo>
                    <a:pt x="3603" y="21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2684747" y="2647286"/>
              <a:ext cx="962385" cy="357527"/>
            </a:xfrm>
            <a:custGeom>
              <a:avLst/>
              <a:gdLst/>
              <a:ahLst/>
              <a:cxnLst/>
              <a:rect l="l" t="t" r="r" b="b"/>
              <a:pathLst>
                <a:path w="17904" h="5717" extrusionOk="0">
                  <a:moveTo>
                    <a:pt x="1" y="1"/>
                  </a:moveTo>
                  <a:lnTo>
                    <a:pt x="152" y="5717"/>
                  </a:lnTo>
                  <a:lnTo>
                    <a:pt x="17904" y="4978"/>
                  </a:lnTo>
                  <a:lnTo>
                    <a:pt x="17747" y="20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2549345" y="2106763"/>
              <a:ext cx="1141811" cy="815989"/>
            </a:xfrm>
            <a:custGeom>
              <a:avLst/>
              <a:gdLst/>
              <a:ahLst/>
              <a:cxnLst/>
              <a:rect l="l" t="t" r="r" b="b"/>
              <a:pathLst>
                <a:path w="21242" h="13048" extrusionOk="0">
                  <a:moveTo>
                    <a:pt x="226" y="1"/>
                  </a:moveTo>
                  <a:lnTo>
                    <a:pt x="0" y="328"/>
                  </a:lnTo>
                  <a:lnTo>
                    <a:pt x="3012" y="13048"/>
                  </a:lnTo>
                  <a:lnTo>
                    <a:pt x="21017" y="13048"/>
                  </a:lnTo>
                  <a:lnTo>
                    <a:pt x="21241" y="12720"/>
                  </a:lnTo>
                  <a:lnTo>
                    <a:pt x="17657" y="902"/>
                  </a:lnTo>
                  <a:lnTo>
                    <a:pt x="14410" y="328"/>
                  </a:lnTo>
                  <a:lnTo>
                    <a:pt x="12337" y="1757"/>
                  </a:lnTo>
                  <a:lnTo>
                    <a:pt x="10908" y="1496"/>
                  </a:lnTo>
                  <a:lnTo>
                    <a:pt x="10785" y="32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2561493" y="2106763"/>
              <a:ext cx="1129663" cy="795477"/>
            </a:xfrm>
            <a:custGeom>
              <a:avLst/>
              <a:gdLst/>
              <a:ahLst/>
              <a:cxnLst/>
              <a:rect l="l" t="t" r="r" b="b"/>
              <a:pathLst>
                <a:path w="21016" h="12720" extrusionOk="0">
                  <a:moveTo>
                    <a:pt x="0" y="1"/>
                  </a:moveTo>
                  <a:lnTo>
                    <a:pt x="3011" y="12720"/>
                  </a:lnTo>
                  <a:lnTo>
                    <a:pt x="21015" y="12720"/>
                  </a:lnTo>
                  <a:lnTo>
                    <a:pt x="18005" y="1"/>
                  </a:lnTo>
                  <a:lnTo>
                    <a:pt x="14410" y="1"/>
                  </a:lnTo>
                  <a:lnTo>
                    <a:pt x="12337" y="1430"/>
                  </a:lnTo>
                  <a:lnTo>
                    <a:pt x="10908" y="1168"/>
                  </a:lnTo>
                  <a:lnTo>
                    <a:pt x="10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2561493" y="2106763"/>
              <a:ext cx="982327" cy="448456"/>
            </a:xfrm>
            <a:custGeom>
              <a:avLst/>
              <a:gdLst/>
              <a:ahLst/>
              <a:cxnLst/>
              <a:rect l="l" t="t" r="r" b="b"/>
              <a:pathLst>
                <a:path w="18275" h="7171" extrusionOk="0">
                  <a:moveTo>
                    <a:pt x="0" y="1"/>
                  </a:moveTo>
                  <a:lnTo>
                    <a:pt x="1697" y="7170"/>
                  </a:lnTo>
                  <a:lnTo>
                    <a:pt x="18274" y="1139"/>
                  </a:lnTo>
                  <a:lnTo>
                    <a:pt x="18005" y="1"/>
                  </a:lnTo>
                  <a:lnTo>
                    <a:pt x="14410" y="1"/>
                  </a:lnTo>
                  <a:lnTo>
                    <a:pt x="12337" y="1430"/>
                  </a:lnTo>
                  <a:lnTo>
                    <a:pt x="10908" y="1168"/>
                  </a:lnTo>
                  <a:lnTo>
                    <a:pt x="10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2771718" y="2824083"/>
              <a:ext cx="82671" cy="41087"/>
            </a:xfrm>
            <a:custGeom>
              <a:avLst/>
              <a:gdLst/>
              <a:ahLst/>
              <a:cxnLst/>
              <a:rect l="l" t="t" r="r" b="b"/>
              <a:pathLst>
                <a:path w="1538" h="657" extrusionOk="0">
                  <a:moveTo>
                    <a:pt x="1" y="1"/>
                  </a:moveTo>
                  <a:lnTo>
                    <a:pt x="206" y="656"/>
                  </a:lnTo>
                  <a:lnTo>
                    <a:pt x="1538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2776126" y="2538531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7" y="655"/>
                  </a:lnTo>
                  <a:lnTo>
                    <a:pt x="1537" y="65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3374013" y="2774177"/>
              <a:ext cx="82618" cy="41025"/>
            </a:xfrm>
            <a:custGeom>
              <a:avLst/>
              <a:gdLst/>
              <a:ahLst/>
              <a:cxnLst/>
              <a:rect l="l" t="t" r="r" b="b"/>
              <a:pathLst>
                <a:path w="1537" h="656" extrusionOk="0">
                  <a:moveTo>
                    <a:pt x="0" y="1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3524896" y="2698568"/>
              <a:ext cx="82564" cy="41025"/>
            </a:xfrm>
            <a:custGeom>
              <a:avLst/>
              <a:gdLst/>
              <a:ahLst/>
              <a:cxnLst/>
              <a:rect l="l" t="t" r="r" b="b"/>
              <a:pathLst>
                <a:path w="1536" h="656" extrusionOk="0">
                  <a:moveTo>
                    <a:pt x="1" y="1"/>
                  </a:moveTo>
                  <a:lnTo>
                    <a:pt x="205" y="656"/>
                  </a:lnTo>
                  <a:lnTo>
                    <a:pt x="1536" y="656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2920397" y="2280996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2923730" y="2155418"/>
              <a:ext cx="82618" cy="41087"/>
            </a:xfrm>
            <a:custGeom>
              <a:avLst/>
              <a:gdLst/>
              <a:ahLst/>
              <a:cxnLst/>
              <a:rect l="l" t="t" r="r" b="b"/>
              <a:pathLst>
                <a:path w="1537" h="657" extrusionOk="0">
                  <a:moveTo>
                    <a:pt x="0" y="1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2954530" y="2662670"/>
              <a:ext cx="82618" cy="41087"/>
            </a:xfrm>
            <a:custGeom>
              <a:avLst/>
              <a:gdLst/>
              <a:ahLst/>
              <a:cxnLst/>
              <a:rect l="l" t="t" r="r" b="b"/>
              <a:pathLst>
                <a:path w="1537" h="657" extrusionOk="0">
                  <a:moveTo>
                    <a:pt x="1" y="1"/>
                  </a:moveTo>
                  <a:lnTo>
                    <a:pt x="206" y="656"/>
                  </a:lnTo>
                  <a:lnTo>
                    <a:pt x="1536" y="65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3197329" y="2803633"/>
              <a:ext cx="82618" cy="41025"/>
            </a:xfrm>
            <a:custGeom>
              <a:avLst/>
              <a:gdLst/>
              <a:ahLst/>
              <a:cxnLst/>
              <a:rect l="l" t="t" r="r" b="b"/>
              <a:pathLst>
                <a:path w="1537" h="656" extrusionOk="0">
                  <a:moveTo>
                    <a:pt x="0" y="0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2617610" y="2232278"/>
              <a:ext cx="82671" cy="41087"/>
            </a:xfrm>
            <a:custGeom>
              <a:avLst/>
              <a:gdLst/>
              <a:ahLst/>
              <a:cxnLst/>
              <a:rect l="l" t="t" r="r" b="b"/>
              <a:pathLst>
                <a:path w="1538" h="657" extrusionOk="0">
                  <a:moveTo>
                    <a:pt x="1" y="1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3246244" y="2537155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7" y="656"/>
                  </a:lnTo>
                  <a:lnTo>
                    <a:pt x="1537" y="65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3462059" y="2475679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0" y="1"/>
                  </a:moveTo>
                  <a:lnTo>
                    <a:pt x="207" y="656"/>
                  </a:lnTo>
                  <a:lnTo>
                    <a:pt x="1537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3383904" y="2305324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5" y="656"/>
                  </a:lnTo>
                  <a:lnTo>
                    <a:pt x="1538" y="65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3377292" y="2142660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5" y="656"/>
                  </a:lnTo>
                  <a:lnTo>
                    <a:pt x="1538" y="65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3054670" y="2461608"/>
              <a:ext cx="82671" cy="41087"/>
            </a:xfrm>
            <a:custGeom>
              <a:avLst/>
              <a:gdLst/>
              <a:ahLst/>
              <a:cxnLst/>
              <a:rect l="l" t="t" r="r" b="b"/>
              <a:pathLst>
                <a:path w="1538" h="657" extrusionOk="0">
                  <a:moveTo>
                    <a:pt x="1" y="1"/>
                  </a:moveTo>
                  <a:lnTo>
                    <a:pt x="207" y="656"/>
                  </a:lnTo>
                  <a:lnTo>
                    <a:pt x="1537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2113359" y="3160979"/>
              <a:ext cx="138789" cy="648264"/>
            </a:xfrm>
            <a:custGeom>
              <a:avLst/>
              <a:gdLst/>
              <a:ahLst/>
              <a:cxnLst/>
              <a:rect l="l" t="t" r="r" b="b"/>
              <a:pathLst>
                <a:path w="2582" h="10366" extrusionOk="0">
                  <a:moveTo>
                    <a:pt x="451" y="1"/>
                  </a:moveTo>
                  <a:lnTo>
                    <a:pt x="451" y="2746"/>
                  </a:lnTo>
                  <a:lnTo>
                    <a:pt x="0" y="6720"/>
                  </a:lnTo>
                  <a:lnTo>
                    <a:pt x="532" y="8195"/>
                  </a:lnTo>
                  <a:lnTo>
                    <a:pt x="0" y="10365"/>
                  </a:lnTo>
                  <a:lnTo>
                    <a:pt x="2581" y="10365"/>
                  </a:lnTo>
                  <a:lnTo>
                    <a:pt x="697" y="6761"/>
                  </a:lnTo>
                  <a:lnTo>
                    <a:pt x="820" y="2828"/>
                  </a:lnTo>
                  <a:lnTo>
                    <a:pt x="1698" y="841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2089117" y="3121267"/>
              <a:ext cx="121212" cy="687975"/>
            </a:xfrm>
            <a:custGeom>
              <a:avLst/>
              <a:gdLst/>
              <a:ahLst/>
              <a:cxnLst/>
              <a:rect l="l" t="t" r="r" b="b"/>
              <a:pathLst>
                <a:path w="2255" h="11001" extrusionOk="0">
                  <a:moveTo>
                    <a:pt x="82" y="0"/>
                  </a:moveTo>
                  <a:lnTo>
                    <a:pt x="451" y="3381"/>
                  </a:lnTo>
                  <a:lnTo>
                    <a:pt x="1" y="7355"/>
                  </a:lnTo>
                  <a:lnTo>
                    <a:pt x="533" y="8830"/>
                  </a:lnTo>
                  <a:lnTo>
                    <a:pt x="1" y="11000"/>
                  </a:lnTo>
                  <a:lnTo>
                    <a:pt x="2254" y="10939"/>
                  </a:lnTo>
                  <a:lnTo>
                    <a:pt x="697" y="7396"/>
                  </a:lnTo>
                  <a:lnTo>
                    <a:pt x="1005" y="3483"/>
                  </a:lnTo>
                  <a:lnTo>
                    <a:pt x="1742" y="37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794331" y="3790120"/>
              <a:ext cx="3587227" cy="334513"/>
            </a:xfrm>
            <a:custGeom>
              <a:avLst/>
              <a:gdLst/>
              <a:ahLst/>
              <a:cxnLst/>
              <a:rect l="l" t="t" r="r" b="b"/>
              <a:pathLst>
                <a:path w="66736" h="5349" extrusionOk="0">
                  <a:moveTo>
                    <a:pt x="0" y="1"/>
                  </a:moveTo>
                  <a:lnTo>
                    <a:pt x="0" y="5349"/>
                  </a:lnTo>
                  <a:lnTo>
                    <a:pt x="66735" y="5349"/>
                  </a:lnTo>
                  <a:lnTo>
                    <a:pt x="66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794331" y="3790120"/>
              <a:ext cx="951903" cy="334638"/>
            </a:xfrm>
            <a:custGeom>
              <a:avLst/>
              <a:gdLst/>
              <a:ahLst/>
              <a:cxnLst/>
              <a:rect l="l" t="t" r="r" b="b"/>
              <a:pathLst>
                <a:path w="17709" h="5351" extrusionOk="0">
                  <a:moveTo>
                    <a:pt x="0" y="1"/>
                  </a:moveTo>
                  <a:lnTo>
                    <a:pt x="0" y="5349"/>
                  </a:lnTo>
                  <a:lnTo>
                    <a:pt x="15602" y="5350"/>
                  </a:lnTo>
                  <a:lnTo>
                    <a:pt x="17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2669696" y="3790120"/>
              <a:ext cx="920673" cy="285984"/>
            </a:xfrm>
            <a:custGeom>
              <a:avLst/>
              <a:gdLst/>
              <a:ahLst/>
              <a:cxnLst/>
              <a:rect l="l" t="t" r="r" b="b"/>
              <a:pathLst>
                <a:path w="17128" h="4573" extrusionOk="0">
                  <a:moveTo>
                    <a:pt x="1" y="1"/>
                  </a:moveTo>
                  <a:lnTo>
                    <a:pt x="12851" y="4572"/>
                  </a:lnTo>
                  <a:lnTo>
                    <a:pt x="13677" y="4572"/>
                  </a:lnTo>
                  <a:lnTo>
                    <a:pt x="17127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794331" y="3790120"/>
              <a:ext cx="1035327" cy="72981"/>
            </a:xfrm>
            <a:custGeom>
              <a:avLst/>
              <a:gdLst/>
              <a:ahLst/>
              <a:cxnLst/>
              <a:rect l="l" t="t" r="r" b="b"/>
              <a:pathLst>
                <a:path w="19261" h="1167" extrusionOk="0">
                  <a:moveTo>
                    <a:pt x="0" y="1"/>
                  </a:moveTo>
                  <a:lnTo>
                    <a:pt x="0" y="1167"/>
                  </a:lnTo>
                  <a:lnTo>
                    <a:pt x="19260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2538325" y="3716949"/>
              <a:ext cx="1843119" cy="171728"/>
            </a:xfrm>
            <a:custGeom>
              <a:avLst/>
              <a:gdLst/>
              <a:ahLst/>
              <a:cxnLst/>
              <a:rect l="l" t="t" r="r" b="b"/>
              <a:pathLst>
                <a:path w="34289" h="2746" extrusionOk="0">
                  <a:moveTo>
                    <a:pt x="11062" y="0"/>
                  </a:moveTo>
                  <a:lnTo>
                    <a:pt x="6269" y="984"/>
                  </a:lnTo>
                  <a:lnTo>
                    <a:pt x="1" y="1352"/>
                  </a:lnTo>
                  <a:lnTo>
                    <a:pt x="22082" y="2746"/>
                  </a:lnTo>
                  <a:lnTo>
                    <a:pt x="34289" y="1264"/>
                  </a:lnTo>
                  <a:lnTo>
                    <a:pt x="31340" y="574"/>
                  </a:lnTo>
                  <a:lnTo>
                    <a:pt x="24131" y="984"/>
                  </a:lnTo>
                  <a:lnTo>
                    <a:pt x="18231" y="901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2538325" y="3718638"/>
              <a:ext cx="1182609" cy="184798"/>
            </a:xfrm>
            <a:custGeom>
              <a:avLst/>
              <a:gdLst/>
              <a:ahLst/>
              <a:cxnLst/>
              <a:rect l="l" t="t" r="r" b="b"/>
              <a:pathLst>
                <a:path w="22001" h="2955" extrusionOk="0">
                  <a:moveTo>
                    <a:pt x="10930" y="1"/>
                  </a:moveTo>
                  <a:lnTo>
                    <a:pt x="6269" y="957"/>
                  </a:lnTo>
                  <a:lnTo>
                    <a:pt x="1" y="1325"/>
                  </a:lnTo>
                  <a:lnTo>
                    <a:pt x="22000" y="2954"/>
                  </a:lnTo>
                  <a:lnTo>
                    <a:pt x="22000" y="2954"/>
                  </a:lnTo>
                  <a:lnTo>
                    <a:pt x="10930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794331" y="3957411"/>
              <a:ext cx="3587119" cy="167350"/>
            </a:xfrm>
            <a:custGeom>
              <a:avLst/>
              <a:gdLst/>
              <a:ahLst/>
              <a:cxnLst/>
              <a:rect l="l" t="t" r="r" b="b"/>
              <a:pathLst>
                <a:path w="66734" h="2676" extrusionOk="0">
                  <a:moveTo>
                    <a:pt x="0" y="1"/>
                  </a:moveTo>
                  <a:lnTo>
                    <a:pt x="0" y="2675"/>
                  </a:lnTo>
                  <a:lnTo>
                    <a:pt x="66734" y="2675"/>
                  </a:lnTo>
                  <a:lnTo>
                    <a:pt x="66734" y="1"/>
                  </a:lnTo>
                  <a:lnTo>
                    <a:pt x="34248" y="14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2119971" y="3776299"/>
              <a:ext cx="1158366" cy="348459"/>
            </a:xfrm>
            <a:custGeom>
              <a:avLst/>
              <a:gdLst/>
              <a:ahLst/>
              <a:cxnLst/>
              <a:rect l="l" t="t" r="r" b="b"/>
              <a:pathLst>
                <a:path w="21550" h="5572" extrusionOk="0">
                  <a:moveTo>
                    <a:pt x="0" y="0"/>
                  </a:moveTo>
                  <a:lnTo>
                    <a:pt x="6195" y="1172"/>
                  </a:lnTo>
                  <a:lnTo>
                    <a:pt x="8471" y="4126"/>
                  </a:lnTo>
                  <a:lnTo>
                    <a:pt x="8214" y="5571"/>
                  </a:lnTo>
                  <a:lnTo>
                    <a:pt x="19643" y="5571"/>
                  </a:lnTo>
                  <a:lnTo>
                    <a:pt x="21549" y="3712"/>
                  </a:lnTo>
                  <a:lnTo>
                    <a:pt x="12994" y="969"/>
                  </a:lnTo>
                  <a:lnTo>
                    <a:pt x="7085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2119971" y="3776299"/>
              <a:ext cx="495813" cy="236579"/>
            </a:xfrm>
            <a:custGeom>
              <a:avLst/>
              <a:gdLst/>
              <a:ahLst/>
              <a:cxnLst/>
              <a:rect l="l" t="t" r="r" b="b"/>
              <a:pathLst>
                <a:path w="9224" h="3783" extrusionOk="0">
                  <a:moveTo>
                    <a:pt x="0" y="0"/>
                  </a:moveTo>
                  <a:lnTo>
                    <a:pt x="6195" y="1172"/>
                  </a:lnTo>
                  <a:lnTo>
                    <a:pt x="8207" y="3783"/>
                  </a:lnTo>
                  <a:lnTo>
                    <a:pt x="9223" y="412"/>
                  </a:lnTo>
                  <a:lnTo>
                    <a:pt x="7085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930432" y="2091378"/>
              <a:ext cx="1161000" cy="513746"/>
            </a:xfrm>
            <a:custGeom>
              <a:avLst/>
              <a:gdLst/>
              <a:ahLst/>
              <a:cxnLst/>
              <a:rect l="l" t="t" r="r" b="b"/>
              <a:pathLst>
                <a:path w="21599" h="8215" extrusionOk="0">
                  <a:moveTo>
                    <a:pt x="21598" y="0"/>
                  </a:moveTo>
                  <a:lnTo>
                    <a:pt x="6318" y="800"/>
                  </a:lnTo>
                  <a:lnTo>
                    <a:pt x="0" y="7855"/>
                  </a:lnTo>
                  <a:lnTo>
                    <a:pt x="418" y="8214"/>
                  </a:lnTo>
                  <a:lnTo>
                    <a:pt x="16887" y="6453"/>
                  </a:lnTo>
                  <a:lnTo>
                    <a:pt x="21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912210" y="2038846"/>
              <a:ext cx="1174815" cy="543201"/>
            </a:xfrm>
            <a:custGeom>
              <a:avLst/>
              <a:gdLst/>
              <a:ahLst/>
              <a:cxnLst/>
              <a:rect l="l" t="t" r="r" b="b"/>
              <a:pathLst>
                <a:path w="21856" h="8686" extrusionOk="0">
                  <a:moveTo>
                    <a:pt x="21517" y="1"/>
                  </a:moveTo>
                  <a:lnTo>
                    <a:pt x="6318" y="1271"/>
                  </a:lnTo>
                  <a:lnTo>
                    <a:pt x="1" y="8325"/>
                  </a:lnTo>
                  <a:lnTo>
                    <a:pt x="419" y="8685"/>
                  </a:lnTo>
                  <a:lnTo>
                    <a:pt x="16887" y="6924"/>
                  </a:lnTo>
                  <a:lnTo>
                    <a:pt x="21856" y="370"/>
                  </a:lnTo>
                  <a:lnTo>
                    <a:pt x="21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912210" y="2123336"/>
              <a:ext cx="989691" cy="458713"/>
            </a:xfrm>
            <a:custGeom>
              <a:avLst/>
              <a:gdLst/>
              <a:ahLst/>
              <a:cxnLst/>
              <a:rect l="l" t="t" r="r" b="b"/>
              <a:pathLst>
                <a:path w="18412" h="7335" extrusionOk="0">
                  <a:moveTo>
                    <a:pt x="6247" y="0"/>
                  </a:moveTo>
                  <a:lnTo>
                    <a:pt x="1" y="6974"/>
                  </a:lnTo>
                  <a:lnTo>
                    <a:pt x="419" y="7334"/>
                  </a:lnTo>
                  <a:lnTo>
                    <a:pt x="16887" y="5573"/>
                  </a:lnTo>
                  <a:lnTo>
                    <a:pt x="18411" y="3563"/>
                  </a:lnTo>
                  <a:lnTo>
                    <a:pt x="18411" y="3563"/>
                  </a:lnTo>
                  <a:cubicBezTo>
                    <a:pt x="18230" y="3564"/>
                    <a:pt x="18045" y="3566"/>
                    <a:pt x="17861" y="3566"/>
                  </a:cubicBezTo>
                  <a:cubicBezTo>
                    <a:pt x="11446" y="3566"/>
                    <a:pt x="6247" y="1971"/>
                    <a:pt x="6247" y="2"/>
                  </a:cubicBezTo>
                  <a:lnTo>
                    <a:pt x="6247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2100136" y="2705009"/>
              <a:ext cx="104549" cy="514996"/>
            </a:xfrm>
            <a:custGeom>
              <a:avLst/>
              <a:gdLst/>
              <a:ahLst/>
              <a:cxnLst/>
              <a:rect l="l" t="t" r="r" b="b"/>
              <a:pathLst>
                <a:path w="1945" h="8235" extrusionOk="0">
                  <a:moveTo>
                    <a:pt x="1911" y="1"/>
                  </a:moveTo>
                  <a:lnTo>
                    <a:pt x="103" y="3728"/>
                  </a:lnTo>
                  <a:lnTo>
                    <a:pt x="0" y="5530"/>
                  </a:lnTo>
                  <a:lnTo>
                    <a:pt x="1086" y="6801"/>
                  </a:lnTo>
                  <a:lnTo>
                    <a:pt x="1312" y="8235"/>
                  </a:lnTo>
                  <a:lnTo>
                    <a:pt x="1944" y="8132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2203072" y="3101130"/>
              <a:ext cx="535160" cy="245022"/>
            </a:xfrm>
            <a:custGeom>
              <a:avLst/>
              <a:gdLst/>
              <a:ahLst/>
              <a:cxnLst/>
              <a:rect l="l" t="t" r="r" b="b"/>
              <a:pathLst>
                <a:path w="9956" h="3918" extrusionOk="0">
                  <a:moveTo>
                    <a:pt x="0" y="1"/>
                  </a:moveTo>
                  <a:lnTo>
                    <a:pt x="0" y="1967"/>
                  </a:lnTo>
                  <a:lnTo>
                    <a:pt x="9955" y="3917"/>
                  </a:lnTo>
                  <a:lnTo>
                    <a:pt x="8985" y="16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2190709" y="3218327"/>
              <a:ext cx="548329" cy="141272"/>
            </a:xfrm>
            <a:custGeom>
              <a:avLst/>
              <a:gdLst/>
              <a:ahLst/>
              <a:cxnLst/>
              <a:rect l="l" t="t" r="r" b="b"/>
              <a:pathLst>
                <a:path w="10201" h="2259" extrusionOk="0">
                  <a:moveTo>
                    <a:pt x="1" y="1"/>
                  </a:moveTo>
                  <a:lnTo>
                    <a:pt x="124" y="308"/>
                  </a:lnTo>
                  <a:lnTo>
                    <a:pt x="10078" y="2259"/>
                  </a:lnTo>
                  <a:lnTo>
                    <a:pt x="10201" y="20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2136473" y="2754915"/>
              <a:ext cx="102452" cy="573969"/>
            </a:xfrm>
            <a:custGeom>
              <a:avLst/>
              <a:gdLst/>
              <a:ahLst/>
              <a:cxnLst/>
              <a:rect l="l" t="t" r="r" b="b"/>
              <a:pathLst>
                <a:path w="1906" h="9178" extrusionOk="0">
                  <a:moveTo>
                    <a:pt x="1208" y="1"/>
                  </a:moveTo>
                  <a:lnTo>
                    <a:pt x="21" y="2725"/>
                  </a:lnTo>
                  <a:lnTo>
                    <a:pt x="1" y="4488"/>
                  </a:lnTo>
                  <a:lnTo>
                    <a:pt x="984" y="5798"/>
                  </a:lnTo>
                  <a:cubicBezTo>
                    <a:pt x="984" y="5798"/>
                    <a:pt x="1041" y="7847"/>
                    <a:pt x="1025" y="7990"/>
                  </a:cubicBezTo>
                  <a:lnTo>
                    <a:pt x="1353" y="9178"/>
                  </a:lnTo>
                  <a:lnTo>
                    <a:pt x="1455" y="4776"/>
                  </a:lnTo>
                  <a:lnTo>
                    <a:pt x="1844" y="4756"/>
                  </a:lnTo>
                  <a:lnTo>
                    <a:pt x="1905" y="3465"/>
                  </a:lnTo>
                  <a:lnTo>
                    <a:pt x="1393" y="3462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2326111" y="3127834"/>
              <a:ext cx="388738" cy="153467"/>
            </a:xfrm>
            <a:custGeom>
              <a:avLst/>
              <a:gdLst/>
              <a:ahLst/>
              <a:cxnLst/>
              <a:rect l="l" t="t" r="r" b="b"/>
              <a:pathLst>
                <a:path w="7232" h="2454" extrusionOk="0">
                  <a:moveTo>
                    <a:pt x="0" y="0"/>
                  </a:moveTo>
                  <a:lnTo>
                    <a:pt x="7231" y="2454"/>
                  </a:lnTo>
                  <a:lnTo>
                    <a:pt x="6714" y="1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2513277" y="1825401"/>
              <a:ext cx="144003" cy="148089"/>
            </a:xfrm>
            <a:custGeom>
              <a:avLst/>
              <a:gdLst/>
              <a:ahLst/>
              <a:cxnLst/>
              <a:rect l="l" t="t" r="r" b="b"/>
              <a:pathLst>
                <a:path w="2679" h="2368" extrusionOk="0">
                  <a:moveTo>
                    <a:pt x="1038" y="0"/>
                  </a:moveTo>
                  <a:cubicBezTo>
                    <a:pt x="899" y="0"/>
                    <a:pt x="758" y="27"/>
                    <a:pt x="624" y="83"/>
                  </a:cubicBezTo>
                  <a:cubicBezTo>
                    <a:pt x="174" y="269"/>
                    <a:pt x="1" y="816"/>
                    <a:pt x="261" y="1228"/>
                  </a:cubicBezTo>
                  <a:lnTo>
                    <a:pt x="976" y="2368"/>
                  </a:lnTo>
                  <a:lnTo>
                    <a:pt x="2679" y="1660"/>
                  </a:lnTo>
                  <a:lnTo>
                    <a:pt x="1954" y="506"/>
                  </a:lnTo>
                  <a:cubicBezTo>
                    <a:pt x="1750" y="184"/>
                    <a:pt x="1400" y="0"/>
                    <a:pt x="1038" y="0"/>
                  </a:cubicBezTo>
                  <a:close/>
                </a:path>
              </a:pathLst>
            </a:custGeom>
            <a:solidFill>
              <a:srgbClr val="A13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2527091" y="1838471"/>
              <a:ext cx="110838" cy="123199"/>
            </a:xfrm>
            <a:custGeom>
              <a:avLst/>
              <a:gdLst/>
              <a:ahLst/>
              <a:cxnLst/>
              <a:rect l="l" t="t" r="r" b="b"/>
              <a:pathLst>
                <a:path w="2062" h="1970" extrusionOk="0">
                  <a:moveTo>
                    <a:pt x="707" y="1"/>
                  </a:moveTo>
                  <a:cubicBezTo>
                    <a:pt x="603" y="1"/>
                    <a:pt x="499" y="21"/>
                    <a:pt x="399" y="62"/>
                  </a:cubicBezTo>
                  <a:cubicBezTo>
                    <a:pt x="228" y="134"/>
                    <a:pt x="100" y="280"/>
                    <a:pt x="53" y="460"/>
                  </a:cubicBezTo>
                  <a:cubicBezTo>
                    <a:pt x="0" y="645"/>
                    <a:pt x="30" y="843"/>
                    <a:pt x="131" y="1008"/>
                  </a:cubicBezTo>
                  <a:lnTo>
                    <a:pt x="722" y="1969"/>
                  </a:lnTo>
                  <a:lnTo>
                    <a:pt x="2062" y="1413"/>
                  </a:lnTo>
                  <a:lnTo>
                    <a:pt x="1463" y="439"/>
                  </a:lnTo>
                  <a:cubicBezTo>
                    <a:pt x="1293" y="160"/>
                    <a:pt x="1002" y="1"/>
                    <a:pt x="707" y="1"/>
                  </a:cubicBezTo>
                  <a:close/>
                </a:path>
              </a:pathLst>
            </a:custGeom>
            <a:solidFill>
              <a:srgbClr val="571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1509989" y="2742470"/>
              <a:ext cx="455929" cy="318754"/>
            </a:xfrm>
            <a:custGeom>
              <a:avLst/>
              <a:gdLst/>
              <a:ahLst/>
              <a:cxnLst/>
              <a:rect l="l" t="t" r="r" b="b"/>
              <a:pathLst>
                <a:path w="8482" h="5097" extrusionOk="0">
                  <a:moveTo>
                    <a:pt x="7181" y="0"/>
                  </a:moveTo>
                  <a:lnTo>
                    <a:pt x="6074" y="220"/>
                  </a:lnTo>
                  <a:lnTo>
                    <a:pt x="4814" y="2617"/>
                  </a:lnTo>
                  <a:lnTo>
                    <a:pt x="1" y="5096"/>
                  </a:lnTo>
                  <a:lnTo>
                    <a:pt x="5091" y="3232"/>
                  </a:lnTo>
                  <a:lnTo>
                    <a:pt x="6924" y="1286"/>
                  </a:lnTo>
                  <a:lnTo>
                    <a:pt x="8276" y="2187"/>
                  </a:lnTo>
                  <a:lnTo>
                    <a:pt x="8481" y="1532"/>
                  </a:lnTo>
                  <a:lnTo>
                    <a:pt x="7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1882171" y="2822770"/>
              <a:ext cx="168460" cy="329260"/>
            </a:xfrm>
            <a:custGeom>
              <a:avLst/>
              <a:gdLst/>
              <a:ahLst/>
              <a:cxnLst/>
              <a:rect l="l" t="t" r="r" b="b"/>
              <a:pathLst>
                <a:path w="3134" h="5265" extrusionOk="0">
                  <a:moveTo>
                    <a:pt x="0" y="0"/>
                  </a:moveTo>
                  <a:lnTo>
                    <a:pt x="1146" y="1045"/>
                  </a:lnTo>
                  <a:lnTo>
                    <a:pt x="1885" y="3155"/>
                  </a:lnTo>
                  <a:lnTo>
                    <a:pt x="2412" y="5264"/>
                  </a:lnTo>
                  <a:lnTo>
                    <a:pt x="3011" y="4877"/>
                  </a:lnTo>
                  <a:cubicBezTo>
                    <a:pt x="3032" y="4793"/>
                    <a:pt x="3134" y="3197"/>
                    <a:pt x="3134" y="3197"/>
                  </a:cubicBezTo>
                  <a:lnTo>
                    <a:pt x="1762" y="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1670763" y="3806692"/>
              <a:ext cx="909439" cy="115257"/>
            </a:xfrm>
            <a:custGeom>
              <a:avLst/>
              <a:gdLst/>
              <a:ahLst/>
              <a:cxnLst/>
              <a:rect l="l" t="t" r="r" b="b"/>
              <a:pathLst>
                <a:path w="16919" h="1843" extrusionOk="0">
                  <a:moveTo>
                    <a:pt x="11675" y="0"/>
                  </a:moveTo>
                  <a:lnTo>
                    <a:pt x="4916" y="491"/>
                  </a:lnTo>
                  <a:lnTo>
                    <a:pt x="2950" y="1229"/>
                  </a:lnTo>
                  <a:lnTo>
                    <a:pt x="0" y="942"/>
                  </a:lnTo>
                  <a:lnTo>
                    <a:pt x="3441" y="1434"/>
                  </a:lnTo>
                  <a:lnTo>
                    <a:pt x="5162" y="860"/>
                  </a:lnTo>
                  <a:lnTo>
                    <a:pt x="12537" y="860"/>
                  </a:lnTo>
                  <a:lnTo>
                    <a:pt x="16919" y="1843"/>
                  </a:lnTo>
                  <a:lnTo>
                    <a:pt x="16919" y="1843"/>
                  </a:lnTo>
                  <a:lnTo>
                    <a:pt x="14953" y="614"/>
                  </a:lnTo>
                  <a:lnTo>
                    <a:pt x="11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2636155" y="3923828"/>
              <a:ext cx="351380" cy="200933"/>
            </a:xfrm>
            <a:custGeom>
              <a:avLst/>
              <a:gdLst/>
              <a:ahLst/>
              <a:cxnLst/>
              <a:rect l="l" t="t" r="r" b="b"/>
              <a:pathLst>
                <a:path w="6537" h="3213" extrusionOk="0">
                  <a:moveTo>
                    <a:pt x="0" y="1"/>
                  </a:moveTo>
                  <a:lnTo>
                    <a:pt x="60" y="3212"/>
                  </a:lnTo>
                  <a:lnTo>
                    <a:pt x="5862" y="3211"/>
                  </a:lnTo>
                  <a:lnTo>
                    <a:pt x="6536" y="9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2636155" y="3911070"/>
              <a:ext cx="294994" cy="131641"/>
            </a:xfrm>
            <a:custGeom>
              <a:avLst/>
              <a:gdLst/>
              <a:ahLst/>
              <a:cxnLst/>
              <a:rect l="l" t="t" r="r" b="b"/>
              <a:pathLst>
                <a:path w="5488" h="2105" extrusionOk="0">
                  <a:moveTo>
                    <a:pt x="2712" y="0"/>
                  </a:moveTo>
                  <a:lnTo>
                    <a:pt x="0" y="205"/>
                  </a:lnTo>
                  <a:lnTo>
                    <a:pt x="2514" y="2104"/>
                  </a:lnTo>
                  <a:lnTo>
                    <a:pt x="5487" y="863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2924966" y="3985491"/>
              <a:ext cx="246778" cy="141085"/>
            </a:xfrm>
            <a:custGeom>
              <a:avLst/>
              <a:gdLst/>
              <a:ahLst/>
              <a:cxnLst/>
              <a:rect l="l" t="t" r="r" b="b"/>
              <a:pathLst>
                <a:path w="4591" h="2256" extrusionOk="0">
                  <a:moveTo>
                    <a:pt x="0" y="1"/>
                  </a:moveTo>
                  <a:lnTo>
                    <a:pt x="43" y="2256"/>
                  </a:lnTo>
                  <a:lnTo>
                    <a:pt x="4117" y="2256"/>
                  </a:lnTo>
                  <a:lnTo>
                    <a:pt x="4590" y="6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2924966" y="3976548"/>
              <a:ext cx="246778" cy="92493"/>
            </a:xfrm>
            <a:custGeom>
              <a:avLst/>
              <a:gdLst/>
              <a:ahLst/>
              <a:cxnLst/>
              <a:rect l="l" t="t" r="r" b="b"/>
              <a:pathLst>
                <a:path w="4591" h="1479" extrusionOk="0">
                  <a:moveTo>
                    <a:pt x="1905" y="1"/>
                  </a:moveTo>
                  <a:lnTo>
                    <a:pt x="0" y="144"/>
                  </a:lnTo>
                  <a:lnTo>
                    <a:pt x="1765" y="1479"/>
                  </a:lnTo>
                  <a:lnTo>
                    <a:pt x="4590" y="83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3001348" y="2106763"/>
              <a:ext cx="411798" cy="392048"/>
            </a:xfrm>
            <a:custGeom>
              <a:avLst/>
              <a:gdLst/>
              <a:ahLst/>
              <a:cxnLst/>
              <a:rect l="l" t="t" r="r" b="b"/>
              <a:pathLst>
                <a:path w="7661" h="6269" extrusionOk="0">
                  <a:moveTo>
                    <a:pt x="1" y="1"/>
                  </a:moveTo>
                  <a:lnTo>
                    <a:pt x="491" y="697"/>
                  </a:lnTo>
                  <a:lnTo>
                    <a:pt x="2459" y="1516"/>
                  </a:lnTo>
                  <a:lnTo>
                    <a:pt x="3442" y="2417"/>
                  </a:lnTo>
                  <a:lnTo>
                    <a:pt x="3400" y="4301"/>
                  </a:lnTo>
                  <a:lnTo>
                    <a:pt x="6267" y="6269"/>
                  </a:lnTo>
                  <a:lnTo>
                    <a:pt x="5900" y="4917"/>
                  </a:lnTo>
                  <a:lnTo>
                    <a:pt x="5080" y="3892"/>
                  </a:lnTo>
                  <a:lnTo>
                    <a:pt x="5161" y="3402"/>
                  </a:lnTo>
                  <a:lnTo>
                    <a:pt x="5244" y="2459"/>
                  </a:lnTo>
                  <a:lnTo>
                    <a:pt x="6667" y="1353"/>
                  </a:lnTo>
                  <a:lnTo>
                    <a:pt x="7661" y="820"/>
                  </a:lnTo>
                  <a:lnTo>
                    <a:pt x="7496" y="1"/>
                  </a:lnTo>
                  <a:lnTo>
                    <a:pt x="5950" y="1"/>
                  </a:lnTo>
                  <a:lnTo>
                    <a:pt x="4644" y="676"/>
                  </a:lnTo>
                  <a:lnTo>
                    <a:pt x="2925" y="845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3182171" y="2106763"/>
              <a:ext cx="230974" cy="392048"/>
            </a:xfrm>
            <a:custGeom>
              <a:avLst/>
              <a:gdLst/>
              <a:ahLst/>
              <a:cxnLst/>
              <a:rect l="l" t="t" r="r" b="b"/>
              <a:pathLst>
                <a:path w="4297" h="6269" extrusionOk="0">
                  <a:moveTo>
                    <a:pt x="2983" y="1"/>
                  </a:moveTo>
                  <a:lnTo>
                    <a:pt x="1" y="2348"/>
                  </a:lnTo>
                  <a:lnTo>
                    <a:pt x="78" y="2417"/>
                  </a:lnTo>
                  <a:lnTo>
                    <a:pt x="36" y="4301"/>
                  </a:lnTo>
                  <a:lnTo>
                    <a:pt x="2903" y="6269"/>
                  </a:lnTo>
                  <a:lnTo>
                    <a:pt x="2536" y="4917"/>
                  </a:lnTo>
                  <a:lnTo>
                    <a:pt x="1716" y="3892"/>
                  </a:lnTo>
                  <a:lnTo>
                    <a:pt x="1797" y="3402"/>
                  </a:lnTo>
                  <a:lnTo>
                    <a:pt x="1880" y="2459"/>
                  </a:lnTo>
                  <a:lnTo>
                    <a:pt x="3303" y="1353"/>
                  </a:lnTo>
                  <a:lnTo>
                    <a:pt x="4297" y="820"/>
                  </a:lnTo>
                  <a:lnTo>
                    <a:pt x="4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2326971" y="1777559"/>
              <a:ext cx="389759" cy="522688"/>
            </a:xfrm>
            <a:custGeom>
              <a:avLst/>
              <a:gdLst/>
              <a:ahLst/>
              <a:cxnLst/>
              <a:rect l="l" t="t" r="r" b="b"/>
              <a:pathLst>
                <a:path w="7251" h="8358" extrusionOk="0">
                  <a:moveTo>
                    <a:pt x="1802" y="1"/>
                  </a:moveTo>
                  <a:lnTo>
                    <a:pt x="1" y="819"/>
                  </a:lnTo>
                  <a:lnTo>
                    <a:pt x="1435" y="3033"/>
                  </a:lnTo>
                  <a:lnTo>
                    <a:pt x="1208" y="3339"/>
                  </a:lnTo>
                  <a:lnTo>
                    <a:pt x="1659" y="4056"/>
                  </a:lnTo>
                  <a:lnTo>
                    <a:pt x="1905" y="3912"/>
                  </a:lnTo>
                  <a:lnTo>
                    <a:pt x="2294" y="4528"/>
                  </a:lnTo>
                  <a:lnTo>
                    <a:pt x="2110" y="4772"/>
                  </a:lnTo>
                  <a:lnTo>
                    <a:pt x="2356" y="5346"/>
                  </a:lnTo>
                  <a:lnTo>
                    <a:pt x="2561" y="5285"/>
                  </a:lnTo>
                  <a:lnTo>
                    <a:pt x="2519" y="8358"/>
                  </a:lnTo>
                  <a:lnTo>
                    <a:pt x="3831" y="6124"/>
                  </a:lnTo>
                  <a:lnTo>
                    <a:pt x="3543" y="5245"/>
                  </a:lnTo>
                  <a:lnTo>
                    <a:pt x="4383" y="4752"/>
                  </a:lnTo>
                  <a:lnTo>
                    <a:pt x="5858" y="4875"/>
                  </a:lnTo>
                  <a:lnTo>
                    <a:pt x="7251" y="4543"/>
                  </a:lnTo>
                  <a:lnTo>
                    <a:pt x="4319" y="4565"/>
                  </a:lnTo>
                  <a:lnTo>
                    <a:pt x="3442" y="4691"/>
                  </a:lnTo>
                  <a:lnTo>
                    <a:pt x="1925" y="2070"/>
                  </a:lnTo>
                  <a:lnTo>
                    <a:pt x="1639" y="100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2387281" y="2569550"/>
              <a:ext cx="65954" cy="62100"/>
            </a:xfrm>
            <a:custGeom>
              <a:avLst/>
              <a:gdLst/>
              <a:ahLst/>
              <a:cxnLst/>
              <a:rect l="l" t="t" r="r" b="b"/>
              <a:pathLst>
                <a:path w="1227" h="993" extrusionOk="0">
                  <a:moveTo>
                    <a:pt x="985" y="1"/>
                  </a:moveTo>
                  <a:lnTo>
                    <a:pt x="0" y="404"/>
                  </a:lnTo>
                  <a:lnTo>
                    <a:pt x="242" y="993"/>
                  </a:lnTo>
                  <a:lnTo>
                    <a:pt x="1226" y="590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2180174" y="1239725"/>
              <a:ext cx="445931" cy="600798"/>
            </a:xfrm>
            <a:custGeom>
              <a:avLst/>
              <a:gdLst/>
              <a:ahLst/>
              <a:cxnLst/>
              <a:rect l="l" t="t" r="r" b="b"/>
              <a:pathLst>
                <a:path w="8296" h="9607" extrusionOk="0">
                  <a:moveTo>
                    <a:pt x="998" y="1"/>
                  </a:moveTo>
                  <a:lnTo>
                    <a:pt x="0" y="558"/>
                  </a:lnTo>
                  <a:lnTo>
                    <a:pt x="2866" y="9607"/>
                  </a:lnTo>
                  <a:lnTo>
                    <a:pt x="8296" y="6409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2168402" y="1268430"/>
              <a:ext cx="295585" cy="603925"/>
            </a:xfrm>
            <a:custGeom>
              <a:avLst/>
              <a:gdLst/>
              <a:ahLst/>
              <a:cxnLst/>
              <a:rect l="l" t="t" r="r" b="b"/>
              <a:pathLst>
                <a:path w="5499" h="9657" extrusionOk="0">
                  <a:moveTo>
                    <a:pt x="394" y="0"/>
                  </a:moveTo>
                  <a:lnTo>
                    <a:pt x="1" y="255"/>
                  </a:lnTo>
                  <a:lnTo>
                    <a:pt x="2397" y="9657"/>
                  </a:lnTo>
                  <a:lnTo>
                    <a:pt x="5498" y="772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2332615" y="1862549"/>
              <a:ext cx="58106" cy="46590"/>
            </a:xfrm>
            <a:custGeom>
              <a:avLst/>
              <a:gdLst/>
              <a:ahLst/>
              <a:cxnLst/>
              <a:rect l="l" t="t" r="r" b="b"/>
              <a:pathLst>
                <a:path w="1081" h="745" extrusionOk="0">
                  <a:moveTo>
                    <a:pt x="1008" y="0"/>
                  </a:moveTo>
                  <a:lnTo>
                    <a:pt x="1" y="420"/>
                  </a:lnTo>
                  <a:lnTo>
                    <a:pt x="73" y="745"/>
                  </a:lnTo>
                  <a:lnTo>
                    <a:pt x="1080" y="325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2209184" y="2030843"/>
              <a:ext cx="55960" cy="46916"/>
            </a:xfrm>
            <a:custGeom>
              <a:avLst/>
              <a:gdLst/>
              <a:ahLst/>
              <a:cxnLst/>
              <a:rect l="l" t="t" r="r" b="b"/>
              <a:pathLst>
                <a:path w="1058" h="887" extrusionOk="0">
                  <a:moveTo>
                    <a:pt x="1008" y="1"/>
                  </a:moveTo>
                  <a:lnTo>
                    <a:pt x="1" y="421"/>
                  </a:lnTo>
                  <a:lnTo>
                    <a:pt x="50" y="887"/>
                  </a:lnTo>
                  <a:lnTo>
                    <a:pt x="1058" y="467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2344907" y="1971709"/>
              <a:ext cx="60826" cy="51147"/>
            </a:xfrm>
            <a:custGeom>
              <a:avLst/>
              <a:gdLst/>
              <a:ahLst/>
              <a:cxnLst/>
              <a:rect l="l" t="t" r="r" b="b"/>
              <a:pathLst>
                <a:path w="1150" h="967" extrusionOk="0">
                  <a:moveTo>
                    <a:pt x="845" y="0"/>
                  </a:moveTo>
                  <a:lnTo>
                    <a:pt x="1" y="693"/>
                  </a:lnTo>
                  <a:lnTo>
                    <a:pt x="307" y="966"/>
                  </a:lnTo>
                  <a:lnTo>
                    <a:pt x="1150" y="274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2304656" y="1945685"/>
              <a:ext cx="63418" cy="46334"/>
            </a:xfrm>
            <a:custGeom>
              <a:avLst/>
              <a:gdLst/>
              <a:ahLst/>
              <a:cxnLst/>
              <a:rect l="l" t="t" r="r" b="b"/>
              <a:pathLst>
                <a:path w="1199" h="876" extrusionOk="0">
                  <a:moveTo>
                    <a:pt x="935" y="0"/>
                  </a:moveTo>
                  <a:lnTo>
                    <a:pt x="0" y="562"/>
                  </a:lnTo>
                  <a:lnTo>
                    <a:pt x="263" y="875"/>
                  </a:lnTo>
                  <a:lnTo>
                    <a:pt x="1198" y="31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2304656" y="1871688"/>
              <a:ext cx="63418" cy="46387"/>
            </a:xfrm>
            <a:custGeom>
              <a:avLst/>
              <a:gdLst/>
              <a:ahLst/>
              <a:cxnLst/>
              <a:rect l="l" t="t" r="r" b="b"/>
              <a:pathLst>
                <a:path w="1199" h="877" extrusionOk="0">
                  <a:moveTo>
                    <a:pt x="935" y="1"/>
                  </a:moveTo>
                  <a:lnTo>
                    <a:pt x="0" y="562"/>
                  </a:lnTo>
                  <a:lnTo>
                    <a:pt x="263" y="876"/>
                  </a:lnTo>
                  <a:lnTo>
                    <a:pt x="1198" y="31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2243670" y="1870101"/>
              <a:ext cx="63471" cy="46387"/>
            </a:xfrm>
            <a:custGeom>
              <a:avLst/>
              <a:gdLst/>
              <a:ahLst/>
              <a:cxnLst/>
              <a:rect l="l" t="t" r="r" b="b"/>
              <a:pathLst>
                <a:path w="1200" h="877" extrusionOk="0">
                  <a:moveTo>
                    <a:pt x="936" y="0"/>
                  </a:moveTo>
                  <a:lnTo>
                    <a:pt x="1" y="562"/>
                  </a:lnTo>
                  <a:lnTo>
                    <a:pt x="264" y="877"/>
                  </a:lnTo>
                  <a:lnTo>
                    <a:pt x="1199" y="315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2231399" y="1969911"/>
              <a:ext cx="50089" cy="42050"/>
            </a:xfrm>
            <a:custGeom>
              <a:avLst/>
              <a:gdLst/>
              <a:ahLst/>
              <a:cxnLst/>
              <a:rect l="l" t="t" r="r" b="b"/>
              <a:pathLst>
                <a:path w="947" h="795" extrusionOk="0">
                  <a:moveTo>
                    <a:pt x="904" y="1"/>
                  </a:moveTo>
                  <a:lnTo>
                    <a:pt x="1" y="376"/>
                  </a:lnTo>
                  <a:lnTo>
                    <a:pt x="45" y="794"/>
                  </a:lnTo>
                  <a:lnTo>
                    <a:pt x="947" y="417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2374381" y="1703325"/>
              <a:ext cx="72781" cy="64601"/>
            </a:xfrm>
            <a:custGeom>
              <a:avLst/>
              <a:gdLst/>
              <a:ahLst/>
              <a:cxnLst/>
              <a:rect l="l" t="t" r="r" b="b"/>
              <a:pathLst>
                <a:path w="1354" h="1033" extrusionOk="0">
                  <a:moveTo>
                    <a:pt x="1209" y="0"/>
                  </a:moveTo>
                  <a:lnTo>
                    <a:pt x="0" y="505"/>
                  </a:lnTo>
                  <a:lnTo>
                    <a:pt x="143" y="1032"/>
                  </a:lnTo>
                  <a:lnTo>
                    <a:pt x="1354" y="528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2422184" y="1988317"/>
              <a:ext cx="75160" cy="55854"/>
            </a:xfrm>
            <a:custGeom>
              <a:avLst/>
              <a:gdLst/>
              <a:ahLst/>
              <a:cxnLst/>
              <a:rect l="l" t="t" r="r" b="b"/>
              <a:pathLst>
                <a:path w="1421" h="1056" extrusionOk="0">
                  <a:moveTo>
                    <a:pt x="1064" y="0"/>
                  </a:moveTo>
                  <a:lnTo>
                    <a:pt x="1" y="766"/>
                  </a:lnTo>
                  <a:lnTo>
                    <a:pt x="358" y="1055"/>
                  </a:lnTo>
                  <a:lnTo>
                    <a:pt x="1421" y="289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2300266" y="2072894"/>
              <a:ext cx="47550" cy="36020"/>
            </a:xfrm>
            <a:custGeom>
              <a:avLst/>
              <a:gdLst/>
              <a:ahLst/>
              <a:cxnLst/>
              <a:rect l="l" t="t" r="r" b="b"/>
              <a:pathLst>
                <a:path w="899" h="681" extrusionOk="0">
                  <a:moveTo>
                    <a:pt x="805" y="1"/>
                  </a:moveTo>
                  <a:lnTo>
                    <a:pt x="0" y="336"/>
                  </a:lnTo>
                  <a:lnTo>
                    <a:pt x="94" y="681"/>
                  </a:lnTo>
                  <a:lnTo>
                    <a:pt x="898" y="345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2284668" y="1936720"/>
              <a:ext cx="58268" cy="40462"/>
            </a:xfrm>
            <a:custGeom>
              <a:avLst/>
              <a:gdLst/>
              <a:ahLst/>
              <a:cxnLst/>
              <a:rect l="l" t="t" r="r" b="b"/>
              <a:pathLst>
                <a:path w="1084" h="647" extrusionOk="0">
                  <a:moveTo>
                    <a:pt x="1043" y="0"/>
                  </a:moveTo>
                  <a:lnTo>
                    <a:pt x="0" y="317"/>
                  </a:lnTo>
                  <a:lnTo>
                    <a:pt x="39" y="646"/>
                  </a:lnTo>
                  <a:lnTo>
                    <a:pt x="1083" y="331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2480542" y="2980993"/>
              <a:ext cx="54559" cy="126951"/>
            </a:xfrm>
            <a:custGeom>
              <a:avLst/>
              <a:gdLst/>
              <a:ahLst/>
              <a:cxnLst/>
              <a:rect l="l" t="t" r="r" b="b"/>
              <a:pathLst>
                <a:path w="1015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1014" y="2030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2467319" y="2813889"/>
              <a:ext cx="72727" cy="130703"/>
            </a:xfrm>
            <a:custGeom>
              <a:avLst/>
              <a:gdLst/>
              <a:ahLst/>
              <a:cxnLst/>
              <a:rect l="l" t="t" r="r" b="b"/>
              <a:pathLst>
                <a:path w="1353" h="2090" extrusionOk="0">
                  <a:moveTo>
                    <a:pt x="0" y="1"/>
                  </a:moveTo>
                  <a:lnTo>
                    <a:pt x="339" y="2090"/>
                  </a:lnTo>
                  <a:lnTo>
                    <a:pt x="1352" y="2090"/>
                  </a:lnTo>
                  <a:lnTo>
                    <a:pt x="1352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2349977" y="2803883"/>
              <a:ext cx="68588" cy="88803"/>
            </a:xfrm>
            <a:custGeom>
              <a:avLst/>
              <a:gdLst/>
              <a:ahLst/>
              <a:cxnLst/>
              <a:rect l="l" t="t" r="r" b="b"/>
              <a:pathLst>
                <a:path w="1276" h="1420" extrusionOk="0">
                  <a:moveTo>
                    <a:pt x="717" y="1"/>
                  </a:moveTo>
                  <a:lnTo>
                    <a:pt x="1" y="1032"/>
                  </a:lnTo>
                  <a:lnTo>
                    <a:pt x="559" y="1419"/>
                  </a:lnTo>
                  <a:lnTo>
                    <a:pt x="1276" y="389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2346107" y="2940780"/>
              <a:ext cx="106107" cy="128890"/>
            </a:xfrm>
            <a:custGeom>
              <a:avLst/>
              <a:gdLst/>
              <a:ahLst/>
              <a:cxnLst/>
              <a:rect l="l" t="t" r="r" b="b"/>
              <a:pathLst>
                <a:path w="1974" h="2061" extrusionOk="0">
                  <a:moveTo>
                    <a:pt x="1231" y="1"/>
                  </a:moveTo>
                  <a:lnTo>
                    <a:pt x="0" y="645"/>
                  </a:lnTo>
                  <a:lnTo>
                    <a:pt x="743" y="2060"/>
                  </a:lnTo>
                  <a:lnTo>
                    <a:pt x="1974" y="141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2435336" y="3513448"/>
              <a:ext cx="75576" cy="130328"/>
            </a:xfrm>
            <a:custGeom>
              <a:avLst/>
              <a:gdLst/>
              <a:ahLst/>
              <a:cxnLst/>
              <a:rect l="l" t="t" r="r" b="b"/>
              <a:pathLst>
                <a:path w="1406" h="2084" extrusionOk="0">
                  <a:moveTo>
                    <a:pt x="177" y="1"/>
                  </a:moveTo>
                  <a:lnTo>
                    <a:pt x="0" y="1654"/>
                  </a:lnTo>
                  <a:lnTo>
                    <a:pt x="1220" y="2083"/>
                  </a:lnTo>
                  <a:lnTo>
                    <a:pt x="1406" y="71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3436903" y="3007259"/>
              <a:ext cx="97400" cy="600923"/>
            </a:xfrm>
            <a:custGeom>
              <a:avLst/>
              <a:gdLst/>
              <a:ahLst/>
              <a:cxnLst/>
              <a:rect l="l" t="t" r="r" b="b"/>
              <a:pathLst>
                <a:path w="1812" h="9609" extrusionOk="0">
                  <a:moveTo>
                    <a:pt x="779" y="0"/>
                  </a:moveTo>
                  <a:cubicBezTo>
                    <a:pt x="358" y="0"/>
                    <a:pt x="1" y="3198"/>
                    <a:pt x="127" y="9608"/>
                  </a:cubicBezTo>
                  <a:lnTo>
                    <a:pt x="1811" y="9608"/>
                  </a:lnTo>
                  <a:cubicBezTo>
                    <a:pt x="1685" y="3207"/>
                    <a:pt x="1200" y="0"/>
                    <a:pt x="779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3192653" y="3007259"/>
              <a:ext cx="97292" cy="600923"/>
            </a:xfrm>
            <a:custGeom>
              <a:avLst/>
              <a:gdLst/>
              <a:ahLst/>
              <a:cxnLst/>
              <a:rect l="l" t="t" r="r" b="b"/>
              <a:pathLst>
                <a:path w="1810" h="9609" extrusionOk="0">
                  <a:moveTo>
                    <a:pt x="778" y="0"/>
                  </a:moveTo>
                  <a:cubicBezTo>
                    <a:pt x="357" y="0"/>
                    <a:pt x="0" y="3198"/>
                    <a:pt x="127" y="9608"/>
                  </a:cubicBezTo>
                  <a:lnTo>
                    <a:pt x="1810" y="9608"/>
                  </a:lnTo>
                  <a:cubicBezTo>
                    <a:pt x="1684" y="3207"/>
                    <a:pt x="1199" y="0"/>
                    <a:pt x="778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2948295" y="3007259"/>
              <a:ext cx="97346" cy="600923"/>
            </a:xfrm>
            <a:custGeom>
              <a:avLst/>
              <a:gdLst/>
              <a:ahLst/>
              <a:cxnLst/>
              <a:rect l="l" t="t" r="r" b="b"/>
              <a:pathLst>
                <a:path w="1811" h="9609" extrusionOk="0">
                  <a:moveTo>
                    <a:pt x="778" y="0"/>
                  </a:moveTo>
                  <a:cubicBezTo>
                    <a:pt x="358" y="0"/>
                    <a:pt x="1" y="3198"/>
                    <a:pt x="128" y="9608"/>
                  </a:cubicBezTo>
                  <a:lnTo>
                    <a:pt x="1811" y="9608"/>
                  </a:lnTo>
                  <a:cubicBezTo>
                    <a:pt x="1684" y="3207"/>
                    <a:pt x="1200" y="0"/>
                    <a:pt x="778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091635" y="3032962"/>
              <a:ext cx="912287" cy="207562"/>
            </a:xfrm>
            <a:custGeom>
              <a:avLst/>
              <a:gdLst/>
              <a:ahLst/>
              <a:cxnLst/>
              <a:rect l="l" t="t" r="r" b="b"/>
              <a:pathLst>
                <a:path w="16972" h="3319" extrusionOk="0">
                  <a:moveTo>
                    <a:pt x="16007" y="0"/>
                  </a:moveTo>
                  <a:lnTo>
                    <a:pt x="1" y="2217"/>
                  </a:lnTo>
                  <a:lnTo>
                    <a:pt x="216" y="3318"/>
                  </a:lnTo>
                  <a:lnTo>
                    <a:pt x="16972" y="1262"/>
                  </a:lnTo>
                  <a:lnTo>
                    <a:pt x="16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091635" y="3032962"/>
              <a:ext cx="888583" cy="174917"/>
            </a:xfrm>
            <a:custGeom>
              <a:avLst/>
              <a:gdLst/>
              <a:ahLst/>
              <a:cxnLst/>
              <a:rect l="l" t="t" r="r" b="b"/>
              <a:pathLst>
                <a:path w="16531" h="2797" extrusionOk="0">
                  <a:moveTo>
                    <a:pt x="16007" y="0"/>
                  </a:moveTo>
                  <a:lnTo>
                    <a:pt x="1" y="2217"/>
                  </a:lnTo>
                  <a:lnTo>
                    <a:pt x="113" y="2797"/>
                  </a:lnTo>
                  <a:lnTo>
                    <a:pt x="15961" y="906"/>
                  </a:lnTo>
                  <a:lnTo>
                    <a:pt x="16530" y="768"/>
                  </a:lnTo>
                  <a:lnTo>
                    <a:pt x="16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208869" y="2780118"/>
              <a:ext cx="116589" cy="304558"/>
            </a:xfrm>
            <a:custGeom>
              <a:avLst/>
              <a:gdLst/>
              <a:ahLst/>
              <a:cxnLst/>
              <a:rect l="l" t="t" r="r" b="b"/>
              <a:pathLst>
                <a:path w="2169" h="4870" extrusionOk="0">
                  <a:moveTo>
                    <a:pt x="2093" y="1"/>
                  </a:moveTo>
                  <a:lnTo>
                    <a:pt x="1" y="366"/>
                  </a:lnTo>
                  <a:lnTo>
                    <a:pt x="76" y="4869"/>
                  </a:lnTo>
                  <a:lnTo>
                    <a:pt x="2168" y="450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444465" y="2739843"/>
              <a:ext cx="116589" cy="304495"/>
            </a:xfrm>
            <a:custGeom>
              <a:avLst/>
              <a:gdLst/>
              <a:ahLst/>
              <a:cxnLst/>
              <a:rect l="l" t="t" r="r" b="b"/>
              <a:pathLst>
                <a:path w="2169" h="4869" extrusionOk="0">
                  <a:moveTo>
                    <a:pt x="2092" y="0"/>
                  </a:moveTo>
                  <a:lnTo>
                    <a:pt x="0" y="365"/>
                  </a:lnTo>
                  <a:lnTo>
                    <a:pt x="75" y="4869"/>
                  </a:lnTo>
                  <a:lnTo>
                    <a:pt x="2169" y="4504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2624222" y="3629833"/>
              <a:ext cx="90358" cy="21826"/>
            </a:xfrm>
            <a:custGeom>
              <a:avLst/>
              <a:gdLst/>
              <a:ahLst/>
              <a:cxnLst/>
              <a:rect l="l" t="t" r="r" b="b"/>
              <a:pathLst>
                <a:path w="1681" h="349" extrusionOk="0">
                  <a:moveTo>
                    <a:pt x="1" y="1"/>
                  </a:moveTo>
                  <a:lnTo>
                    <a:pt x="50" y="349"/>
                  </a:lnTo>
                  <a:lnTo>
                    <a:pt x="1681" y="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2577995" y="3474862"/>
              <a:ext cx="121104" cy="22138"/>
            </a:xfrm>
            <a:custGeom>
              <a:avLst/>
              <a:gdLst/>
              <a:ahLst/>
              <a:cxnLst/>
              <a:rect l="l" t="t" r="r" b="b"/>
              <a:pathLst>
                <a:path w="2253" h="354" extrusionOk="0">
                  <a:moveTo>
                    <a:pt x="1" y="1"/>
                  </a:moveTo>
                  <a:lnTo>
                    <a:pt x="67" y="353"/>
                  </a:lnTo>
                  <a:lnTo>
                    <a:pt x="2253" y="2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2270531" y="3435462"/>
              <a:ext cx="92831" cy="22951"/>
            </a:xfrm>
            <a:custGeom>
              <a:avLst/>
              <a:gdLst/>
              <a:ahLst/>
              <a:cxnLst/>
              <a:rect l="l" t="t" r="r" b="b"/>
              <a:pathLst>
                <a:path w="1727" h="367" extrusionOk="0">
                  <a:moveTo>
                    <a:pt x="1726" y="0"/>
                  </a:moveTo>
                  <a:lnTo>
                    <a:pt x="0" y="20"/>
                  </a:lnTo>
                  <a:lnTo>
                    <a:pt x="1442" y="36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259467" y="2106763"/>
              <a:ext cx="163623" cy="392048"/>
            </a:xfrm>
            <a:custGeom>
              <a:avLst/>
              <a:gdLst/>
              <a:ahLst/>
              <a:cxnLst/>
              <a:rect l="l" t="t" r="r" b="b"/>
              <a:pathLst>
                <a:path w="3044" h="6269" extrusionOk="0">
                  <a:moveTo>
                    <a:pt x="2431" y="1"/>
                  </a:moveTo>
                  <a:lnTo>
                    <a:pt x="2582" y="759"/>
                  </a:lnTo>
                  <a:lnTo>
                    <a:pt x="1764" y="1333"/>
                  </a:lnTo>
                  <a:lnTo>
                    <a:pt x="165" y="2397"/>
                  </a:lnTo>
                  <a:lnTo>
                    <a:pt x="84" y="3340"/>
                  </a:lnTo>
                  <a:lnTo>
                    <a:pt x="1" y="3831"/>
                  </a:lnTo>
                  <a:lnTo>
                    <a:pt x="821" y="4855"/>
                  </a:lnTo>
                  <a:lnTo>
                    <a:pt x="1147" y="6049"/>
                  </a:lnTo>
                  <a:lnTo>
                    <a:pt x="1465" y="6269"/>
                  </a:lnTo>
                  <a:lnTo>
                    <a:pt x="1465" y="6269"/>
                  </a:lnTo>
                  <a:lnTo>
                    <a:pt x="1098" y="4917"/>
                  </a:lnTo>
                  <a:lnTo>
                    <a:pt x="359" y="3851"/>
                  </a:lnTo>
                  <a:lnTo>
                    <a:pt x="544" y="3380"/>
                  </a:lnTo>
                  <a:lnTo>
                    <a:pt x="585" y="2509"/>
                  </a:lnTo>
                  <a:lnTo>
                    <a:pt x="2039" y="1394"/>
                  </a:lnTo>
                  <a:lnTo>
                    <a:pt x="3043" y="871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3295266" y="2484059"/>
              <a:ext cx="104656" cy="176168"/>
            </a:xfrm>
            <a:custGeom>
              <a:avLst/>
              <a:gdLst/>
              <a:ahLst/>
              <a:cxnLst/>
              <a:rect l="l" t="t" r="r" b="b"/>
              <a:pathLst>
                <a:path w="1947" h="2817" extrusionOk="0">
                  <a:moveTo>
                    <a:pt x="1" y="0"/>
                  </a:moveTo>
                  <a:lnTo>
                    <a:pt x="667" y="1157"/>
                  </a:lnTo>
                  <a:lnTo>
                    <a:pt x="738" y="1997"/>
                  </a:lnTo>
                  <a:lnTo>
                    <a:pt x="1947" y="2817"/>
                  </a:lnTo>
                  <a:lnTo>
                    <a:pt x="1947" y="2817"/>
                  </a:lnTo>
                  <a:lnTo>
                    <a:pt x="1507" y="1935"/>
                  </a:lnTo>
                  <a:lnTo>
                    <a:pt x="1302" y="10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3307521" y="2509825"/>
              <a:ext cx="68373" cy="132079"/>
            </a:xfrm>
            <a:custGeom>
              <a:avLst/>
              <a:gdLst/>
              <a:ahLst/>
              <a:cxnLst/>
              <a:rect l="l" t="t" r="r" b="b"/>
              <a:pathLst>
                <a:path w="1272" h="2112" extrusionOk="0">
                  <a:moveTo>
                    <a:pt x="1" y="1"/>
                  </a:moveTo>
                  <a:lnTo>
                    <a:pt x="401" y="768"/>
                  </a:lnTo>
                  <a:lnTo>
                    <a:pt x="501" y="1590"/>
                  </a:lnTo>
                  <a:lnTo>
                    <a:pt x="1271" y="2111"/>
                  </a:lnTo>
                  <a:lnTo>
                    <a:pt x="991" y="1550"/>
                  </a:lnTo>
                  <a:lnTo>
                    <a:pt x="830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707959" y="2724146"/>
              <a:ext cx="99442" cy="216692"/>
            </a:xfrm>
            <a:custGeom>
              <a:avLst/>
              <a:gdLst/>
              <a:ahLst/>
              <a:cxnLst/>
              <a:rect l="l" t="t" r="r" b="b"/>
              <a:pathLst>
                <a:path w="1850" h="3465" extrusionOk="0">
                  <a:moveTo>
                    <a:pt x="1823" y="1"/>
                  </a:moveTo>
                  <a:lnTo>
                    <a:pt x="0" y="318"/>
                  </a:lnTo>
                  <a:lnTo>
                    <a:pt x="53" y="3465"/>
                  </a:lnTo>
                  <a:lnTo>
                    <a:pt x="1131" y="2910"/>
                  </a:lnTo>
                  <a:lnTo>
                    <a:pt x="1849" y="1544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711238" y="2913576"/>
              <a:ext cx="98313" cy="75983"/>
            </a:xfrm>
            <a:custGeom>
              <a:avLst/>
              <a:gdLst/>
              <a:ahLst/>
              <a:cxnLst/>
              <a:rect l="l" t="t" r="r" b="b"/>
              <a:pathLst>
                <a:path w="1829" h="1215" extrusionOk="0">
                  <a:moveTo>
                    <a:pt x="1813" y="0"/>
                  </a:moveTo>
                  <a:lnTo>
                    <a:pt x="1347" y="496"/>
                  </a:lnTo>
                  <a:lnTo>
                    <a:pt x="1" y="988"/>
                  </a:lnTo>
                  <a:lnTo>
                    <a:pt x="6" y="1214"/>
                  </a:lnTo>
                  <a:lnTo>
                    <a:pt x="1828" y="897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718226" y="2740781"/>
              <a:ext cx="81811" cy="234015"/>
            </a:xfrm>
            <a:custGeom>
              <a:avLst/>
              <a:gdLst/>
              <a:ahLst/>
              <a:cxnLst/>
              <a:rect l="l" t="t" r="r" b="b"/>
              <a:pathLst>
                <a:path w="1522" h="3742" extrusionOk="0">
                  <a:moveTo>
                    <a:pt x="1463" y="1"/>
                  </a:moveTo>
                  <a:lnTo>
                    <a:pt x="0" y="256"/>
                  </a:lnTo>
                  <a:lnTo>
                    <a:pt x="59" y="3742"/>
                  </a:lnTo>
                  <a:lnTo>
                    <a:pt x="1521" y="34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718226" y="2740781"/>
              <a:ext cx="78855" cy="234015"/>
            </a:xfrm>
            <a:custGeom>
              <a:avLst/>
              <a:gdLst/>
              <a:ahLst/>
              <a:cxnLst/>
              <a:rect l="l" t="t" r="r" b="b"/>
              <a:pathLst>
                <a:path w="1467" h="3742" extrusionOk="0">
                  <a:moveTo>
                    <a:pt x="1463" y="1"/>
                  </a:moveTo>
                  <a:lnTo>
                    <a:pt x="0" y="256"/>
                  </a:lnTo>
                  <a:lnTo>
                    <a:pt x="59" y="3742"/>
                  </a:lnTo>
                  <a:lnTo>
                    <a:pt x="155" y="3725"/>
                  </a:lnTo>
                  <a:lnTo>
                    <a:pt x="100" y="441"/>
                  </a:lnTo>
                  <a:lnTo>
                    <a:pt x="1466" y="20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509989" y="2742470"/>
              <a:ext cx="418033" cy="318754"/>
            </a:xfrm>
            <a:custGeom>
              <a:avLst/>
              <a:gdLst/>
              <a:ahLst/>
              <a:cxnLst/>
              <a:rect l="l" t="t" r="r" b="b"/>
              <a:pathLst>
                <a:path w="7777" h="5097" extrusionOk="0">
                  <a:moveTo>
                    <a:pt x="7181" y="0"/>
                  </a:moveTo>
                  <a:lnTo>
                    <a:pt x="6074" y="220"/>
                  </a:lnTo>
                  <a:lnTo>
                    <a:pt x="4814" y="2617"/>
                  </a:lnTo>
                  <a:lnTo>
                    <a:pt x="1" y="5096"/>
                  </a:lnTo>
                  <a:lnTo>
                    <a:pt x="5091" y="3232"/>
                  </a:lnTo>
                  <a:lnTo>
                    <a:pt x="6080" y="2181"/>
                  </a:lnTo>
                  <a:lnTo>
                    <a:pt x="6751" y="906"/>
                  </a:lnTo>
                  <a:lnTo>
                    <a:pt x="7777" y="703"/>
                  </a:lnTo>
                  <a:lnTo>
                    <a:pt x="7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785685" y="2859042"/>
              <a:ext cx="19082" cy="51406"/>
            </a:xfrm>
            <a:custGeom>
              <a:avLst/>
              <a:gdLst/>
              <a:ahLst/>
              <a:cxnLst/>
              <a:rect l="l" t="t" r="r" b="b"/>
              <a:pathLst>
                <a:path w="355" h="822" extrusionOk="0">
                  <a:moveTo>
                    <a:pt x="354" y="0"/>
                  </a:moveTo>
                  <a:lnTo>
                    <a:pt x="177" y="100"/>
                  </a:lnTo>
                  <a:lnTo>
                    <a:pt x="0" y="822"/>
                  </a:lnTo>
                  <a:lnTo>
                    <a:pt x="208" y="76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748542" y="2754290"/>
              <a:ext cx="14836" cy="118759"/>
            </a:xfrm>
            <a:custGeom>
              <a:avLst/>
              <a:gdLst/>
              <a:ahLst/>
              <a:cxnLst/>
              <a:rect l="l" t="t" r="r" b="b"/>
              <a:pathLst>
                <a:path w="276" h="1899" extrusionOk="0">
                  <a:moveTo>
                    <a:pt x="276" y="0"/>
                  </a:moveTo>
                  <a:lnTo>
                    <a:pt x="176" y="69"/>
                  </a:lnTo>
                  <a:lnTo>
                    <a:pt x="1" y="1868"/>
                  </a:lnTo>
                  <a:lnTo>
                    <a:pt x="161" y="1898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751337" y="2915702"/>
              <a:ext cx="19512" cy="48654"/>
            </a:xfrm>
            <a:custGeom>
              <a:avLst/>
              <a:gdLst/>
              <a:ahLst/>
              <a:cxnLst/>
              <a:rect l="l" t="t" r="r" b="b"/>
              <a:pathLst>
                <a:path w="363" h="778" extrusionOk="0">
                  <a:moveTo>
                    <a:pt x="70" y="0"/>
                  </a:moveTo>
                  <a:lnTo>
                    <a:pt x="1" y="46"/>
                  </a:lnTo>
                  <a:lnTo>
                    <a:pt x="147" y="777"/>
                  </a:lnTo>
                  <a:lnTo>
                    <a:pt x="362" y="73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1720000" y="2852288"/>
              <a:ext cx="37197" cy="20762"/>
            </a:xfrm>
            <a:custGeom>
              <a:avLst/>
              <a:gdLst/>
              <a:ahLst/>
              <a:cxnLst/>
              <a:rect l="l" t="t" r="r" b="b"/>
              <a:pathLst>
                <a:path w="692" h="332" extrusionOk="0">
                  <a:moveTo>
                    <a:pt x="1" y="1"/>
                  </a:moveTo>
                  <a:lnTo>
                    <a:pt x="16" y="270"/>
                  </a:lnTo>
                  <a:lnTo>
                    <a:pt x="692" y="331"/>
                  </a:lnTo>
                  <a:lnTo>
                    <a:pt x="676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1949576" y="3026208"/>
              <a:ext cx="54344" cy="85676"/>
            </a:xfrm>
            <a:custGeom>
              <a:avLst/>
              <a:gdLst/>
              <a:ahLst/>
              <a:cxnLst/>
              <a:rect l="l" t="t" r="r" b="b"/>
              <a:pathLst>
                <a:path w="1011" h="1370" extrusionOk="0">
                  <a:moveTo>
                    <a:pt x="708" y="1"/>
                  </a:moveTo>
                  <a:lnTo>
                    <a:pt x="46" y="108"/>
                  </a:lnTo>
                  <a:lnTo>
                    <a:pt x="0" y="1014"/>
                  </a:lnTo>
                  <a:lnTo>
                    <a:pt x="1011" y="137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219243" y="2797566"/>
              <a:ext cx="95787" cy="269662"/>
            </a:xfrm>
            <a:custGeom>
              <a:avLst/>
              <a:gdLst/>
              <a:ahLst/>
              <a:cxnLst/>
              <a:rect l="l" t="t" r="r" b="b"/>
              <a:pathLst>
                <a:path w="1782" h="4312" extrusionOk="0">
                  <a:moveTo>
                    <a:pt x="1720" y="0"/>
                  </a:moveTo>
                  <a:lnTo>
                    <a:pt x="0" y="323"/>
                  </a:lnTo>
                  <a:lnTo>
                    <a:pt x="62" y="4312"/>
                  </a:lnTo>
                  <a:lnTo>
                    <a:pt x="1781" y="3989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228542" y="2807948"/>
              <a:ext cx="77189" cy="248899"/>
            </a:xfrm>
            <a:custGeom>
              <a:avLst/>
              <a:gdLst/>
              <a:ahLst/>
              <a:cxnLst/>
              <a:rect l="l" t="t" r="r" b="b"/>
              <a:pathLst>
                <a:path w="1436" h="3980" extrusionOk="0">
                  <a:moveTo>
                    <a:pt x="1385" y="1"/>
                  </a:moveTo>
                  <a:lnTo>
                    <a:pt x="1" y="299"/>
                  </a:lnTo>
                  <a:lnTo>
                    <a:pt x="50" y="3980"/>
                  </a:lnTo>
                  <a:lnTo>
                    <a:pt x="1436" y="3681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236981" y="2814890"/>
              <a:ext cx="65202" cy="237080"/>
            </a:xfrm>
            <a:custGeom>
              <a:avLst/>
              <a:gdLst/>
              <a:ahLst/>
              <a:cxnLst/>
              <a:rect l="l" t="t" r="r" b="b"/>
              <a:pathLst>
                <a:path w="1213" h="3791" extrusionOk="0">
                  <a:moveTo>
                    <a:pt x="1171" y="0"/>
                  </a:moveTo>
                  <a:lnTo>
                    <a:pt x="1" y="283"/>
                  </a:lnTo>
                  <a:lnTo>
                    <a:pt x="42" y="3790"/>
                  </a:lnTo>
                  <a:lnTo>
                    <a:pt x="1213" y="350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260740" y="2821394"/>
              <a:ext cx="14029" cy="226261"/>
            </a:xfrm>
            <a:custGeom>
              <a:avLst/>
              <a:gdLst/>
              <a:ahLst/>
              <a:cxnLst/>
              <a:rect l="l" t="t" r="r" b="b"/>
              <a:pathLst>
                <a:path w="261" h="3618" extrusionOk="0">
                  <a:moveTo>
                    <a:pt x="166" y="1"/>
                  </a:moveTo>
                  <a:lnTo>
                    <a:pt x="0" y="39"/>
                  </a:lnTo>
                  <a:lnTo>
                    <a:pt x="177" y="1744"/>
                  </a:lnTo>
                  <a:lnTo>
                    <a:pt x="89" y="3617"/>
                  </a:lnTo>
                  <a:lnTo>
                    <a:pt x="254" y="3577"/>
                  </a:lnTo>
                  <a:lnTo>
                    <a:pt x="260" y="1728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235584" y="2930149"/>
              <a:ext cx="35853" cy="14071"/>
            </a:xfrm>
            <a:custGeom>
              <a:avLst/>
              <a:gdLst/>
              <a:ahLst/>
              <a:cxnLst/>
              <a:rect l="l" t="t" r="r" b="b"/>
              <a:pathLst>
                <a:path w="667" h="225" extrusionOk="0">
                  <a:moveTo>
                    <a:pt x="1" y="0"/>
                  </a:moveTo>
                  <a:lnTo>
                    <a:pt x="36" y="225"/>
                  </a:lnTo>
                  <a:lnTo>
                    <a:pt x="513" y="158"/>
                  </a:lnTo>
                  <a:lnTo>
                    <a:pt x="661" y="103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502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71383" y="2920768"/>
              <a:ext cx="32251" cy="14196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67" y="1"/>
                  </a:moveTo>
                  <a:lnTo>
                    <a:pt x="139" y="69"/>
                  </a:lnTo>
                  <a:lnTo>
                    <a:pt x="5" y="124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148" y="181"/>
                  </a:lnTo>
                  <a:lnTo>
                    <a:pt x="599" y="227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454840" y="2755228"/>
              <a:ext cx="95841" cy="269787"/>
            </a:xfrm>
            <a:custGeom>
              <a:avLst/>
              <a:gdLst/>
              <a:ahLst/>
              <a:cxnLst/>
              <a:rect l="l" t="t" r="r" b="b"/>
              <a:pathLst>
                <a:path w="1783" h="4314" extrusionOk="0">
                  <a:moveTo>
                    <a:pt x="1719" y="1"/>
                  </a:moveTo>
                  <a:lnTo>
                    <a:pt x="1" y="324"/>
                  </a:lnTo>
                  <a:lnTo>
                    <a:pt x="62" y="4314"/>
                  </a:lnTo>
                  <a:lnTo>
                    <a:pt x="1782" y="3991"/>
                  </a:lnTo>
                  <a:lnTo>
                    <a:pt x="1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464139" y="2765734"/>
              <a:ext cx="77189" cy="248837"/>
            </a:xfrm>
            <a:custGeom>
              <a:avLst/>
              <a:gdLst/>
              <a:ahLst/>
              <a:cxnLst/>
              <a:rect l="l" t="t" r="r" b="b"/>
              <a:pathLst>
                <a:path w="1436" h="3979" extrusionOk="0">
                  <a:moveTo>
                    <a:pt x="1386" y="0"/>
                  </a:moveTo>
                  <a:lnTo>
                    <a:pt x="0" y="299"/>
                  </a:lnTo>
                  <a:lnTo>
                    <a:pt x="49" y="3978"/>
                  </a:lnTo>
                  <a:lnTo>
                    <a:pt x="1435" y="368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472578" y="2772551"/>
              <a:ext cx="65256" cy="237080"/>
            </a:xfrm>
            <a:custGeom>
              <a:avLst/>
              <a:gdLst/>
              <a:ahLst/>
              <a:cxnLst/>
              <a:rect l="l" t="t" r="r" b="b"/>
              <a:pathLst>
                <a:path w="1214" h="3791" extrusionOk="0">
                  <a:moveTo>
                    <a:pt x="1171" y="0"/>
                  </a:moveTo>
                  <a:lnTo>
                    <a:pt x="0" y="285"/>
                  </a:lnTo>
                  <a:lnTo>
                    <a:pt x="43" y="3791"/>
                  </a:lnTo>
                  <a:lnTo>
                    <a:pt x="1214" y="3508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496390" y="2779180"/>
              <a:ext cx="13922" cy="226136"/>
            </a:xfrm>
            <a:custGeom>
              <a:avLst/>
              <a:gdLst/>
              <a:ahLst/>
              <a:cxnLst/>
              <a:rect l="l" t="t" r="r" b="b"/>
              <a:pathLst>
                <a:path w="259" h="3616" extrusionOk="0">
                  <a:moveTo>
                    <a:pt x="165" y="1"/>
                  </a:moveTo>
                  <a:lnTo>
                    <a:pt x="0" y="39"/>
                  </a:lnTo>
                  <a:lnTo>
                    <a:pt x="177" y="1743"/>
                  </a:lnTo>
                  <a:lnTo>
                    <a:pt x="88" y="3615"/>
                  </a:lnTo>
                  <a:lnTo>
                    <a:pt x="252" y="3577"/>
                  </a:lnTo>
                  <a:lnTo>
                    <a:pt x="259" y="172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471127" y="2887872"/>
              <a:ext cx="35853" cy="14133"/>
            </a:xfrm>
            <a:custGeom>
              <a:avLst/>
              <a:gdLst/>
              <a:ahLst/>
              <a:cxnLst/>
              <a:rect l="l" t="t" r="r" b="b"/>
              <a:pathLst>
                <a:path w="667" h="226" extrusionOk="0">
                  <a:moveTo>
                    <a:pt x="1" y="1"/>
                  </a:moveTo>
                  <a:lnTo>
                    <a:pt x="38" y="225"/>
                  </a:lnTo>
                  <a:lnTo>
                    <a:pt x="513" y="159"/>
                  </a:lnTo>
                  <a:lnTo>
                    <a:pt x="662" y="102"/>
                  </a:lnTo>
                  <a:lnTo>
                    <a:pt x="667" y="1"/>
                  </a:lnTo>
                  <a:lnTo>
                    <a:pt x="504" y="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506979" y="2878554"/>
              <a:ext cx="32251" cy="14196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68" y="1"/>
                  </a:moveTo>
                  <a:lnTo>
                    <a:pt x="138" y="67"/>
                  </a:lnTo>
                  <a:lnTo>
                    <a:pt x="5" y="124"/>
                  </a:lnTo>
                  <a:lnTo>
                    <a:pt x="0" y="227"/>
                  </a:lnTo>
                  <a:lnTo>
                    <a:pt x="148" y="181"/>
                  </a:lnTo>
                  <a:lnTo>
                    <a:pt x="600" y="227"/>
                  </a:lnTo>
                  <a:lnTo>
                    <a:pt x="600" y="227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215480" y="3346782"/>
              <a:ext cx="131640" cy="301243"/>
            </a:xfrm>
            <a:custGeom>
              <a:avLst/>
              <a:gdLst/>
              <a:ahLst/>
              <a:cxnLst/>
              <a:rect l="l" t="t" r="r" b="b"/>
              <a:pathLst>
                <a:path w="2449" h="4817" extrusionOk="0">
                  <a:moveTo>
                    <a:pt x="2364" y="0"/>
                  </a:moveTo>
                  <a:lnTo>
                    <a:pt x="1" y="191"/>
                  </a:lnTo>
                  <a:lnTo>
                    <a:pt x="87" y="4816"/>
                  </a:lnTo>
                  <a:lnTo>
                    <a:pt x="2448" y="4625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227252" y="3361666"/>
              <a:ext cx="108096" cy="267473"/>
            </a:xfrm>
            <a:custGeom>
              <a:avLst/>
              <a:gdLst/>
              <a:ahLst/>
              <a:cxnLst/>
              <a:rect l="l" t="t" r="r" b="b"/>
              <a:pathLst>
                <a:path w="2011" h="4277" extrusionOk="0">
                  <a:moveTo>
                    <a:pt x="1941" y="0"/>
                  </a:moveTo>
                  <a:lnTo>
                    <a:pt x="0" y="180"/>
                  </a:lnTo>
                  <a:lnTo>
                    <a:pt x="69" y="4277"/>
                  </a:lnTo>
                  <a:lnTo>
                    <a:pt x="2011" y="409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237734" y="3371485"/>
              <a:ext cx="87133" cy="247836"/>
            </a:xfrm>
            <a:custGeom>
              <a:avLst/>
              <a:gdLst/>
              <a:ahLst/>
              <a:cxnLst/>
              <a:rect l="l" t="t" r="r" b="b"/>
              <a:pathLst>
                <a:path w="1621" h="3963" extrusionOk="0">
                  <a:moveTo>
                    <a:pt x="1563" y="0"/>
                  </a:moveTo>
                  <a:lnTo>
                    <a:pt x="1" y="183"/>
                  </a:lnTo>
                  <a:lnTo>
                    <a:pt x="56" y="3963"/>
                  </a:lnTo>
                  <a:lnTo>
                    <a:pt x="1620" y="3778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247248" y="3378239"/>
              <a:ext cx="73641" cy="236892"/>
            </a:xfrm>
            <a:custGeom>
              <a:avLst/>
              <a:gdLst/>
              <a:ahLst/>
              <a:cxnLst/>
              <a:rect l="l" t="t" r="r" b="b"/>
              <a:pathLst>
                <a:path w="1370" h="3788" extrusionOk="0">
                  <a:moveTo>
                    <a:pt x="1322" y="0"/>
                  </a:moveTo>
                  <a:lnTo>
                    <a:pt x="0" y="188"/>
                  </a:lnTo>
                  <a:lnTo>
                    <a:pt x="48" y="3787"/>
                  </a:lnTo>
                  <a:lnTo>
                    <a:pt x="1370" y="3599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274124" y="3381866"/>
              <a:ext cx="15749" cy="231514"/>
            </a:xfrm>
            <a:custGeom>
              <a:avLst/>
              <a:gdLst/>
              <a:ahLst/>
              <a:cxnLst/>
              <a:rect l="l" t="t" r="r" b="b"/>
              <a:pathLst>
                <a:path w="293" h="3702" extrusionOk="0">
                  <a:moveTo>
                    <a:pt x="187" y="0"/>
                  </a:moveTo>
                  <a:lnTo>
                    <a:pt x="0" y="25"/>
                  </a:lnTo>
                  <a:lnTo>
                    <a:pt x="199" y="1788"/>
                  </a:lnTo>
                  <a:lnTo>
                    <a:pt x="99" y="3701"/>
                  </a:lnTo>
                  <a:lnTo>
                    <a:pt x="99" y="3701"/>
                  </a:lnTo>
                  <a:lnTo>
                    <a:pt x="285" y="3675"/>
                  </a:lnTo>
                  <a:lnTo>
                    <a:pt x="293" y="178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45689" y="3489808"/>
              <a:ext cx="40476" cy="14759"/>
            </a:xfrm>
            <a:custGeom>
              <a:avLst/>
              <a:gdLst/>
              <a:ahLst/>
              <a:cxnLst/>
              <a:rect l="l" t="t" r="r" b="b"/>
              <a:pathLst>
                <a:path w="753" h="236" extrusionOk="0">
                  <a:moveTo>
                    <a:pt x="0" y="0"/>
                  </a:moveTo>
                  <a:lnTo>
                    <a:pt x="40" y="236"/>
                  </a:lnTo>
                  <a:lnTo>
                    <a:pt x="579" y="208"/>
                  </a:lnTo>
                  <a:lnTo>
                    <a:pt x="746" y="163"/>
                  </a:lnTo>
                  <a:lnTo>
                    <a:pt x="752" y="59"/>
                  </a:lnTo>
                  <a:lnTo>
                    <a:pt x="566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286111" y="3487119"/>
              <a:ext cx="36337" cy="14696"/>
            </a:xfrm>
            <a:custGeom>
              <a:avLst/>
              <a:gdLst/>
              <a:ahLst/>
              <a:cxnLst/>
              <a:rect l="l" t="t" r="r" b="b"/>
              <a:pathLst>
                <a:path w="676" h="235" extrusionOk="0">
                  <a:moveTo>
                    <a:pt x="640" y="0"/>
                  </a:moveTo>
                  <a:lnTo>
                    <a:pt x="156" y="31"/>
                  </a:lnTo>
                  <a:lnTo>
                    <a:pt x="5" y="77"/>
                  </a:lnTo>
                  <a:lnTo>
                    <a:pt x="0" y="180"/>
                  </a:lnTo>
                  <a:lnTo>
                    <a:pt x="167" y="146"/>
                  </a:lnTo>
                  <a:lnTo>
                    <a:pt x="676" y="234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788158" y="3306632"/>
              <a:ext cx="129382" cy="319942"/>
            </a:xfrm>
            <a:custGeom>
              <a:avLst/>
              <a:gdLst/>
              <a:ahLst/>
              <a:cxnLst/>
              <a:rect l="l" t="t" r="r" b="b"/>
              <a:pathLst>
                <a:path w="2407" h="5116" extrusionOk="0">
                  <a:moveTo>
                    <a:pt x="2323" y="1"/>
                  </a:moveTo>
                  <a:lnTo>
                    <a:pt x="0" y="204"/>
                  </a:lnTo>
                  <a:lnTo>
                    <a:pt x="85" y="5115"/>
                  </a:lnTo>
                  <a:lnTo>
                    <a:pt x="2406" y="4912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799661" y="3322392"/>
              <a:ext cx="106376" cy="284233"/>
            </a:xfrm>
            <a:custGeom>
              <a:avLst/>
              <a:gdLst/>
              <a:ahLst/>
              <a:cxnLst/>
              <a:rect l="l" t="t" r="r" b="b"/>
              <a:pathLst>
                <a:path w="1979" h="4545" extrusionOk="0">
                  <a:moveTo>
                    <a:pt x="1909" y="1"/>
                  </a:moveTo>
                  <a:lnTo>
                    <a:pt x="0" y="193"/>
                  </a:lnTo>
                  <a:lnTo>
                    <a:pt x="69" y="4545"/>
                  </a:lnTo>
                  <a:lnTo>
                    <a:pt x="1978" y="4352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809981" y="3332899"/>
              <a:ext cx="85735" cy="263283"/>
            </a:xfrm>
            <a:custGeom>
              <a:avLst/>
              <a:gdLst/>
              <a:ahLst/>
              <a:cxnLst/>
              <a:rect l="l" t="t" r="r" b="b"/>
              <a:pathLst>
                <a:path w="1595" h="4210" extrusionOk="0">
                  <a:moveTo>
                    <a:pt x="1539" y="1"/>
                  </a:moveTo>
                  <a:lnTo>
                    <a:pt x="1" y="196"/>
                  </a:lnTo>
                  <a:lnTo>
                    <a:pt x="56" y="4209"/>
                  </a:lnTo>
                  <a:lnTo>
                    <a:pt x="1594" y="401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1819388" y="3340028"/>
              <a:ext cx="72405" cy="251588"/>
            </a:xfrm>
            <a:custGeom>
              <a:avLst/>
              <a:gdLst/>
              <a:ahLst/>
              <a:cxnLst/>
              <a:rect l="l" t="t" r="r" b="b"/>
              <a:pathLst>
                <a:path w="1347" h="4023" extrusionOk="0">
                  <a:moveTo>
                    <a:pt x="1301" y="0"/>
                  </a:moveTo>
                  <a:lnTo>
                    <a:pt x="1" y="200"/>
                  </a:lnTo>
                  <a:lnTo>
                    <a:pt x="47" y="4023"/>
                  </a:lnTo>
                  <a:lnTo>
                    <a:pt x="1347" y="3823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1845780" y="3343843"/>
              <a:ext cx="15534" cy="245960"/>
            </a:xfrm>
            <a:custGeom>
              <a:avLst/>
              <a:gdLst/>
              <a:ahLst/>
              <a:cxnLst/>
              <a:rect l="l" t="t" r="r" b="b"/>
              <a:pathLst>
                <a:path w="289" h="3933" extrusionOk="0">
                  <a:moveTo>
                    <a:pt x="184" y="1"/>
                  </a:moveTo>
                  <a:lnTo>
                    <a:pt x="1" y="29"/>
                  </a:lnTo>
                  <a:lnTo>
                    <a:pt x="196" y="1901"/>
                  </a:lnTo>
                  <a:lnTo>
                    <a:pt x="97" y="3933"/>
                  </a:lnTo>
                  <a:lnTo>
                    <a:pt x="281" y="3905"/>
                  </a:lnTo>
                  <a:lnTo>
                    <a:pt x="288" y="18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817829" y="3458602"/>
              <a:ext cx="39777" cy="15572"/>
            </a:xfrm>
            <a:custGeom>
              <a:avLst/>
              <a:gdLst/>
              <a:ahLst/>
              <a:cxnLst/>
              <a:rect l="l" t="t" r="r" b="b"/>
              <a:pathLst>
                <a:path w="740" h="249" extrusionOk="0">
                  <a:moveTo>
                    <a:pt x="1" y="1"/>
                  </a:moveTo>
                  <a:lnTo>
                    <a:pt x="41" y="249"/>
                  </a:lnTo>
                  <a:lnTo>
                    <a:pt x="568" y="221"/>
                  </a:lnTo>
                  <a:lnTo>
                    <a:pt x="734" y="173"/>
                  </a:lnTo>
                  <a:lnTo>
                    <a:pt x="739" y="62"/>
                  </a:lnTo>
                  <a:lnTo>
                    <a:pt x="55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857552" y="3455662"/>
              <a:ext cx="35745" cy="15509"/>
            </a:xfrm>
            <a:custGeom>
              <a:avLst/>
              <a:gdLst/>
              <a:ahLst/>
              <a:cxnLst/>
              <a:rect l="l" t="t" r="r" b="b"/>
              <a:pathLst>
                <a:path w="665" h="248" extrusionOk="0">
                  <a:moveTo>
                    <a:pt x="629" y="0"/>
                  </a:moveTo>
                  <a:lnTo>
                    <a:pt x="154" y="33"/>
                  </a:lnTo>
                  <a:lnTo>
                    <a:pt x="6" y="82"/>
                  </a:lnTo>
                  <a:lnTo>
                    <a:pt x="0" y="193"/>
                  </a:lnTo>
                  <a:lnTo>
                    <a:pt x="165" y="157"/>
                  </a:lnTo>
                  <a:lnTo>
                    <a:pt x="665" y="248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3439322" y="3081618"/>
              <a:ext cx="68696" cy="526566"/>
            </a:xfrm>
            <a:custGeom>
              <a:avLst/>
              <a:gdLst/>
              <a:ahLst/>
              <a:cxnLst/>
              <a:rect l="l" t="t" r="r" b="b"/>
              <a:pathLst>
                <a:path w="1278" h="8420" extrusionOk="0">
                  <a:moveTo>
                    <a:pt x="333" y="1"/>
                  </a:moveTo>
                  <a:cubicBezTo>
                    <a:pt x="122" y="1460"/>
                    <a:pt x="0" y="4265"/>
                    <a:pt x="82" y="8419"/>
                  </a:cubicBezTo>
                  <a:lnTo>
                    <a:pt x="1277" y="8419"/>
                  </a:lnTo>
                  <a:cubicBezTo>
                    <a:pt x="1126" y="3073"/>
                    <a:pt x="711" y="265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730337" y="3461416"/>
              <a:ext cx="124491" cy="202434"/>
            </a:xfrm>
            <a:custGeom>
              <a:avLst/>
              <a:gdLst/>
              <a:ahLst/>
              <a:cxnLst/>
              <a:rect l="l" t="t" r="r" b="b"/>
              <a:pathLst>
                <a:path w="2316" h="3237" extrusionOk="0">
                  <a:moveTo>
                    <a:pt x="796" y="1"/>
                  </a:moveTo>
                  <a:cubicBezTo>
                    <a:pt x="338" y="562"/>
                    <a:pt x="1" y="1640"/>
                    <a:pt x="9" y="3237"/>
                  </a:cubicBezTo>
                  <a:lnTo>
                    <a:pt x="2316" y="3237"/>
                  </a:lnTo>
                  <a:cubicBezTo>
                    <a:pt x="2219" y="1182"/>
                    <a:pt x="1521" y="104"/>
                    <a:pt x="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3738777" y="3499252"/>
              <a:ext cx="79124" cy="153780"/>
            </a:xfrm>
            <a:custGeom>
              <a:avLst/>
              <a:gdLst/>
              <a:ahLst/>
              <a:cxnLst/>
              <a:rect l="l" t="t" r="r" b="b"/>
              <a:pathLst>
                <a:path w="1472" h="2459" extrusionOk="0">
                  <a:moveTo>
                    <a:pt x="507" y="0"/>
                  </a:moveTo>
                  <a:cubicBezTo>
                    <a:pt x="215" y="426"/>
                    <a:pt x="1" y="1244"/>
                    <a:pt x="5" y="2458"/>
                  </a:cubicBezTo>
                  <a:lnTo>
                    <a:pt x="1471" y="2458"/>
                  </a:lnTo>
                  <a:cubicBezTo>
                    <a:pt x="1410" y="897"/>
                    <a:pt x="967" y="77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193244" y="3081618"/>
              <a:ext cx="68588" cy="526566"/>
            </a:xfrm>
            <a:custGeom>
              <a:avLst/>
              <a:gdLst/>
              <a:ahLst/>
              <a:cxnLst/>
              <a:rect l="l" t="t" r="r" b="b"/>
              <a:pathLst>
                <a:path w="1276" h="8420" extrusionOk="0">
                  <a:moveTo>
                    <a:pt x="331" y="1"/>
                  </a:moveTo>
                  <a:cubicBezTo>
                    <a:pt x="122" y="1460"/>
                    <a:pt x="1" y="4265"/>
                    <a:pt x="82" y="8419"/>
                  </a:cubicBezTo>
                  <a:lnTo>
                    <a:pt x="1276" y="8419"/>
                  </a:lnTo>
                  <a:cubicBezTo>
                    <a:pt x="1127" y="3073"/>
                    <a:pt x="711" y="265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950498" y="3081618"/>
              <a:ext cx="68588" cy="526566"/>
            </a:xfrm>
            <a:custGeom>
              <a:avLst/>
              <a:gdLst/>
              <a:ahLst/>
              <a:cxnLst/>
              <a:rect l="l" t="t" r="r" b="b"/>
              <a:pathLst>
                <a:path w="1276" h="8420" extrusionOk="0">
                  <a:moveTo>
                    <a:pt x="331" y="1"/>
                  </a:moveTo>
                  <a:cubicBezTo>
                    <a:pt x="122" y="1460"/>
                    <a:pt x="1" y="4265"/>
                    <a:pt x="82" y="8419"/>
                  </a:cubicBezTo>
                  <a:lnTo>
                    <a:pt x="1276" y="8419"/>
                  </a:lnTo>
                  <a:cubicBezTo>
                    <a:pt x="1125" y="3073"/>
                    <a:pt x="711" y="265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452859" y="1790754"/>
              <a:ext cx="62353" cy="59536"/>
            </a:xfrm>
            <a:custGeom>
              <a:avLst/>
              <a:gdLst/>
              <a:ahLst/>
              <a:cxnLst/>
              <a:rect l="l" t="t" r="r" b="b"/>
              <a:pathLst>
                <a:path w="1160" h="952" extrusionOk="0">
                  <a:moveTo>
                    <a:pt x="915" y="1"/>
                  </a:moveTo>
                  <a:lnTo>
                    <a:pt x="0" y="439"/>
                  </a:lnTo>
                  <a:lnTo>
                    <a:pt x="245" y="951"/>
                  </a:lnTo>
                  <a:lnTo>
                    <a:pt x="1160" y="514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2539669" y="1706952"/>
              <a:ext cx="62407" cy="59536"/>
            </a:xfrm>
            <a:custGeom>
              <a:avLst/>
              <a:gdLst/>
              <a:ahLst/>
              <a:cxnLst/>
              <a:rect l="l" t="t" r="r" b="b"/>
              <a:pathLst>
                <a:path w="1161" h="952" extrusionOk="0">
                  <a:moveTo>
                    <a:pt x="914" y="1"/>
                  </a:moveTo>
                  <a:lnTo>
                    <a:pt x="0" y="439"/>
                  </a:lnTo>
                  <a:lnTo>
                    <a:pt x="245" y="951"/>
                  </a:lnTo>
                  <a:lnTo>
                    <a:pt x="1160" y="515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2519996" y="1987126"/>
              <a:ext cx="62353" cy="59473"/>
            </a:xfrm>
            <a:custGeom>
              <a:avLst/>
              <a:gdLst/>
              <a:ahLst/>
              <a:cxnLst/>
              <a:rect l="l" t="t" r="r" b="b"/>
              <a:pathLst>
                <a:path w="1160" h="951" extrusionOk="0">
                  <a:moveTo>
                    <a:pt x="915" y="0"/>
                  </a:moveTo>
                  <a:lnTo>
                    <a:pt x="0" y="438"/>
                  </a:lnTo>
                  <a:lnTo>
                    <a:pt x="246" y="951"/>
                  </a:lnTo>
                  <a:lnTo>
                    <a:pt x="1160" y="514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2431358" y="1938721"/>
              <a:ext cx="62460" cy="59473"/>
            </a:xfrm>
            <a:custGeom>
              <a:avLst/>
              <a:gdLst/>
              <a:ahLst/>
              <a:cxnLst/>
              <a:rect l="l" t="t" r="r" b="b"/>
              <a:pathLst>
                <a:path w="1162" h="951" extrusionOk="0">
                  <a:moveTo>
                    <a:pt x="915" y="0"/>
                  </a:moveTo>
                  <a:lnTo>
                    <a:pt x="0" y="439"/>
                  </a:lnTo>
                  <a:lnTo>
                    <a:pt x="246" y="951"/>
                  </a:lnTo>
                  <a:lnTo>
                    <a:pt x="1162" y="514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225979" y="2337343"/>
              <a:ext cx="46711" cy="83488"/>
            </a:xfrm>
            <a:custGeom>
              <a:avLst/>
              <a:gdLst/>
              <a:ahLst/>
              <a:cxnLst/>
              <a:rect l="l" t="t" r="r" b="b"/>
              <a:pathLst>
                <a:path w="869" h="1335" extrusionOk="0">
                  <a:moveTo>
                    <a:pt x="149" y="1"/>
                  </a:moveTo>
                  <a:lnTo>
                    <a:pt x="1" y="504"/>
                  </a:lnTo>
                  <a:lnTo>
                    <a:pt x="535" y="877"/>
                  </a:lnTo>
                  <a:lnTo>
                    <a:pt x="855" y="1334"/>
                  </a:lnTo>
                  <a:lnTo>
                    <a:pt x="868" y="754"/>
                  </a:lnTo>
                  <a:lnTo>
                    <a:pt x="447" y="11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2590519" y="2985433"/>
              <a:ext cx="54344" cy="51031"/>
            </a:xfrm>
            <a:custGeom>
              <a:avLst/>
              <a:gdLst/>
              <a:ahLst/>
              <a:cxnLst/>
              <a:rect l="l" t="t" r="r" b="b"/>
              <a:pathLst>
                <a:path w="1011" h="816" extrusionOk="0">
                  <a:moveTo>
                    <a:pt x="177" y="1"/>
                  </a:moveTo>
                  <a:lnTo>
                    <a:pt x="0" y="547"/>
                  </a:lnTo>
                  <a:lnTo>
                    <a:pt x="834" y="816"/>
                  </a:lnTo>
                  <a:lnTo>
                    <a:pt x="1011" y="271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2522952" y="2744971"/>
              <a:ext cx="85359" cy="102687"/>
            </a:xfrm>
            <a:custGeom>
              <a:avLst/>
              <a:gdLst/>
              <a:ahLst/>
              <a:cxnLst/>
              <a:rect l="l" t="t" r="r" b="b"/>
              <a:pathLst>
                <a:path w="1588" h="1642" extrusionOk="0">
                  <a:moveTo>
                    <a:pt x="965" y="0"/>
                  </a:moveTo>
                  <a:lnTo>
                    <a:pt x="1" y="1091"/>
                  </a:lnTo>
                  <a:lnTo>
                    <a:pt x="625" y="1641"/>
                  </a:lnTo>
                  <a:lnTo>
                    <a:pt x="1588" y="55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986773" y="2288188"/>
              <a:ext cx="96970" cy="199119"/>
            </a:xfrm>
            <a:custGeom>
              <a:avLst/>
              <a:gdLst/>
              <a:ahLst/>
              <a:cxnLst/>
              <a:rect l="l" t="t" r="r" b="b"/>
              <a:pathLst>
                <a:path w="1804" h="3184" extrusionOk="0">
                  <a:moveTo>
                    <a:pt x="682" y="1"/>
                  </a:moveTo>
                  <a:lnTo>
                    <a:pt x="40" y="582"/>
                  </a:lnTo>
                  <a:lnTo>
                    <a:pt x="0" y="3183"/>
                  </a:lnTo>
                  <a:lnTo>
                    <a:pt x="0" y="3183"/>
                  </a:lnTo>
                  <a:lnTo>
                    <a:pt x="1803" y="3019"/>
                  </a:lnTo>
                  <a:lnTo>
                    <a:pt x="1658" y="1523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991395" y="2322709"/>
              <a:ext cx="74447" cy="153029"/>
            </a:xfrm>
            <a:custGeom>
              <a:avLst/>
              <a:gdLst/>
              <a:ahLst/>
              <a:cxnLst/>
              <a:rect l="l" t="t" r="r" b="b"/>
              <a:pathLst>
                <a:path w="1385" h="2447" extrusionOk="0">
                  <a:moveTo>
                    <a:pt x="523" y="1"/>
                  </a:moveTo>
                  <a:lnTo>
                    <a:pt x="31" y="448"/>
                  </a:lnTo>
                  <a:lnTo>
                    <a:pt x="0" y="2447"/>
                  </a:lnTo>
                  <a:lnTo>
                    <a:pt x="1385" y="2320"/>
                  </a:lnTo>
                  <a:lnTo>
                    <a:pt x="1274" y="1171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741840" y="3519264"/>
              <a:ext cx="66438" cy="129015"/>
            </a:xfrm>
            <a:custGeom>
              <a:avLst/>
              <a:gdLst/>
              <a:ahLst/>
              <a:cxnLst/>
              <a:rect l="l" t="t" r="r" b="b"/>
              <a:pathLst>
                <a:path w="1236" h="2063" extrusionOk="0">
                  <a:moveTo>
                    <a:pt x="425" y="0"/>
                  </a:moveTo>
                  <a:cubicBezTo>
                    <a:pt x="181" y="358"/>
                    <a:pt x="1" y="1044"/>
                    <a:pt x="5" y="2063"/>
                  </a:cubicBezTo>
                  <a:lnTo>
                    <a:pt x="1236" y="2063"/>
                  </a:lnTo>
                  <a:cubicBezTo>
                    <a:pt x="1184" y="754"/>
                    <a:pt x="811" y="65"/>
                    <a:pt x="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747538" y="3536087"/>
              <a:ext cx="54989" cy="106939"/>
            </a:xfrm>
            <a:custGeom>
              <a:avLst/>
              <a:gdLst/>
              <a:ahLst/>
              <a:cxnLst/>
              <a:rect l="l" t="t" r="r" b="b"/>
              <a:pathLst>
                <a:path w="1023" h="1710" extrusionOk="0">
                  <a:moveTo>
                    <a:pt x="353" y="0"/>
                  </a:moveTo>
                  <a:cubicBezTo>
                    <a:pt x="150" y="296"/>
                    <a:pt x="1" y="865"/>
                    <a:pt x="4" y="1709"/>
                  </a:cubicBezTo>
                  <a:lnTo>
                    <a:pt x="1022" y="1709"/>
                  </a:lnTo>
                  <a:cubicBezTo>
                    <a:pt x="981" y="623"/>
                    <a:pt x="672" y="54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769039" y="3528645"/>
              <a:ext cx="6665" cy="119634"/>
            </a:xfrm>
            <a:custGeom>
              <a:avLst/>
              <a:gdLst/>
              <a:ahLst/>
              <a:cxnLst/>
              <a:rect l="l" t="t" r="r" b="b"/>
              <a:pathLst>
                <a:path w="124" h="1913" extrusionOk="0">
                  <a:moveTo>
                    <a:pt x="1" y="1"/>
                  </a:moveTo>
                  <a:lnTo>
                    <a:pt x="1" y="1913"/>
                  </a:lnTo>
                  <a:lnTo>
                    <a:pt x="124" y="19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746839" y="3585493"/>
              <a:ext cx="53699" cy="7755"/>
            </a:xfrm>
            <a:custGeom>
              <a:avLst/>
              <a:gdLst/>
              <a:ahLst/>
              <a:cxnLst/>
              <a:rect l="l" t="t" r="r" b="b"/>
              <a:pathLst>
                <a:path w="999" h="124" extrusionOk="0">
                  <a:moveTo>
                    <a:pt x="0" y="1"/>
                  </a:moveTo>
                  <a:lnTo>
                    <a:pt x="0" y="124"/>
                  </a:lnTo>
                  <a:lnTo>
                    <a:pt x="998" y="124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533219" y="1849979"/>
              <a:ext cx="97615" cy="108628"/>
            </a:xfrm>
            <a:custGeom>
              <a:avLst/>
              <a:gdLst/>
              <a:ahLst/>
              <a:cxnLst/>
              <a:rect l="l" t="t" r="r" b="b"/>
              <a:pathLst>
                <a:path w="1816" h="1737" extrusionOk="0">
                  <a:moveTo>
                    <a:pt x="621" y="1"/>
                  </a:moveTo>
                  <a:cubicBezTo>
                    <a:pt x="530" y="1"/>
                    <a:pt x="438" y="18"/>
                    <a:pt x="349" y="55"/>
                  </a:cubicBezTo>
                  <a:cubicBezTo>
                    <a:pt x="200" y="118"/>
                    <a:pt x="88" y="247"/>
                    <a:pt x="45" y="406"/>
                  </a:cubicBezTo>
                  <a:cubicBezTo>
                    <a:pt x="0" y="569"/>
                    <a:pt x="25" y="744"/>
                    <a:pt x="114" y="887"/>
                  </a:cubicBezTo>
                  <a:lnTo>
                    <a:pt x="634" y="1736"/>
                  </a:lnTo>
                  <a:lnTo>
                    <a:pt x="1815" y="1245"/>
                  </a:lnTo>
                  <a:lnTo>
                    <a:pt x="1288" y="387"/>
                  </a:lnTo>
                  <a:cubicBezTo>
                    <a:pt x="1138" y="142"/>
                    <a:pt x="882" y="1"/>
                    <a:pt x="621" y="1"/>
                  </a:cubicBezTo>
                  <a:close/>
                </a:path>
              </a:pathLst>
            </a:custGeom>
            <a:solidFill>
              <a:srgbClr val="E9A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2542034" y="1859797"/>
              <a:ext cx="77565" cy="89366"/>
            </a:xfrm>
            <a:custGeom>
              <a:avLst/>
              <a:gdLst/>
              <a:ahLst/>
              <a:cxnLst/>
              <a:rect l="l" t="t" r="r" b="b"/>
              <a:pathLst>
                <a:path w="1443" h="1429" extrusionOk="0">
                  <a:moveTo>
                    <a:pt x="416" y="0"/>
                  </a:moveTo>
                  <a:cubicBezTo>
                    <a:pt x="353" y="0"/>
                    <a:pt x="291" y="12"/>
                    <a:pt x="233" y="36"/>
                  </a:cubicBezTo>
                  <a:cubicBezTo>
                    <a:pt x="122" y="81"/>
                    <a:pt x="45" y="182"/>
                    <a:pt x="22" y="313"/>
                  </a:cubicBezTo>
                  <a:cubicBezTo>
                    <a:pt x="1" y="453"/>
                    <a:pt x="32" y="595"/>
                    <a:pt x="109" y="713"/>
                  </a:cubicBezTo>
                  <a:lnTo>
                    <a:pt x="568" y="1428"/>
                  </a:lnTo>
                  <a:lnTo>
                    <a:pt x="1442" y="1065"/>
                  </a:lnTo>
                  <a:lnTo>
                    <a:pt x="978" y="342"/>
                  </a:lnTo>
                  <a:cubicBezTo>
                    <a:pt x="840" y="127"/>
                    <a:pt x="622" y="0"/>
                    <a:pt x="416" y="0"/>
                  </a:cubicBezTo>
                  <a:close/>
                </a:path>
              </a:pathLst>
            </a:custGeom>
            <a:solidFill>
              <a:srgbClr val="571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2591755" y="1830029"/>
              <a:ext cx="54505" cy="44964"/>
            </a:xfrm>
            <a:custGeom>
              <a:avLst/>
              <a:gdLst/>
              <a:ahLst/>
              <a:cxnLst/>
              <a:rect l="l" t="t" r="r" b="b"/>
              <a:pathLst>
                <a:path w="1014" h="719" extrusionOk="0">
                  <a:moveTo>
                    <a:pt x="928" y="0"/>
                  </a:moveTo>
                  <a:lnTo>
                    <a:pt x="0" y="579"/>
                  </a:lnTo>
                  <a:lnTo>
                    <a:pt x="86" y="718"/>
                  </a:lnTo>
                  <a:lnTo>
                    <a:pt x="1014" y="14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E9A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2547087" y="1857921"/>
              <a:ext cx="53806" cy="86302"/>
            </a:xfrm>
            <a:custGeom>
              <a:avLst/>
              <a:gdLst/>
              <a:ahLst/>
              <a:cxnLst/>
              <a:rect l="l" t="t" r="r" b="b"/>
              <a:pathLst>
                <a:path w="1001" h="1380" extrusionOk="0">
                  <a:moveTo>
                    <a:pt x="153" y="0"/>
                  </a:moveTo>
                  <a:lnTo>
                    <a:pt x="1" y="62"/>
                  </a:lnTo>
                  <a:lnTo>
                    <a:pt x="848" y="1380"/>
                  </a:lnTo>
                  <a:lnTo>
                    <a:pt x="1001" y="13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9A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D08707D2-B77F-E700-059B-FB8904D53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B8B7A6-5A9F-5A79-96CC-C0FA4F3B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97DBA-AB54-4B18-30C0-1D7DFE069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49" y="96028"/>
            <a:ext cx="123454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819FC735-C6E3-8A9B-F704-62F2EC5E4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5C087E2-0258-A1C2-DCED-A1915C3C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4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7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3 Disasters:</a:t>
            </a:r>
            <a:endParaRPr dirty="0"/>
          </a:p>
        </p:txBody>
      </p:sp>
      <p:sp>
        <p:nvSpPr>
          <p:cNvPr id="2676" name="Google Shape;2676;p78"/>
          <p:cNvSpPr/>
          <p:nvPr/>
        </p:nvSpPr>
        <p:spPr>
          <a:xfrm>
            <a:off x="3560525" y="2585524"/>
            <a:ext cx="2022950" cy="2022987"/>
          </a:xfrm>
          <a:custGeom>
            <a:avLst/>
            <a:gdLst/>
            <a:ahLst/>
            <a:cxnLst/>
            <a:rect l="l" t="t" r="r" b="b"/>
            <a:pathLst>
              <a:path w="107747" h="107749" extrusionOk="0">
                <a:moveTo>
                  <a:pt x="53874" y="11565"/>
                </a:moveTo>
                <a:cubicBezTo>
                  <a:pt x="77238" y="11565"/>
                  <a:pt x="96182" y="30509"/>
                  <a:pt x="96182" y="53873"/>
                </a:cubicBezTo>
                <a:cubicBezTo>
                  <a:pt x="96182" y="77240"/>
                  <a:pt x="77240" y="96182"/>
                  <a:pt x="53874" y="96182"/>
                </a:cubicBezTo>
                <a:cubicBezTo>
                  <a:pt x="30507" y="96182"/>
                  <a:pt x="11565" y="77240"/>
                  <a:pt x="11565" y="53873"/>
                </a:cubicBezTo>
                <a:cubicBezTo>
                  <a:pt x="11565" y="30509"/>
                  <a:pt x="30507" y="11565"/>
                  <a:pt x="53874" y="11565"/>
                </a:cubicBezTo>
                <a:close/>
                <a:moveTo>
                  <a:pt x="53874" y="1"/>
                </a:moveTo>
                <a:cubicBezTo>
                  <a:pt x="24120" y="1"/>
                  <a:pt x="1" y="24120"/>
                  <a:pt x="1" y="53873"/>
                </a:cubicBezTo>
                <a:cubicBezTo>
                  <a:pt x="1" y="83626"/>
                  <a:pt x="24120" y="107748"/>
                  <a:pt x="53874" y="107748"/>
                </a:cubicBezTo>
                <a:cubicBezTo>
                  <a:pt x="83625" y="107748"/>
                  <a:pt x="107746" y="83626"/>
                  <a:pt x="107746" y="53873"/>
                </a:cubicBezTo>
                <a:cubicBezTo>
                  <a:pt x="107746" y="24120"/>
                  <a:pt x="83627" y="1"/>
                  <a:pt x="538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78"/>
          <p:cNvSpPr/>
          <p:nvPr/>
        </p:nvSpPr>
        <p:spPr>
          <a:xfrm>
            <a:off x="3996226" y="2080499"/>
            <a:ext cx="1151560" cy="973479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78"/>
          <p:cNvSpPr/>
          <p:nvPr/>
        </p:nvSpPr>
        <p:spPr>
          <a:xfrm>
            <a:off x="3258338" y="3421590"/>
            <a:ext cx="1151560" cy="973479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78"/>
          <p:cNvSpPr/>
          <p:nvPr/>
        </p:nvSpPr>
        <p:spPr>
          <a:xfrm flipH="1">
            <a:off x="4734097" y="3421590"/>
            <a:ext cx="1151560" cy="973479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4" name="Google Shape;2694;p78"/>
          <p:cNvGrpSpPr/>
          <p:nvPr/>
        </p:nvGrpSpPr>
        <p:grpSpPr>
          <a:xfrm>
            <a:off x="3501317" y="3692968"/>
            <a:ext cx="588448" cy="376075"/>
            <a:chOff x="4005575" y="4101238"/>
            <a:chExt cx="414953" cy="227078"/>
          </a:xfrm>
        </p:grpSpPr>
        <p:sp>
          <p:nvSpPr>
            <p:cNvPr id="2695" name="Google Shape;2695;p78"/>
            <p:cNvSpPr/>
            <p:nvPr/>
          </p:nvSpPr>
          <p:spPr>
            <a:xfrm>
              <a:off x="4278058" y="4132299"/>
              <a:ext cx="113323" cy="137239"/>
            </a:xfrm>
            <a:custGeom>
              <a:avLst/>
              <a:gdLst/>
              <a:ahLst/>
              <a:cxnLst/>
              <a:rect l="l" t="t" r="r" b="b"/>
              <a:pathLst>
                <a:path w="4203" h="5090" extrusionOk="0">
                  <a:moveTo>
                    <a:pt x="3086" y="0"/>
                  </a:moveTo>
                  <a:cubicBezTo>
                    <a:pt x="2883" y="0"/>
                    <a:pt x="2686" y="105"/>
                    <a:pt x="2577" y="294"/>
                  </a:cubicBezTo>
                  <a:lnTo>
                    <a:pt x="2193" y="959"/>
                  </a:lnTo>
                  <a:lnTo>
                    <a:pt x="1" y="4074"/>
                  </a:lnTo>
                  <a:lnTo>
                    <a:pt x="1761" y="5089"/>
                  </a:lnTo>
                  <a:lnTo>
                    <a:pt x="4041" y="1139"/>
                  </a:lnTo>
                  <a:cubicBezTo>
                    <a:pt x="4203" y="859"/>
                    <a:pt x="4107" y="499"/>
                    <a:pt x="3826" y="337"/>
                  </a:cubicBezTo>
                  <a:lnTo>
                    <a:pt x="3379" y="79"/>
                  </a:lnTo>
                  <a:cubicBezTo>
                    <a:pt x="3286" y="26"/>
                    <a:pt x="3185" y="0"/>
                    <a:pt x="3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8"/>
            <p:cNvSpPr/>
            <p:nvPr/>
          </p:nvSpPr>
          <p:spPr>
            <a:xfrm>
              <a:off x="4350668" y="4171098"/>
              <a:ext cx="38691" cy="36615"/>
            </a:xfrm>
            <a:custGeom>
              <a:avLst/>
              <a:gdLst/>
              <a:ahLst/>
              <a:cxnLst/>
              <a:rect l="l" t="t" r="r" b="b"/>
              <a:pathLst>
                <a:path w="1435" h="1358" extrusionOk="0">
                  <a:moveTo>
                    <a:pt x="708" y="1"/>
                  </a:moveTo>
                  <a:cubicBezTo>
                    <a:pt x="648" y="1"/>
                    <a:pt x="587" y="9"/>
                    <a:pt x="526" y="26"/>
                  </a:cubicBezTo>
                  <a:cubicBezTo>
                    <a:pt x="261" y="99"/>
                    <a:pt x="68" y="325"/>
                    <a:pt x="35" y="597"/>
                  </a:cubicBezTo>
                  <a:cubicBezTo>
                    <a:pt x="1" y="869"/>
                    <a:pt x="135" y="1135"/>
                    <a:pt x="375" y="1270"/>
                  </a:cubicBezTo>
                  <a:cubicBezTo>
                    <a:pt x="479" y="1328"/>
                    <a:pt x="593" y="1357"/>
                    <a:pt x="708" y="1357"/>
                  </a:cubicBezTo>
                  <a:cubicBezTo>
                    <a:pt x="856" y="1357"/>
                    <a:pt x="1004" y="1308"/>
                    <a:pt x="1125" y="1213"/>
                  </a:cubicBezTo>
                  <a:cubicBezTo>
                    <a:pt x="1342" y="1044"/>
                    <a:pt x="1435" y="761"/>
                    <a:pt x="1362" y="498"/>
                  </a:cubicBezTo>
                  <a:cubicBezTo>
                    <a:pt x="1278" y="197"/>
                    <a:pt x="1006" y="1"/>
                    <a:pt x="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8"/>
            <p:cNvSpPr/>
            <p:nvPr/>
          </p:nvSpPr>
          <p:spPr>
            <a:xfrm>
              <a:off x="4343388" y="4164924"/>
              <a:ext cx="53278" cy="49018"/>
            </a:xfrm>
            <a:custGeom>
              <a:avLst/>
              <a:gdLst/>
              <a:ahLst/>
              <a:cxnLst/>
              <a:rect l="l" t="t" r="r" b="b"/>
              <a:pathLst>
                <a:path w="1976" h="1818" extrusionOk="0">
                  <a:moveTo>
                    <a:pt x="984" y="460"/>
                  </a:moveTo>
                  <a:cubicBezTo>
                    <a:pt x="1220" y="460"/>
                    <a:pt x="1415" y="644"/>
                    <a:pt x="1430" y="878"/>
                  </a:cubicBezTo>
                  <a:cubicBezTo>
                    <a:pt x="1446" y="1113"/>
                    <a:pt x="1276" y="1319"/>
                    <a:pt x="1042" y="1351"/>
                  </a:cubicBezTo>
                  <a:cubicBezTo>
                    <a:pt x="1023" y="1353"/>
                    <a:pt x="1004" y="1354"/>
                    <a:pt x="985" y="1354"/>
                  </a:cubicBezTo>
                  <a:cubicBezTo>
                    <a:pt x="773" y="1354"/>
                    <a:pt x="587" y="1206"/>
                    <a:pt x="544" y="995"/>
                  </a:cubicBezTo>
                  <a:cubicBezTo>
                    <a:pt x="500" y="763"/>
                    <a:pt x="640" y="536"/>
                    <a:pt x="867" y="475"/>
                  </a:cubicBezTo>
                  <a:cubicBezTo>
                    <a:pt x="906" y="464"/>
                    <a:pt x="945" y="460"/>
                    <a:pt x="984" y="460"/>
                  </a:cubicBezTo>
                  <a:close/>
                  <a:moveTo>
                    <a:pt x="983" y="1"/>
                  </a:moveTo>
                  <a:cubicBezTo>
                    <a:pt x="828" y="1"/>
                    <a:pt x="672" y="40"/>
                    <a:pt x="531" y="122"/>
                  </a:cubicBezTo>
                  <a:cubicBezTo>
                    <a:pt x="175" y="327"/>
                    <a:pt x="0" y="745"/>
                    <a:pt x="106" y="1143"/>
                  </a:cubicBezTo>
                  <a:cubicBezTo>
                    <a:pt x="213" y="1539"/>
                    <a:pt x="571" y="1816"/>
                    <a:pt x="983" y="1817"/>
                  </a:cubicBezTo>
                  <a:cubicBezTo>
                    <a:pt x="984" y="1817"/>
                    <a:pt x="985" y="1817"/>
                    <a:pt x="987" y="1817"/>
                  </a:cubicBezTo>
                  <a:cubicBezTo>
                    <a:pt x="1310" y="1817"/>
                    <a:pt x="1610" y="1644"/>
                    <a:pt x="1771" y="1363"/>
                  </a:cubicBezTo>
                  <a:cubicBezTo>
                    <a:pt x="1975" y="1007"/>
                    <a:pt x="1917" y="557"/>
                    <a:pt x="1627" y="267"/>
                  </a:cubicBezTo>
                  <a:cubicBezTo>
                    <a:pt x="1451" y="92"/>
                    <a:pt x="1219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8"/>
            <p:cNvSpPr/>
            <p:nvPr/>
          </p:nvSpPr>
          <p:spPr>
            <a:xfrm>
              <a:off x="4251958" y="4155972"/>
              <a:ext cx="85228" cy="90783"/>
            </a:xfrm>
            <a:custGeom>
              <a:avLst/>
              <a:gdLst/>
              <a:ahLst/>
              <a:cxnLst/>
              <a:rect l="l" t="t" r="r" b="b"/>
              <a:pathLst>
                <a:path w="3161" h="3367" extrusionOk="0">
                  <a:moveTo>
                    <a:pt x="1976" y="0"/>
                  </a:moveTo>
                  <a:cubicBezTo>
                    <a:pt x="1696" y="0"/>
                    <a:pt x="1435" y="150"/>
                    <a:pt x="1293" y="395"/>
                  </a:cubicBezTo>
                  <a:lnTo>
                    <a:pt x="0" y="2637"/>
                  </a:lnTo>
                  <a:lnTo>
                    <a:pt x="1265" y="3366"/>
                  </a:lnTo>
                  <a:lnTo>
                    <a:pt x="3161" y="81"/>
                  </a:lnTo>
                  <a:lnTo>
                    <a:pt x="2031" y="2"/>
                  </a:lnTo>
                  <a:cubicBezTo>
                    <a:pt x="2012" y="1"/>
                    <a:pt x="1994" y="0"/>
                    <a:pt x="1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8"/>
            <p:cNvSpPr/>
            <p:nvPr/>
          </p:nvSpPr>
          <p:spPr>
            <a:xfrm>
              <a:off x="4271128" y="4183069"/>
              <a:ext cx="40309" cy="30468"/>
            </a:xfrm>
            <a:custGeom>
              <a:avLst/>
              <a:gdLst/>
              <a:ahLst/>
              <a:cxnLst/>
              <a:rect l="l" t="t" r="r" b="b"/>
              <a:pathLst>
                <a:path w="1495" h="1130" extrusionOk="0">
                  <a:moveTo>
                    <a:pt x="230" y="0"/>
                  </a:moveTo>
                  <a:lnTo>
                    <a:pt x="1" y="398"/>
                  </a:lnTo>
                  <a:lnTo>
                    <a:pt x="1266" y="1129"/>
                  </a:lnTo>
                  <a:lnTo>
                    <a:pt x="1495" y="73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8"/>
            <p:cNvSpPr/>
            <p:nvPr/>
          </p:nvSpPr>
          <p:spPr>
            <a:xfrm>
              <a:off x="4005629" y="4215640"/>
              <a:ext cx="414872" cy="102835"/>
            </a:xfrm>
            <a:custGeom>
              <a:avLst/>
              <a:gdLst/>
              <a:ahLst/>
              <a:cxnLst/>
              <a:rect l="l" t="t" r="r" b="b"/>
              <a:pathLst>
                <a:path w="15387" h="3814" extrusionOk="0">
                  <a:moveTo>
                    <a:pt x="3077" y="0"/>
                  </a:moveTo>
                  <a:cubicBezTo>
                    <a:pt x="3004" y="0"/>
                    <a:pt x="2930" y="24"/>
                    <a:pt x="2868" y="71"/>
                  </a:cubicBezTo>
                  <a:lnTo>
                    <a:pt x="2276" y="518"/>
                  </a:lnTo>
                  <a:cubicBezTo>
                    <a:pt x="2058" y="683"/>
                    <a:pt x="1798" y="766"/>
                    <a:pt x="1538" y="766"/>
                  </a:cubicBezTo>
                  <a:cubicBezTo>
                    <a:pt x="1279" y="766"/>
                    <a:pt x="1019" y="683"/>
                    <a:pt x="802" y="518"/>
                  </a:cubicBezTo>
                  <a:lnTo>
                    <a:pt x="150" y="24"/>
                  </a:lnTo>
                  <a:lnTo>
                    <a:pt x="150" y="26"/>
                  </a:lnTo>
                  <a:cubicBezTo>
                    <a:pt x="132" y="13"/>
                    <a:pt x="113" y="7"/>
                    <a:pt x="94" y="7"/>
                  </a:cubicBezTo>
                  <a:cubicBezTo>
                    <a:pt x="46" y="7"/>
                    <a:pt x="1" y="45"/>
                    <a:pt x="0" y="99"/>
                  </a:cubicBezTo>
                  <a:lnTo>
                    <a:pt x="0" y="3813"/>
                  </a:lnTo>
                  <a:lnTo>
                    <a:pt x="15386" y="3813"/>
                  </a:lnTo>
                  <a:lnTo>
                    <a:pt x="15386" y="98"/>
                  </a:lnTo>
                  <a:cubicBezTo>
                    <a:pt x="15386" y="43"/>
                    <a:pt x="15342" y="5"/>
                    <a:pt x="15294" y="5"/>
                  </a:cubicBezTo>
                  <a:cubicBezTo>
                    <a:pt x="15276" y="5"/>
                    <a:pt x="15257" y="11"/>
                    <a:pt x="15240" y="24"/>
                  </a:cubicBezTo>
                  <a:lnTo>
                    <a:pt x="14585" y="519"/>
                  </a:lnTo>
                  <a:cubicBezTo>
                    <a:pt x="14367" y="684"/>
                    <a:pt x="14108" y="766"/>
                    <a:pt x="13848" y="766"/>
                  </a:cubicBezTo>
                  <a:cubicBezTo>
                    <a:pt x="13588" y="766"/>
                    <a:pt x="13329" y="684"/>
                    <a:pt x="13110" y="519"/>
                  </a:cubicBezTo>
                  <a:lnTo>
                    <a:pt x="12518" y="71"/>
                  </a:lnTo>
                  <a:cubicBezTo>
                    <a:pt x="12456" y="24"/>
                    <a:pt x="12383" y="0"/>
                    <a:pt x="12309" y="0"/>
                  </a:cubicBezTo>
                  <a:cubicBezTo>
                    <a:pt x="12235" y="0"/>
                    <a:pt x="12162" y="24"/>
                    <a:pt x="12100" y="71"/>
                  </a:cubicBezTo>
                  <a:lnTo>
                    <a:pt x="11507" y="518"/>
                  </a:lnTo>
                  <a:cubicBezTo>
                    <a:pt x="11289" y="683"/>
                    <a:pt x="11030" y="766"/>
                    <a:pt x="10770" y="766"/>
                  </a:cubicBezTo>
                  <a:cubicBezTo>
                    <a:pt x="10511" y="766"/>
                    <a:pt x="10251" y="683"/>
                    <a:pt x="10033" y="518"/>
                  </a:cubicBezTo>
                  <a:lnTo>
                    <a:pt x="9441" y="71"/>
                  </a:lnTo>
                  <a:cubicBezTo>
                    <a:pt x="9379" y="24"/>
                    <a:pt x="9305" y="0"/>
                    <a:pt x="9232" y="0"/>
                  </a:cubicBezTo>
                  <a:cubicBezTo>
                    <a:pt x="9158" y="0"/>
                    <a:pt x="9084" y="24"/>
                    <a:pt x="9022" y="71"/>
                  </a:cubicBezTo>
                  <a:lnTo>
                    <a:pt x="8430" y="518"/>
                  </a:lnTo>
                  <a:cubicBezTo>
                    <a:pt x="8212" y="683"/>
                    <a:pt x="7953" y="766"/>
                    <a:pt x="7693" y="766"/>
                  </a:cubicBezTo>
                  <a:cubicBezTo>
                    <a:pt x="7434" y="766"/>
                    <a:pt x="7174" y="683"/>
                    <a:pt x="6956" y="518"/>
                  </a:cubicBezTo>
                  <a:lnTo>
                    <a:pt x="6364" y="71"/>
                  </a:lnTo>
                  <a:cubicBezTo>
                    <a:pt x="6302" y="24"/>
                    <a:pt x="6228" y="0"/>
                    <a:pt x="6155" y="0"/>
                  </a:cubicBezTo>
                  <a:cubicBezTo>
                    <a:pt x="6081" y="0"/>
                    <a:pt x="6007" y="24"/>
                    <a:pt x="5945" y="71"/>
                  </a:cubicBezTo>
                  <a:lnTo>
                    <a:pt x="5353" y="518"/>
                  </a:lnTo>
                  <a:cubicBezTo>
                    <a:pt x="5135" y="683"/>
                    <a:pt x="4875" y="766"/>
                    <a:pt x="4615" y="766"/>
                  </a:cubicBezTo>
                  <a:cubicBezTo>
                    <a:pt x="4356" y="766"/>
                    <a:pt x="4096" y="683"/>
                    <a:pt x="3879" y="518"/>
                  </a:cubicBezTo>
                  <a:lnTo>
                    <a:pt x="3287" y="71"/>
                  </a:lnTo>
                  <a:cubicBezTo>
                    <a:pt x="3225" y="24"/>
                    <a:pt x="3151" y="0"/>
                    <a:pt x="30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8"/>
            <p:cNvSpPr/>
            <p:nvPr/>
          </p:nvSpPr>
          <p:spPr>
            <a:xfrm>
              <a:off x="4005575" y="4246485"/>
              <a:ext cx="414926" cy="62068"/>
            </a:xfrm>
            <a:custGeom>
              <a:avLst/>
              <a:gdLst/>
              <a:ahLst/>
              <a:cxnLst/>
              <a:rect l="l" t="t" r="r" b="b"/>
              <a:pathLst>
                <a:path w="15389" h="2302" extrusionOk="0">
                  <a:moveTo>
                    <a:pt x="1" y="0"/>
                  </a:moveTo>
                  <a:lnTo>
                    <a:pt x="1" y="2302"/>
                  </a:lnTo>
                  <a:lnTo>
                    <a:pt x="15388" y="2302"/>
                  </a:lnTo>
                  <a:lnTo>
                    <a:pt x="15388" y="0"/>
                  </a:lnTo>
                  <a:lnTo>
                    <a:pt x="14600" y="596"/>
                  </a:lnTo>
                  <a:cubicBezTo>
                    <a:pt x="14377" y="763"/>
                    <a:pt x="14113" y="847"/>
                    <a:pt x="13849" y="847"/>
                  </a:cubicBezTo>
                  <a:cubicBezTo>
                    <a:pt x="13585" y="847"/>
                    <a:pt x="13321" y="763"/>
                    <a:pt x="13099" y="596"/>
                  </a:cubicBezTo>
                  <a:lnTo>
                    <a:pt x="12520" y="159"/>
                  </a:lnTo>
                  <a:cubicBezTo>
                    <a:pt x="12458" y="112"/>
                    <a:pt x="12384" y="88"/>
                    <a:pt x="12310" y="88"/>
                  </a:cubicBezTo>
                  <a:cubicBezTo>
                    <a:pt x="12236" y="88"/>
                    <a:pt x="12162" y="112"/>
                    <a:pt x="12100" y="159"/>
                  </a:cubicBezTo>
                  <a:lnTo>
                    <a:pt x="11509" y="606"/>
                  </a:lnTo>
                  <a:cubicBezTo>
                    <a:pt x="11291" y="771"/>
                    <a:pt x="11031" y="854"/>
                    <a:pt x="10772" y="854"/>
                  </a:cubicBezTo>
                  <a:cubicBezTo>
                    <a:pt x="10512" y="854"/>
                    <a:pt x="10252" y="771"/>
                    <a:pt x="10034" y="606"/>
                  </a:cubicBezTo>
                  <a:lnTo>
                    <a:pt x="9443" y="159"/>
                  </a:lnTo>
                  <a:cubicBezTo>
                    <a:pt x="9381" y="112"/>
                    <a:pt x="9307" y="88"/>
                    <a:pt x="9233" y="88"/>
                  </a:cubicBezTo>
                  <a:cubicBezTo>
                    <a:pt x="9159" y="88"/>
                    <a:pt x="9085" y="112"/>
                    <a:pt x="9023" y="159"/>
                  </a:cubicBezTo>
                  <a:lnTo>
                    <a:pt x="8432" y="606"/>
                  </a:lnTo>
                  <a:cubicBezTo>
                    <a:pt x="8214" y="771"/>
                    <a:pt x="7954" y="854"/>
                    <a:pt x="7694" y="854"/>
                  </a:cubicBezTo>
                  <a:cubicBezTo>
                    <a:pt x="7435" y="854"/>
                    <a:pt x="7175" y="771"/>
                    <a:pt x="6956" y="606"/>
                  </a:cubicBezTo>
                  <a:lnTo>
                    <a:pt x="6366" y="159"/>
                  </a:lnTo>
                  <a:cubicBezTo>
                    <a:pt x="6304" y="112"/>
                    <a:pt x="6230" y="88"/>
                    <a:pt x="6156" y="88"/>
                  </a:cubicBezTo>
                  <a:cubicBezTo>
                    <a:pt x="6082" y="88"/>
                    <a:pt x="6008" y="112"/>
                    <a:pt x="5946" y="159"/>
                  </a:cubicBezTo>
                  <a:lnTo>
                    <a:pt x="5354" y="606"/>
                  </a:lnTo>
                  <a:cubicBezTo>
                    <a:pt x="5136" y="770"/>
                    <a:pt x="4877" y="853"/>
                    <a:pt x="4617" y="853"/>
                  </a:cubicBezTo>
                  <a:cubicBezTo>
                    <a:pt x="4357" y="853"/>
                    <a:pt x="4098" y="770"/>
                    <a:pt x="3879" y="606"/>
                  </a:cubicBezTo>
                  <a:lnTo>
                    <a:pt x="3289" y="159"/>
                  </a:lnTo>
                  <a:cubicBezTo>
                    <a:pt x="3226" y="112"/>
                    <a:pt x="3152" y="88"/>
                    <a:pt x="3078" y="88"/>
                  </a:cubicBezTo>
                  <a:cubicBezTo>
                    <a:pt x="3004" y="88"/>
                    <a:pt x="2931" y="112"/>
                    <a:pt x="2869" y="159"/>
                  </a:cubicBezTo>
                  <a:lnTo>
                    <a:pt x="2276" y="606"/>
                  </a:lnTo>
                  <a:cubicBezTo>
                    <a:pt x="2058" y="770"/>
                    <a:pt x="1799" y="853"/>
                    <a:pt x="1539" y="853"/>
                  </a:cubicBezTo>
                  <a:cubicBezTo>
                    <a:pt x="1280" y="853"/>
                    <a:pt x="1020" y="770"/>
                    <a:pt x="802" y="6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8"/>
            <p:cNvSpPr/>
            <p:nvPr/>
          </p:nvSpPr>
          <p:spPr>
            <a:xfrm>
              <a:off x="4056264" y="4101238"/>
              <a:ext cx="38071" cy="68242"/>
            </a:xfrm>
            <a:custGeom>
              <a:avLst/>
              <a:gdLst/>
              <a:ahLst/>
              <a:cxnLst/>
              <a:rect l="l" t="t" r="r" b="b"/>
              <a:pathLst>
                <a:path w="1412" h="2531" extrusionOk="0">
                  <a:moveTo>
                    <a:pt x="999" y="1"/>
                  </a:moveTo>
                  <a:cubicBezTo>
                    <a:pt x="992" y="1"/>
                    <a:pt x="985" y="2"/>
                    <a:pt x="978" y="3"/>
                  </a:cubicBezTo>
                  <a:lnTo>
                    <a:pt x="99" y="157"/>
                  </a:lnTo>
                  <a:cubicBezTo>
                    <a:pt x="41" y="168"/>
                    <a:pt x="0" y="224"/>
                    <a:pt x="11" y="283"/>
                  </a:cubicBezTo>
                  <a:lnTo>
                    <a:pt x="407" y="2530"/>
                  </a:lnTo>
                  <a:lnTo>
                    <a:pt x="1412" y="1839"/>
                  </a:lnTo>
                  <a:lnTo>
                    <a:pt x="1102" y="90"/>
                  </a:lnTo>
                  <a:cubicBezTo>
                    <a:pt x="1094" y="38"/>
                    <a:pt x="1049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8"/>
            <p:cNvSpPr/>
            <p:nvPr/>
          </p:nvSpPr>
          <p:spPr>
            <a:xfrm>
              <a:off x="4029275" y="4110675"/>
              <a:ext cx="209229" cy="86684"/>
            </a:xfrm>
            <a:custGeom>
              <a:avLst/>
              <a:gdLst/>
              <a:ahLst/>
              <a:cxnLst/>
              <a:rect l="l" t="t" r="r" b="b"/>
              <a:pathLst>
                <a:path w="7760" h="3215" extrusionOk="0">
                  <a:moveTo>
                    <a:pt x="3641" y="0"/>
                  </a:moveTo>
                  <a:cubicBezTo>
                    <a:pt x="3542" y="0"/>
                    <a:pt x="3445" y="31"/>
                    <a:pt x="3362" y="90"/>
                  </a:cubicBezTo>
                  <a:lnTo>
                    <a:pt x="82" y="2391"/>
                  </a:lnTo>
                  <a:cubicBezTo>
                    <a:pt x="17" y="2437"/>
                    <a:pt x="1" y="2527"/>
                    <a:pt x="47" y="2593"/>
                  </a:cubicBezTo>
                  <a:lnTo>
                    <a:pt x="440" y="3153"/>
                  </a:lnTo>
                  <a:cubicBezTo>
                    <a:pt x="469" y="3193"/>
                    <a:pt x="514" y="3214"/>
                    <a:pt x="559" y="3214"/>
                  </a:cubicBezTo>
                  <a:cubicBezTo>
                    <a:pt x="588" y="3214"/>
                    <a:pt x="617" y="3206"/>
                    <a:pt x="642" y="3188"/>
                  </a:cubicBezTo>
                  <a:lnTo>
                    <a:pt x="3628" y="1092"/>
                  </a:lnTo>
                  <a:cubicBezTo>
                    <a:pt x="3675" y="1059"/>
                    <a:pt x="3731" y="1041"/>
                    <a:pt x="3789" y="1041"/>
                  </a:cubicBezTo>
                  <a:cubicBezTo>
                    <a:pt x="3813" y="1041"/>
                    <a:pt x="3837" y="1044"/>
                    <a:pt x="3862" y="1051"/>
                  </a:cubicBezTo>
                  <a:lnTo>
                    <a:pt x="7384" y="1999"/>
                  </a:lnTo>
                  <a:lnTo>
                    <a:pt x="7384" y="2001"/>
                  </a:lnTo>
                  <a:cubicBezTo>
                    <a:pt x="7396" y="2004"/>
                    <a:pt x="7408" y="2005"/>
                    <a:pt x="7420" y="2005"/>
                  </a:cubicBezTo>
                  <a:cubicBezTo>
                    <a:pt x="7484" y="2005"/>
                    <a:pt x="7543" y="1963"/>
                    <a:pt x="7561" y="1897"/>
                  </a:cubicBezTo>
                  <a:lnTo>
                    <a:pt x="7739" y="1235"/>
                  </a:lnTo>
                  <a:cubicBezTo>
                    <a:pt x="7760" y="1159"/>
                    <a:pt x="7715" y="1080"/>
                    <a:pt x="7637" y="1059"/>
                  </a:cubicBezTo>
                  <a:lnTo>
                    <a:pt x="3769" y="18"/>
                  </a:lnTo>
                  <a:cubicBezTo>
                    <a:pt x="3726" y="6"/>
                    <a:pt x="3683" y="0"/>
                    <a:pt x="3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8"/>
            <p:cNvSpPr/>
            <p:nvPr/>
          </p:nvSpPr>
          <p:spPr>
            <a:xfrm>
              <a:off x="4060740" y="4138743"/>
              <a:ext cx="173423" cy="175526"/>
            </a:xfrm>
            <a:custGeom>
              <a:avLst/>
              <a:gdLst/>
              <a:ahLst/>
              <a:cxnLst/>
              <a:rect l="l" t="t" r="r" b="b"/>
              <a:pathLst>
                <a:path w="6432" h="6510" extrusionOk="0">
                  <a:moveTo>
                    <a:pt x="2622" y="0"/>
                  </a:moveTo>
                  <a:cubicBezTo>
                    <a:pt x="2564" y="0"/>
                    <a:pt x="2508" y="18"/>
                    <a:pt x="2461" y="51"/>
                  </a:cubicBezTo>
                  <a:lnTo>
                    <a:pt x="0" y="1777"/>
                  </a:lnTo>
                  <a:lnTo>
                    <a:pt x="836" y="6510"/>
                  </a:lnTo>
                  <a:lnTo>
                    <a:pt x="6431" y="5523"/>
                  </a:lnTo>
                  <a:lnTo>
                    <a:pt x="5597" y="791"/>
                  </a:lnTo>
                  <a:lnTo>
                    <a:pt x="2695" y="10"/>
                  </a:lnTo>
                  <a:cubicBezTo>
                    <a:pt x="2670" y="3"/>
                    <a:pt x="2646" y="0"/>
                    <a:pt x="2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8"/>
            <p:cNvSpPr/>
            <p:nvPr/>
          </p:nvSpPr>
          <p:spPr>
            <a:xfrm>
              <a:off x="4060740" y="4138743"/>
              <a:ext cx="154495" cy="68269"/>
            </a:xfrm>
            <a:custGeom>
              <a:avLst/>
              <a:gdLst/>
              <a:ahLst/>
              <a:cxnLst/>
              <a:rect l="l" t="t" r="r" b="b"/>
              <a:pathLst>
                <a:path w="5730" h="2532" extrusionOk="0">
                  <a:moveTo>
                    <a:pt x="2622" y="0"/>
                  </a:moveTo>
                  <a:cubicBezTo>
                    <a:pt x="2564" y="0"/>
                    <a:pt x="2508" y="18"/>
                    <a:pt x="2461" y="51"/>
                  </a:cubicBezTo>
                  <a:lnTo>
                    <a:pt x="0" y="1777"/>
                  </a:lnTo>
                  <a:lnTo>
                    <a:pt x="133" y="2531"/>
                  </a:lnTo>
                  <a:lnTo>
                    <a:pt x="2591" y="792"/>
                  </a:lnTo>
                  <a:cubicBezTo>
                    <a:pt x="2639" y="758"/>
                    <a:pt x="2696" y="740"/>
                    <a:pt x="2753" y="740"/>
                  </a:cubicBezTo>
                  <a:cubicBezTo>
                    <a:pt x="2777" y="740"/>
                    <a:pt x="2801" y="744"/>
                    <a:pt x="2825" y="750"/>
                  </a:cubicBezTo>
                  <a:lnTo>
                    <a:pt x="5730" y="1544"/>
                  </a:lnTo>
                  <a:lnTo>
                    <a:pt x="5597" y="791"/>
                  </a:lnTo>
                  <a:lnTo>
                    <a:pt x="2695" y="10"/>
                  </a:lnTo>
                  <a:cubicBezTo>
                    <a:pt x="2670" y="3"/>
                    <a:pt x="2646" y="0"/>
                    <a:pt x="2622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8"/>
            <p:cNvSpPr/>
            <p:nvPr/>
          </p:nvSpPr>
          <p:spPr>
            <a:xfrm>
              <a:off x="4121567" y="4204693"/>
              <a:ext cx="59318" cy="100193"/>
            </a:xfrm>
            <a:custGeom>
              <a:avLst/>
              <a:gdLst/>
              <a:ahLst/>
              <a:cxnLst/>
              <a:rect l="l" t="t" r="r" b="b"/>
              <a:pathLst>
                <a:path w="2200" h="3716" extrusionOk="0">
                  <a:moveTo>
                    <a:pt x="896" y="0"/>
                  </a:moveTo>
                  <a:cubicBezTo>
                    <a:pt x="848" y="0"/>
                    <a:pt x="799" y="5"/>
                    <a:pt x="750" y="13"/>
                  </a:cubicBezTo>
                  <a:cubicBezTo>
                    <a:pt x="302" y="93"/>
                    <a:pt x="0" y="514"/>
                    <a:pt x="69" y="964"/>
                  </a:cubicBezTo>
                  <a:lnTo>
                    <a:pt x="555" y="3716"/>
                  </a:lnTo>
                  <a:lnTo>
                    <a:pt x="2200" y="3425"/>
                  </a:lnTo>
                  <a:lnTo>
                    <a:pt x="1714" y="674"/>
                  </a:lnTo>
                  <a:cubicBezTo>
                    <a:pt x="1635" y="276"/>
                    <a:pt x="1287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8"/>
            <p:cNvSpPr/>
            <p:nvPr/>
          </p:nvSpPr>
          <p:spPr>
            <a:xfrm>
              <a:off x="4005629" y="4266195"/>
              <a:ext cx="414899" cy="62122"/>
            </a:xfrm>
            <a:custGeom>
              <a:avLst/>
              <a:gdLst/>
              <a:ahLst/>
              <a:cxnLst/>
              <a:rect l="l" t="t" r="r" b="b"/>
              <a:pathLst>
                <a:path w="15388" h="2304" extrusionOk="0">
                  <a:moveTo>
                    <a:pt x="0" y="1"/>
                  </a:moveTo>
                  <a:lnTo>
                    <a:pt x="0" y="2121"/>
                  </a:lnTo>
                  <a:cubicBezTo>
                    <a:pt x="0" y="2221"/>
                    <a:pt x="81" y="2303"/>
                    <a:pt x="181" y="2303"/>
                  </a:cubicBezTo>
                  <a:lnTo>
                    <a:pt x="15204" y="2303"/>
                  </a:lnTo>
                  <a:cubicBezTo>
                    <a:pt x="15304" y="2303"/>
                    <a:pt x="15386" y="2223"/>
                    <a:pt x="15388" y="2121"/>
                  </a:cubicBezTo>
                  <a:lnTo>
                    <a:pt x="15388" y="2"/>
                  </a:lnTo>
                  <a:lnTo>
                    <a:pt x="14585" y="608"/>
                  </a:lnTo>
                  <a:cubicBezTo>
                    <a:pt x="14367" y="773"/>
                    <a:pt x="14108" y="855"/>
                    <a:pt x="13848" y="855"/>
                  </a:cubicBezTo>
                  <a:cubicBezTo>
                    <a:pt x="13588" y="855"/>
                    <a:pt x="13329" y="773"/>
                    <a:pt x="13110" y="608"/>
                  </a:cubicBezTo>
                  <a:lnTo>
                    <a:pt x="12518" y="159"/>
                  </a:lnTo>
                  <a:cubicBezTo>
                    <a:pt x="12456" y="112"/>
                    <a:pt x="12383" y="88"/>
                    <a:pt x="12309" y="88"/>
                  </a:cubicBezTo>
                  <a:cubicBezTo>
                    <a:pt x="12235" y="88"/>
                    <a:pt x="12162" y="112"/>
                    <a:pt x="12100" y="159"/>
                  </a:cubicBezTo>
                  <a:lnTo>
                    <a:pt x="11507" y="606"/>
                  </a:lnTo>
                  <a:cubicBezTo>
                    <a:pt x="11289" y="771"/>
                    <a:pt x="11030" y="854"/>
                    <a:pt x="10770" y="854"/>
                  </a:cubicBezTo>
                  <a:cubicBezTo>
                    <a:pt x="10511" y="854"/>
                    <a:pt x="10251" y="771"/>
                    <a:pt x="10033" y="606"/>
                  </a:cubicBezTo>
                  <a:lnTo>
                    <a:pt x="9441" y="159"/>
                  </a:lnTo>
                  <a:cubicBezTo>
                    <a:pt x="9379" y="112"/>
                    <a:pt x="9305" y="88"/>
                    <a:pt x="9232" y="88"/>
                  </a:cubicBezTo>
                  <a:cubicBezTo>
                    <a:pt x="9158" y="88"/>
                    <a:pt x="9084" y="112"/>
                    <a:pt x="9022" y="159"/>
                  </a:cubicBezTo>
                  <a:lnTo>
                    <a:pt x="8430" y="606"/>
                  </a:lnTo>
                  <a:cubicBezTo>
                    <a:pt x="8212" y="771"/>
                    <a:pt x="7952" y="854"/>
                    <a:pt x="7693" y="854"/>
                  </a:cubicBezTo>
                  <a:cubicBezTo>
                    <a:pt x="7433" y="854"/>
                    <a:pt x="7174" y="771"/>
                    <a:pt x="6956" y="606"/>
                  </a:cubicBezTo>
                  <a:lnTo>
                    <a:pt x="6364" y="159"/>
                  </a:lnTo>
                  <a:cubicBezTo>
                    <a:pt x="6302" y="112"/>
                    <a:pt x="6228" y="88"/>
                    <a:pt x="6155" y="88"/>
                  </a:cubicBezTo>
                  <a:cubicBezTo>
                    <a:pt x="6081" y="88"/>
                    <a:pt x="6007" y="112"/>
                    <a:pt x="5945" y="159"/>
                  </a:cubicBezTo>
                  <a:lnTo>
                    <a:pt x="5353" y="606"/>
                  </a:lnTo>
                  <a:cubicBezTo>
                    <a:pt x="5135" y="771"/>
                    <a:pt x="4875" y="854"/>
                    <a:pt x="4615" y="854"/>
                  </a:cubicBezTo>
                  <a:cubicBezTo>
                    <a:pt x="4356" y="854"/>
                    <a:pt x="4096" y="771"/>
                    <a:pt x="3879" y="606"/>
                  </a:cubicBezTo>
                  <a:lnTo>
                    <a:pt x="3287" y="159"/>
                  </a:lnTo>
                  <a:cubicBezTo>
                    <a:pt x="3225" y="113"/>
                    <a:pt x="3151" y="90"/>
                    <a:pt x="3077" y="90"/>
                  </a:cubicBezTo>
                  <a:cubicBezTo>
                    <a:pt x="3004" y="90"/>
                    <a:pt x="2930" y="113"/>
                    <a:pt x="2868" y="159"/>
                  </a:cubicBezTo>
                  <a:lnTo>
                    <a:pt x="2276" y="608"/>
                  </a:lnTo>
                  <a:cubicBezTo>
                    <a:pt x="2058" y="772"/>
                    <a:pt x="1798" y="854"/>
                    <a:pt x="1538" y="854"/>
                  </a:cubicBezTo>
                  <a:cubicBezTo>
                    <a:pt x="1279" y="854"/>
                    <a:pt x="1019" y="772"/>
                    <a:pt x="802" y="6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5" name="Google Shape;2725;p78"/>
          <p:cNvSpPr txBox="1"/>
          <p:nvPr/>
        </p:nvSpPr>
        <p:spPr>
          <a:xfrm>
            <a:off x="3710388" y="1155250"/>
            <a:ext cx="17232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STORMS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726" name="Google Shape;2726;p78"/>
          <p:cNvSpPr txBox="1"/>
          <p:nvPr/>
        </p:nvSpPr>
        <p:spPr>
          <a:xfrm>
            <a:off x="3710388" y="1485950"/>
            <a:ext cx="17232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“Meteorological”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78"/>
          <p:cNvSpPr txBox="1"/>
          <p:nvPr/>
        </p:nvSpPr>
        <p:spPr>
          <a:xfrm>
            <a:off x="1553000" y="3474479"/>
            <a:ext cx="17232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FLOODS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728" name="Google Shape;2728;p78"/>
          <p:cNvSpPr txBox="1"/>
          <p:nvPr/>
        </p:nvSpPr>
        <p:spPr>
          <a:xfrm>
            <a:off x="1553000" y="3805179"/>
            <a:ext cx="17232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“Hydrological”</a:t>
            </a:r>
            <a:endParaRPr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78"/>
          <p:cNvSpPr txBox="1"/>
          <p:nvPr/>
        </p:nvSpPr>
        <p:spPr>
          <a:xfrm>
            <a:off x="5867800" y="3474479"/>
            <a:ext cx="17232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EARTHQUAKES</a:t>
            </a:r>
          </a:p>
        </p:txBody>
      </p:sp>
      <p:sp>
        <p:nvSpPr>
          <p:cNvPr id="2730" name="Google Shape;2730;p78"/>
          <p:cNvSpPr txBox="1"/>
          <p:nvPr/>
        </p:nvSpPr>
        <p:spPr>
          <a:xfrm>
            <a:off x="5867800" y="3805179"/>
            <a:ext cx="17232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“Geophysical”</a:t>
            </a:r>
            <a:endParaRPr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oogle Shape;1944;p61">
            <a:extLst>
              <a:ext uri="{FF2B5EF4-FFF2-40B4-BE49-F238E27FC236}">
                <a16:creationId xmlns:a16="http://schemas.microsoft.com/office/drawing/2014/main" id="{99CF3F72-4849-A34B-2189-AAA47109F2E5}"/>
              </a:ext>
            </a:extLst>
          </p:cNvPr>
          <p:cNvGrpSpPr/>
          <p:nvPr/>
        </p:nvGrpSpPr>
        <p:grpSpPr>
          <a:xfrm>
            <a:off x="5095205" y="3658950"/>
            <a:ext cx="547478" cy="457654"/>
            <a:chOff x="3345775" y="3421325"/>
            <a:chExt cx="415115" cy="359788"/>
          </a:xfrm>
        </p:grpSpPr>
        <p:sp>
          <p:nvSpPr>
            <p:cNvPr id="3" name="Google Shape;1945;p61">
              <a:extLst>
                <a:ext uri="{FF2B5EF4-FFF2-40B4-BE49-F238E27FC236}">
                  <a16:creationId xmlns:a16="http://schemas.microsoft.com/office/drawing/2014/main" id="{0A126CBC-D06E-45A3-C5D8-20D7EAB3D41F}"/>
                </a:ext>
              </a:extLst>
            </p:cNvPr>
            <p:cNvSpPr/>
            <p:nvPr/>
          </p:nvSpPr>
          <p:spPr>
            <a:xfrm>
              <a:off x="3392636" y="3502832"/>
              <a:ext cx="47346" cy="54006"/>
            </a:xfrm>
            <a:custGeom>
              <a:avLst/>
              <a:gdLst/>
              <a:ahLst/>
              <a:cxnLst/>
              <a:rect l="l" t="t" r="r" b="b"/>
              <a:pathLst>
                <a:path w="1756" h="2003" extrusionOk="0">
                  <a:moveTo>
                    <a:pt x="383" y="0"/>
                  </a:moveTo>
                  <a:cubicBezTo>
                    <a:pt x="338" y="0"/>
                    <a:pt x="300" y="31"/>
                    <a:pt x="292" y="77"/>
                  </a:cubicBezTo>
                  <a:lnTo>
                    <a:pt x="9" y="1682"/>
                  </a:lnTo>
                  <a:cubicBezTo>
                    <a:pt x="0" y="1733"/>
                    <a:pt x="34" y="1781"/>
                    <a:pt x="84" y="1790"/>
                  </a:cubicBezTo>
                  <a:lnTo>
                    <a:pt x="84" y="1789"/>
                  </a:lnTo>
                  <a:lnTo>
                    <a:pt x="1290" y="2002"/>
                  </a:lnTo>
                  <a:lnTo>
                    <a:pt x="1755" y="1186"/>
                  </a:lnTo>
                  <a:lnTo>
                    <a:pt x="1606" y="214"/>
                  </a:lnTo>
                  <a:lnTo>
                    <a:pt x="399" y="2"/>
                  </a:lnTo>
                  <a:cubicBezTo>
                    <a:pt x="394" y="1"/>
                    <a:pt x="388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46;p61">
              <a:extLst>
                <a:ext uri="{FF2B5EF4-FFF2-40B4-BE49-F238E27FC236}">
                  <a16:creationId xmlns:a16="http://schemas.microsoft.com/office/drawing/2014/main" id="{B7C7BDF2-B047-ACD9-DC83-A251EBB28A35}"/>
                </a:ext>
              </a:extLst>
            </p:cNvPr>
            <p:cNvSpPr/>
            <p:nvPr/>
          </p:nvSpPr>
          <p:spPr>
            <a:xfrm>
              <a:off x="3470827" y="3641285"/>
              <a:ext cx="25668" cy="100004"/>
            </a:xfrm>
            <a:custGeom>
              <a:avLst/>
              <a:gdLst/>
              <a:ahLst/>
              <a:cxnLst/>
              <a:rect l="l" t="t" r="r" b="b"/>
              <a:pathLst>
                <a:path w="952" h="3709" extrusionOk="0">
                  <a:moveTo>
                    <a:pt x="246" y="1"/>
                  </a:moveTo>
                  <a:cubicBezTo>
                    <a:pt x="235" y="1"/>
                    <a:pt x="224" y="1"/>
                    <a:pt x="213" y="3"/>
                  </a:cubicBezTo>
                  <a:cubicBezTo>
                    <a:pt x="88" y="21"/>
                    <a:pt x="1" y="136"/>
                    <a:pt x="19" y="262"/>
                  </a:cubicBezTo>
                  <a:lnTo>
                    <a:pt x="482" y="3511"/>
                  </a:lnTo>
                  <a:cubicBezTo>
                    <a:pt x="497" y="3624"/>
                    <a:pt x="594" y="3707"/>
                    <a:pt x="708" y="3708"/>
                  </a:cubicBezTo>
                  <a:cubicBezTo>
                    <a:pt x="719" y="3708"/>
                    <a:pt x="729" y="3707"/>
                    <a:pt x="741" y="3705"/>
                  </a:cubicBezTo>
                  <a:cubicBezTo>
                    <a:pt x="865" y="3687"/>
                    <a:pt x="952" y="3572"/>
                    <a:pt x="934" y="3446"/>
                  </a:cubicBezTo>
                  <a:lnTo>
                    <a:pt x="472" y="197"/>
                  </a:lnTo>
                  <a:cubicBezTo>
                    <a:pt x="455" y="83"/>
                    <a:pt x="357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47;p61">
              <a:extLst>
                <a:ext uri="{FF2B5EF4-FFF2-40B4-BE49-F238E27FC236}">
                  <a16:creationId xmlns:a16="http://schemas.microsoft.com/office/drawing/2014/main" id="{97174F42-4805-8F56-CEEC-7AF99DAC5A32}"/>
                </a:ext>
              </a:extLst>
            </p:cNvPr>
            <p:cNvSpPr/>
            <p:nvPr/>
          </p:nvSpPr>
          <p:spPr>
            <a:xfrm>
              <a:off x="3413559" y="3421325"/>
              <a:ext cx="64090" cy="353613"/>
            </a:xfrm>
            <a:custGeom>
              <a:avLst/>
              <a:gdLst/>
              <a:ahLst/>
              <a:cxnLst/>
              <a:rect l="l" t="t" r="r" b="b"/>
              <a:pathLst>
                <a:path w="2377" h="13115" extrusionOk="0">
                  <a:moveTo>
                    <a:pt x="1479" y="0"/>
                  </a:moveTo>
                  <a:cubicBezTo>
                    <a:pt x="1434" y="0"/>
                    <a:pt x="1394" y="32"/>
                    <a:pt x="1386" y="76"/>
                  </a:cubicBezTo>
                  <a:lnTo>
                    <a:pt x="0" y="7941"/>
                  </a:lnTo>
                  <a:lnTo>
                    <a:pt x="1250" y="13115"/>
                  </a:lnTo>
                  <a:lnTo>
                    <a:pt x="2219" y="12881"/>
                  </a:lnTo>
                  <a:lnTo>
                    <a:pt x="1017" y="7910"/>
                  </a:lnTo>
                  <a:lnTo>
                    <a:pt x="2367" y="250"/>
                  </a:lnTo>
                  <a:cubicBezTo>
                    <a:pt x="2376" y="200"/>
                    <a:pt x="2343" y="152"/>
                    <a:pt x="2292" y="144"/>
                  </a:cubicBezTo>
                  <a:lnTo>
                    <a:pt x="1494" y="1"/>
                  </a:lnTo>
                  <a:cubicBezTo>
                    <a:pt x="1489" y="1"/>
                    <a:pt x="1484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48;p61">
              <a:extLst>
                <a:ext uri="{FF2B5EF4-FFF2-40B4-BE49-F238E27FC236}">
                  <a16:creationId xmlns:a16="http://schemas.microsoft.com/office/drawing/2014/main" id="{EED5A92C-CC14-D86C-C510-882C49B727C8}"/>
                </a:ext>
              </a:extLst>
            </p:cNvPr>
            <p:cNvSpPr/>
            <p:nvPr/>
          </p:nvSpPr>
          <p:spPr>
            <a:xfrm>
              <a:off x="3390964" y="3427661"/>
              <a:ext cx="139396" cy="34647"/>
            </a:xfrm>
            <a:custGeom>
              <a:avLst/>
              <a:gdLst/>
              <a:ahLst/>
              <a:cxnLst/>
              <a:rect l="l" t="t" r="r" b="b"/>
              <a:pathLst>
                <a:path w="5170" h="1285" extrusionOk="0">
                  <a:moveTo>
                    <a:pt x="249" y="1"/>
                  </a:moveTo>
                  <a:cubicBezTo>
                    <a:pt x="140" y="1"/>
                    <a:pt x="43" y="79"/>
                    <a:pt x="23" y="190"/>
                  </a:cubicBezTo>
                  <a:cubicBezTo>
                    <a:pt x="1" y="314"/>
                    <a:pt x="85" y="433"/>
                    <a:pt x="209" y="454"/>
                  </a:cubicBezTo>
                  <a:lnTo>
                    <a:pt x="4892" y="1281"/>
                  </a:lnTo>
                  <a:cubicBezTo>
                    <a:pt x="4904" y="1283"/>
                    <a:pt x="4917" y="1284"/>
                    <a:pt x="4931" y="1284"/>
                  </a:cubicBezTo>
                  <a:cubicBezTo>
                    <a:pt x="5050" y="1284"/>
                    <a:pt x="5149" y="1193"/>
                    <a:pt x="5159" y="1075"/>
                  </a:cubicBezTo>
                  <a:cubicBezTo>
                    <a:pt x="5170" y="957"/>
                    <a:pt x="5088" y="851"/>
                    <a:pt x="4971" y="830"/>
                  </a:cubicBezTo>
                  <a:lnTo>
                    <a:pt x="288" y="4"/>
                  </a:lnTo>
                  <a:cubicBezTo>
                    <a:pt x="275" y="2"/>
                    <a:pt x="262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49;p61">
              <a:extLst>
                <a:ext uri="{FF2B5EF4-FFF2-40B4-BE49-F238E27FC236}">
                  <a16:creationId xmlns:a16="http://schemas.microsoft.com/office/drawing/2014/main" id="{689BF19A-143E-07BD-B62D-3B5D1945BE71}"/>
                </a:ext>
              </a:extLst>
            </p:cNvPr>
            <p:cNvSpPr/>
            <p:nvPr/>
          </p:nvSpPr>
          <p:spPr>
            <a:xfrm>
              <a:off x="3384682" y="3463899"/>
              <a:ext cx="136889" cy="46726"/>
            </a:xfrm>
            <a:custGeom>
              <a:avLst/>
              <a:gdLst/>
              <a:ahLst/>
              <a:cxnLst/>
              <a:rect l="l" t="t" r="r" b="b"/>
              <a:pathLst>
                <a:path w="5077" h="1733" extrusionOk="0">
                  <a:moveTo>
                    <a:pt x="256" y="1"/>
                  </a:moveTo>
                  <a:cubicBezTo>
                    <a:pt x="155" y="1"/>
                    <a:pt x="62" y="67"/>
                    <a:pt x="35" y="169"/>
                  </a:cubicBezTo>
                  <a:cubicBezTo>
                    <a:pt x="1" y="290"/>
                    <a:pt x="72" y="416"/>
                    <a:pt x="193" y="450"/>
                  </a:cubicBezTo>
                  <a:lnTo>
                    <a:pt x="4775" y="1724"/>
                  </a:lnTo>
                  <a:cubicBezTo>
                    <a:pt x="4794" y="1730"/>
                    <a:pt x="4815" y="1733"/>
                    <a:pt x="4836" y="1733"/>
                  </a:cubicBezTo>
                  <a:cubicBezTo>
                    <a:pt x="4950" y="1731"/>
                    <a:pt x="5045" y="1648"/>
                    <a:pt x="5062" y="1534"/>
                  </a:cubicBezTo>
                  <a:cubicBezTo>
                    <a:pt x="5077" y="1422"/>
                    <a:pt x="5007" y="1314"/>
                    <a:pt x="4897" y="1284"/>
                  </a:cubicBezTo>
                  <a:lnTo>
                    <a:pt x="316" y="9"/>
                  </a:lnTo>
                  <a:cubicBezTo>
                    <a:pt x="296" y="3"/>
                    <a:pt x="276" y="1"/>
                    <a:pt x="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50;p61">
              <a:extLst>
                <a:ext uri="{FF2B5EF4-FFF2-40B4-BE49-F238E27FC236}">
                  <a16:creationId xmlns:a16="http://schemas.microsoft.com/office/drawing/2014/main" id="{5C954C12-49F0-0CEA-126D-95EFBF6FFE6D}"/>
                </a:ext>
              </a:extLst>
            </p:cNvPr>
            <p:cNvSpPr/>
            <p:nvPr/>
          </p:nvSpPr>
          <p:spPr>
            <a:xfrm>
              <a:off x="3514048" y="3625404"/>
              <a:ext cx="208878" cy="150828"/>
            </a:xfrm>
            <a:custGeom>
              <a:avLst/>
              <a:gdLst/>
              <a:ahLst/>
              <a:cxnLst/>
              <a:rect l="l" t="t" r="r" b="b"/>
              <a:pathLst>
                <a:path w="7747" h="5594" extrusionOk="0">
                  <a:moveTo>
                    <a:pt x="5020" y="0"/>
                  </a:moveTo>
                  <a:cubicBezTo>
                    <a:pt x="5010" y="0"/>
                    <a:pt x="5001" y="1"/>
                    <a:pt x="4992" y="1"/>
                  </a:cubicBezTo>
                  <a:lnTo>
                    <a:pt x="1478" y="312"/>
                  </a:lnTo>
                  <a:lnTo>
                    <a:pt x="1" y="4369"/>
                  </a:lnTo>
                  <a:lnTo>
                    <a:pt x="3365" y="5594"/>
                  </a:lnTo>
                  <a:lnTo>
                    <a:pt x="6655" y="5594"/>
                  </a:lnTo>
                  <a:lnTo>
                    <a:pt x="7746" y="2594"/>
                  </a:lnTo>
                  <a:lnTo>
                    <a:pt x="5253" y="97"/>
                  </a:lnTo>
                  <a:cubicBezTo>
                    <a:pt x="5242" y="87"/>
                    <a:pt x="5230" y="75"/>
                    <a:pt x="5216" y="66"/>
                  </a:cubicBezTo>
                  <a:cubicBezTo>
                    <a:pt x="5209" y="58"/>
                    <a:pt x="5198" y="52"/>
                    <a:pt x="5189" y="48"/>
                  </a:cubicBezTo>
                  <a:cubicBezTo>
                    <a:pt x="5139" y="17"/>
                    <a:pt x="5079" y="0"/>
                    <a:pt x="5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51;p61">
              <a:extLst>
                <a:ext uri="{FF2B5EF4-FFF2-40B4-BE49-F238E27FC236}">
                  <a16:creationId xmlns:a16="http://schemas.microsoft.com/office/drawing/2014/main" id="{6BABD971-6600-DE86-73F7-98E511B9D0E1}"/>
                </a:ext>
              </a:extLst>
            </p:cNvPr>
            <p:cNvSpPr/>
            <p:nvPr/>
          </p:nvSpPr>
          <p:spPr>
            <a:xfrm>
              <a:off x="3547320" y="3624110"/>
              <a:ext cx="175607" cy="87466"/>
            </a:xfrm>
            <a:custGeom>
              <a:avLst/>
              <a:gdLst/>
              <a:ahLst/>
              <a:cxnLst/>
              <a:rect l="l" t="t" r="r" b="b"/>
              <a:pathLst>
                <a:path w="6513" h="3244" extrusionOk="0">
                  <a:moveTo>
                    <a:pt x="3787" y="0"/>
                  </a:moveTo>
                  <a:cubicBezTo>
                    <a:pt x="3778" y="0"/>
                    <a:pt x="3768" y="1"/>
                    <a:pt x="3758" y="2"/>
                  </a:cubicBezTo>
                  <a:lnTo>
                    <a:pt x="244" y="313"/>
                  </a:lnTo>
                  <a:lnTo>
                    <a:pt x="0" y="982"/>
                  </a:lnTo>
                  <a:lnTo>
                    <a:pt x="3535" y="671"/>
                  </a:lnTo>
                  <a:cubicBezTo>
                    <a:pt x="3546" y="670"/>
                    <a:pt x="3558" y="670"/>
                    <a:pt x="3569" y="670"/>
                  </a:cubicBezTo>
                  <a:cubicBezTo>
                    <a:pt x="3630" y="670"/>
                    <a:pt x="3690" y="686"/>
                    <a:pt x="3743" y="719"/>
                  </a:cubicBezTo>
                  <a:cubicBezTo>
                    <a:pt x="3752" y="725"/>
                    <a:pt x="3762" y="730"/>
                    <a:pt x="3770" y="737"/>
                  </a:cubicBezTo>
                  <a:cubicBezTo>
                    <a:pt x="3785" y="748"/>
                    <a:pt x="3798" y="758"/>
                    <a:pt x="3810" y="770"/>
                  </a:cubicBezTo>
                  <a:lnTo>
                    <a:pt x="6276" y="3243"/>
                  </a:lnTo>
                  <a:lnTo>
                    <a:pt x="6512" y="2594"/>
                  </a:lnTo>
                  <a:lnTo>
                    <a:pt x="4019" y="97"/>
                  </a:lnTo>
                  <a:cubicBezTo>
                    <a:pt x="4008" y="85"/>
                    <a:pt x="3996" y="75"/>
                    <a:pt x="3982" y="66"/>
                  </a:cubicBezTo>
                  <a:cubicBezTo>
                    <a:pt x="3973" y="58"/>
                    <a:pt x="3964" y="54"/>
                    <a:pt x="3955" y="46"/>
                  </a:cubicBezTo>
                  <a:cubicBezTo>
                    <a:pt x="3905" y="16"/>
                    <a:pt x="3846" y="0"/>
                    <a:pt x="378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52;p61">
              <a:extLst>
                <a:ext uri="{FF2B5EF4-FFF2-40B4-BE49-F238E27FC236}">
                  <a16:creationId xmlns:a16="http://schemas.microsoft.com/office/drawing/2014/main" id="{9D06E5AF-8AE8-54F6-F2F1-51984DCE43B3}"/>
                </a:ext>
              </a:extLst>
            </p:cNvPr>
            <p:cNvSpPr/>
            <p:nvPr/>
          </p:nvSpPr>
          <p:spPr>
            <a:xfrm>
              <a:off x="3571290" y="3561638"/>
              <a:ext cx="57484" cy="55219"/>
            </a:xfrm>
            <a:custGeom>
              <a:avLst/>
              <a:gdLst/>
              <a:ahLst/>
              <a:cxnLst/>
              <a:rect l="l" t="t" r="r" b="b"/>
              <a:pathLst>
                <a:path w="2132" h="2048" extrusionOk="0">
                  <a:moveTo>
                    <a:pt x="2132" y="1"/>
                  </a:moveTo>
                  <a:lnTo>
                    <a:pt x="701" y="128"/>
                  </a:lnTo>
                  <a:lnTo>
                    <a:pt x="1" y="2048"/>
                  </a:lnTo>
                  <a:lnTo>
                    <a:pt x="1" y="2048"/>
                  </a:lnTo>
                  <a:lnTo>
                    <a:pt x="1466" y="1828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53;p61">
              <a:extLst>
                <a:ext uri="{FF2B5EF4-FFF2-40B4-BE49-F238E27FC236}">
                  <a16:creationId xmlns:a16="http://schemas.microsoft.com/office/drawing/2014/main" id="{E0850620-903C-B451-F511-242D8D861879}"/>
                </a:ext>
              </a:extLst>
            </p:cNvPr>
            <p:cNvSpPr/>
            <p:nvPr/>
          </p:nvSpPr>
          <p:spPr>
            <a:xfrm>
              <a:off x="3526559" y="3592375"/>
              <a:ext cx="234331" cy="117422"/>
            </a:xfrm>
            <a:custGeom>
              <a:avLst/>
              <a:gdLst/>
              <a:ahLst/>
              <a:cxnLst/>
              <a:rect l="l" t="t" r="r" b="b"/>
              <a:pathLst>
                <a:path w="8691" h="4355" extrusionOk="0">
                  <a:moveTo>
                    <a:pt x="4897" y="1"/>
                  </a:moveTo>
                  <a:cubicBezTo>
                    <a:pt x="4880" y="1"/>
                    <a:pt x="4863" y="2"/>
                    <a:pt x="4846" y="3"/>
                  </a:cubicBezTo>
                  <a:lnTo>
                    <a:pt x="162" y="419"/>
                  </a:lnTo>
                  <a:cubicBezTo>
                    <a:pt x="69" y="426"/>
                    <a:pt x="0" y="509"/>
                    <a:pt x="8" y="603"/>
                  </a:cubicBezTo>
                  <a:lnTo>
                    <a:pt x="80" y="1404"/>
                  </a:lnTo>
                  <a:cubicBezTo>
                    <a:pt x="87" y="1492"/>
                    <a:pt x="161" y="1559"/>
                    <a:pt x="249" y="1559"/>
                  </a:cubicBezTo>
                  <a:cubicBezTo>
                    <a:pt x="254" y="1559"/>
                    <a:pt x="259" y="1559"/>
                    <a:pt x="263" y="1558"/>
                  </a:cubicBezTo>
                  <a:lnTo>
                    <a:pt x="4528" y="1179"/>
                  </a:lnTo>
                  <a:cubicBezTo>
                    <a:pt x="4537" y="1178"/>
                    <a:pt x="4545" y="1177"/>
                    <a:pt x="4554" y="1177"/>
                  </a:cubicBezTo>
                  <a:cubicBezTo>
                    <a:pt x="4642" y="1177"/>
                    <a:pt x="4727" y="1212"/>
                    <a:pt x="4789" y="1274"/>
                  </a:cubicBezTo>
                  <a:lnTo>
                    <a:pt x="7814" y="4305"/>
                  </a:lnTo>
                  <a:cubicBezTo>
                    <a:pt x="7847" y="4338"/>
                    <a:pt x="7891" y="4354"/>
                    <a:pt x="7934" y="4354"/>
                  </a:cubicBezTo>
                  <a:cubicBezTo>
                    <a:pt x="7977" y="4354"/>
                    <a:pt x="8021" y="4338"/>
                    <a:pt x="8054" y="4305"/>
                  </a:cubicBezTo>
                  <a:lnTo>
                    <a:pt x="8623" y="3738"/>
                  </a:lnTo>
                  <a:cubicBezTo>
                    <a:pt x="8691" y="3671"/>
                    <a:pt x="8691" y="3565"/>
                    <a:pt x="8623" y="3499"/>
                  </a:cubicBezTo>
                  <a:lnTo>
                    <a:pt x="5302" y="169"/>
                  </a:lnTo>
                  <a:cubicBezTo>
                    <a:pt x="5195" y="60"/>
                    <a:pt x="5049" y="1"/>
                    <a:pt x="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54;p61">
              <a:extLst>
                <a:ext uri="{FF2B5EF4-FFF2-40B4-BE49-F238E27FC236}">
                  <a16:creationId xmlns:a16="http://schemas.microsoft.com/office/drawing/2014/main" id="{735BC3E4-7D3D-8629-4CC7-45EB1C7D5B79}"/>
                </a:ext>
              </a:extLst>
            </p:cNvPr>
            <p:cNvSpPr/>
            <p:nvPr/>
          </p:nvSpPr>
          <p:spPr>
            <a:xfrm>
              <a:off x="3569213" y="3554546"/>
              <a:ext cx="76816" cy="18011"/>
            </a:xfrm>
            <a:custGeom>
              <a:avLst/>
              <a:gdLst/>
              <a:ahLst/>
              <a:cxnLst/>
              <a:rect l="l" t="t" r="r" b="b"/>
              <a:pathLst>
                <a:path w="2849" h="668" extrusionOk="0">
                  <a:moveTo>
                    <a:pt x="2611" y="0"/>
                  </a:moveTo>
                  <a:cubicBezTo>
                    <a:pt x="2606" y="0"/>
                    <a:pt x="2600" y="0"/>
                    <a:pt x="2594" y="1"/>
                  </a:cubicBezTo>
                  <a:lnTo>
                    <a:pt x="214" y="212"/>
                  </a:lnTo>
                  <a:cubicBezTo>
                    <a:pt x="91" y="222"/>
                    <a:pt x="0" y="327"/>
                    <a:pt x="6" y="449"/>
                  </a:cubicBezTo>
                  <a:cubicBezTo>
                    <a:pt x="11" y="570"/>
                    <a:pt x="111" y="668"/>
                    <a:pt x="233" y="668"/>
                  </a:cubicBezTo>
                  <a:lnTo>
                    <a:pt x="233" y="666"/>
                  </a:lnTo>
                  <a:lnTo>
                    <a:pt x="254" y="666"/>
                  </a:lnTo>
                  <a:lnTo>
                    <a:pt x="2635" y="455"/>
                  </a:lnTo>
                  <a:cubicBezTo>
                    <a:pt x="2759" y="442"/>
                    <a:pt x="2849" y="333"/>
                    <a:pt x="2838" y="209"/>
                  </a:cubicBezTo>
                  <a:cubicBezTo>
                    <a:pt x="2827" y="90"/>
                    <a:pt x="2728" y="0"/>
                    <a:pt x="2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55;p61">
              <a:extLst>
                <a:ext uri="{FF2B5EF4-FFF2-40B4-BE49-F238E27FC236}">
                  <a16:creationId xmlns:a16="http://schemas.microsoft.com/office/drawing/2014/main" id="{D32D0E02-A460-B8F5-6204-944E1BDCAEF5}"/>
                </a:ext>
              </a:extLst>
            </p:cNvPr>
            <p:cNvSpPr/>
            <p:nvPr/>
          </p:nvSpPr>
          <p:spPr>
            <a:xfrm>
              <a:off x="3616425" y="3659835"/>
              <a:ext cx="34916" cy="32436"/>
            </a:xfrm>
            <a:custGeom>
              <a:avLst/>
              <a:gdLst/>
              <a:ahLst/>
              <a:cxnLst/>
              <a:rect l="l" t="t" r="r" b="b"/>
              <a:pathLst>
                <a:path w="1295" h="1203" extrusionOk="0">
                  <a:moveTo>
                    <a:pt x="647" y="0"/>
                  </a:moveTo>
                  <a:cubicBezTo>
                    <a:pt x="484" y="0"/>
                    <a:pt x="322" y="66"/>
                    <a:pt x="203" y="196"/>
                  </a:cubicBezTo>
                  <a:cubicBezTo>
                    <a:pt x="39" y="374"/>
                    <a:pt x="0" y="634"/>
                    <a:pt x="102" y="855"/>
                  </a:cubicBezTo>
                  <a:cubicBezTo>
                    <a:pt x="201" y="1067"/>
                    <a:pt x="413" y="1203"/>
                    <a:pt x="647" y="1203"/>
                  </a:cubicBezTo>
                  <a:cubicBezTo>
                    <a:pt x="656" y="1203"/>
                    <a:pt x="664" y="1202"/>
                    <a:pt x="673" y="1202"/>
                  </a:cubicBezTo>
                  <a:cubicBezTo>
                    <a:pt x="915" y="1191"/>
                    <a:pt x="1128" y="1036"/>
                    <a:pt x="1211" y="807"/>
                  </a:cubicBezTo>
                  <a:cubicBezTo>
                    <a:pt x="1295" y="578"/>
                    <a:pt x="1232" y="323"/>
                    <a:pt x="1053" y="158"/>
                  </a:cubicBezTo>
                  <a:cubicBezTo>
                    <a:pt x="938" y="53"/>
                    <a:pt x="792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6;p61">
              <a:extLst>
                <a:ext uri="{FF2B5EF4-FFF2-40B4-BE49-F238E27FC236}">
                  <a16:creationId xmlns:a16="http://schemas.microsoft.com/office/drawing/2014/main" id="{CCD153E6-9053-1FA0-1E6C-60443209F90F}"/>
                </a:ext>
              </a:extLst>
            </p:cNvPr>
            <p:cNvSpPr/>
            <p:nvPr/>
          </p:nvSpPr>
          <p:spPr>
            <a:xfrm>
              <a:off x="3376189" y="3708287"/>
              <a:ext cx="300039" cy="67946"/>
            </a:xfrm>
            <a:custGeom>
              <a:avLst/>
              <a:gdLst/>
              <a:ahLst/>
              <a:cxnLst/>
              <a:rect l="l" t="t" r="r" b="b"/>
              <a:pathLst>
                <a:path w="11128" h="2520" extrusionOk="0">
                  <a:moveTo>
                    <a:pt x="7947" y="1"/>
                  </a:moveTo>
                  <a:cubicBezTo>
                    <a:pt x="7889" y="1"/>
                    <a:pt x="7831" y="22"/>
                    <a:pt x="7787" y="61"/>
                  </a:cubicBezTo>
                  <a:lnTo>
                    <a:pt x="7102" y="682"/>
                  </a:lnTo>
                  <a:cubicBezTo>
                    <a:pt x="7058" y="723"/>
                    <a:pt x="6999" y="745"/>
                    <a:pt x="6939" y="745"/>
                  </a:cubicBezTo>
                  <a:cubicBezTo>
                    <a:pt x="6921" y="745"/>
                    <a:pt x="6902" y="743"/>
                    <a:pt x="6884" y="739"/>
                  </a:cubicBezTo>
                  <a:lnTo>
                    <a:pt x="4665" y="197"/>
                  </a:lnTo>
                  <a:cubicBezTo>
                    <a:pt x="4646" y="193"/>
                    <a:pt x="4626" y="190"/>
                    <a:pt x="4606" y="190"/>
                  </a:cubicBezTo>
                  <a:cubicBezTo>
                    <a:pt x="4569" y="190"/>
                    <a:pt x="4532" y="198"/>
                    <a:pt x="4498" y="214"/>
                  </a:cubicBezTo>
                  <a:lnTo>
                    <a:pt x="2357" y="1186"/>
                  </a:lnTo>
                  <a:cubicBezTo>
                    <a:pt x="2334" y="1196"/>
                    <a:pt x="2309" y="1201"/>
                    <a:pt x="2286" y="1201"/>
                  </a:cubicBezTo>
                  <a:cubicBezTo>
                    <a:pt x="2224" y="1201"/>
                    <a:pt x="2164" y="1168"/>
                    <a:pt x="2134" y="1110"/>
                  </a:cubicBezTo>
                  <a:lnTo>
                    <a:pt x="1785" y="443"/>
                  </a:lnTo>
                  <a:cubicBezTo>
                    <a:pt x="1746" y="368"/>
                    <a:pt x="1669" y="320"/>
                    <a:pt x="1583" y="320"/>
                  </a:cubicBezTo>
                  <a:lnTo>
                    <a:pt x="947" y="320"/>
                  </a:lnTo>
                  <a:cubicBezTo>
                    <a:pt x="854" y="320"/>
                    <a:pt x="772" y="378"/>
                    <a:pt x="740" y="465"/>
                  </a:cubicBezTo>
                  <a:lnTo>
                    <a:pt x="0" y="2520"/>
                  </a:lnTo>
                  <a:lnTo>
                    <a:pt x="11128" y="2520"/>
                  </a:lnTo>
                  <a:lnTo>
                    <a:pt x="9890" y="488"/>
                  </a:lnTo>
                  <a:cubicBezTo>
                    <a:pt x="9855" y="431"/>
                    <a:pt x="9798" y="392"/>
                    <a:pt x="9734" y="377"/>
                  </a:cubicBezTo>
                  <a:lnTo>
                    <a:pt x="7998" y="6"/>
                  </a:lnTo>
                  <a:cubicBezTo>
                    <a:pt x="7981" y="2"/>
                    <a:pt x="7964" y="1"/>
                    <a:pt x="79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7;p61">
              <a:extLst>
                <a:ext uri="{FF2B5EF4-FFF2-40B4-BE49-F238E27FC236}">
                  <a16:creationId xmlns:a16="http://schemas.microsoft.com/office/drawing/2014/main" id="{E6CB1560-EA62-F79B-5E96-5A08786733AE}"/>
                </a:ext>
              </a:extLst>
            </p:cNvPr>
            <p:cNvSpPr/>
            <p:nvPr/>
          </p:nvSpPr>
          <p:spPr>
            <a:xfrm>
              <a:off x="3373628" y="3756442"/>
              <a:ext cx="305189" cy="19790"/>
            </a:xfrm>
            <a:custGeom>
              <a:avLst/>
              <a:gdLst/>
              <a:ahLst/>
              <a:cxnLst/>
              <a:rect l="l" t="t" r="r" b="b"/>
              <a:pathLst>
                <a:path w="11319" h="734" extrusionOk="0">
                  <a:moveTo>
                    <a:pt x="227" y="1"/>
                  </a:moveTo>
                  <a:lnTo>
                    <a:pt x="1" y="734"/>
                  </a:lnTo>
                  <a:lnTo>
                    <a:pt x="11318" y="734"/>
                  </a:lnTo>
                  <a:lnTo>
                    <a:pt x="10935" y="1"/>
                  </a:ln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8;p61">
              <a:extLst>
                <a:ext uri="{FF2B5EF4-FFF2-40B4-BE49-F238E27FC236}">
                  <a16:creationId xmlns:a16="http://schemas.microsoft.com/office/drawing/2014/main" id="{CBEA5D63-0D52-1D68-2527-AF7D40138755}"/>
                </a:ext>
              </a:extLst>
            </p:cNvPr>
            <p:cNvSpPr/>
            <p:nvPr/>
          </p:nvSpPr>
          <p:spPr>
            <a:xfrm>
              <a:off x="3488029" y="3711989"/>
              <a:ext cx="76385" cy="20815"/>
            </a:xfrm>
            <a:custGeom>
              <a:avLst/>
              <a:gdLst/>
              <a:ahLst/>
              <a:cxnLst/>
              <a:rect l="l" t="t" r="r" b="b"/>
              <a:pathLst>
                <a:path w="2833" h="772" extrusionOk="0">
                  <a:moveTo>
                    <a:pt x="367" y="0"/>
                  </a:moveTo>
                  <a:cubicBezTo>
                    <a:pt x="331" y="0"/>
                    <a:pt x="296" y="8"/>
                    <a:pt x="262" y="23"/>
                  </a:cubicBezTo>
                  <a:lnTo>
                    <a:pt x="0" y="142"/>
                  </a:lnTo>
                  <a:lnTo>
                    <a:pt x="2439" y="764"/>
                  </a:lnTo>
                  <a:cubicBezTo>
                    <a:pt x="2458" y="769"/>
                    <a:pt x="2477" y="771"/>
                    <a:pt x="2496" y="771"/>
                  </a:cubicBezTo>
                  <a:cubicBezTo>
                    <a:pt x="2555" y="771"/>
                    <a:pt x="2612" y="750"/>
                    <a:pt x="2657" y="709"/>
                  </a:cubicBezTo>
                  <a:lnTo>
                    <a:pt x="2832" y="549"/>
                  </a:lnTo>
                  <a:lnTo>
                    <a:pt x="2832" y="549"/>
                  </a:lnTo>
                  <a:cubicBezTo>
                    <a:pt x="2805" y="559"/>
                    <a:pt x="2776" y="564"/>
                    <a:pt x="2747" y="564"/>
                  </a:cubicBezTo>
                  <a:cubicBezTo>
                    <a:pt x="2728" y="564"/>
                    <a:pt x="2710" y="562"/>
                    <a:pt x="2692" y="558"/>
                  </a:cubicBezTo>
                  <a:lnTo>
                    <a:pt x="431" y="8"/>
                  </a:lnTo>
                  <a:cubicBezTo>
                    <a:pt x="410" y="3"/>
                    <a:pt x="389" y="0"/>
                    <a:pt x="36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9;p61">
              <a:extLst>
                <a:ext uri="{FF2B5EF4-FFF2-40B4-BE49-F238E27FC236}">
                  <a16:creationId xmlns:a16="http://schemas.microsoft.com/office/drawing/2014/main" id="{12F45D20-4C93-07F9-7D19-3A37C48928CC}"/>
                </a:ext>
              </a:extLst>
            </p:cNvPr>
            <p:cNvSpPr/>
            <p:nvPr/>
          </p:nvSpPr>
          <p:spPr>
            <a:xfrm>
              <a:off x="3582479" y="3707073"/>
              <a:ext cx="96337" cy="69132"/>
            </a:xfrm>
            <a:custGeom>
              <a:avLst/>
              <a:gdLst/>
              <a:ahLst/>
              <a:cxnLst/>
              <a:rect l="l" t="t" r="r" b="b"/>
              <a:pathLst>
                <a:path w="3573" h="2564" extrusionOk="0">
                  <a:moveTo>
                    <a:pt x="336" y="1"/>
                  </a:moveTo>
                  <a:cubicBezTo>
                    <a:pt x="277" y="1"/>
                    <a:pt x="220" y="22"/>
                    <a:pt x="175" y="63"/>
                  </a:cubicBezTo>
                  <a:lnTo>
                    <a:pt x="0" y="223"/>
                  </a:lnTo>
                  <a:cubicBezTo>
                    <a:pt x="27" y="213"/>
                    <a:pt x="56" y="207"/>
                    <a:pt x="85" y="207"/>
                  </a:cubicBezTo>
                  <a:cubicBezTo>
                    <a:pt x="102" y="207"/>
                    <a:pt x="118" y="209"/>
                    <a:pt x="135" y="213"/>
                  </a:cubicBezTo>
                  <a:lnTo>
                    <a:pt x="1199" y="384"/>
                  </a:lnTo>
                  <a:cubicBezTo>
                    <a:pt x="1264" y="398"/>
                    <a:pt x="1319" y="438"/>
                    <a:pt x="1353" y="495"/>
                  </a:cubicBezTo>
                  <a:lnTo>
                    <a:pt x="2614" y="2563"/>
                  </a:lnTo>
                  <a:lnTo>
                    <a:pt x="3572" y="2563"/>
                  </a:lnTo>
                  <a:lnTo>
                    <a:pt x="2312" y="495"/>
                  </a:lnTo>
                  <a:cubicBezTo>
                    <a:pt x="2277" y="440"/>
                    <a:pt x="2221" y="399"/>
                    <a:pt x="2156" y="386"/>
                  </a:cubicBezTo>
                  <a:lnTo>
                    <a:pt x="387" y="6"/>
                  </a:lnTo>
                  <a:cubicBezTo>
                    <a:pt x="370" y="2"/>
                    <a:pt x="353" y="1"/>
                    <a:pt x="336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60;p61">
              <a:extLst>
                <a:ext uri="{FF2B5EF4-FFF2-40B4-BE49-F238E27FC236}">
                  <a16:creationId xmlns:a16="http://schemas.microsoft.com/office/drawing/2014/main" id="{49892818-FDD5-1094-D80D-7951ED9E89CB}"/>
                </a:ext>
              </a:extLst>
            </p:cNvPr>
            <p:cNvSpPr/>
            <p:nvPr/>
          </p:nvSpPr>
          <p:spPr>
            <a:xfrm>
              <a:off x="3610898" y="3725246"/>
              <a:ext cx="126050" cy="50986"/>
            </a:xfrm>
            <a:custGeom>
              <a:avLst/>
              <a:gdLst/>
              <a:ahLst/>
              <a:cxnLst/>
              <a:rect l="l" t="t" r="r" b="b"/>
              <a:pathLst>
                <a:path w="4675" h="1891" extrusionOk="0">
                  <a:moveTo>
                    <a:pt x="3929" y="0"/>
                  </a:moveTo>
                  <a:cubicBezTo>
                    <a:pt x="3918" y="0"/>
                    <a:pt x="3908" y="1"/>
                    <a:pt x="3897" y="4"/>
                  </a:cubicBezTo>
                  <a:lnTo>
                    <a:pt x="690" y="657"/>
                  </a:lnTo>
                  <a:cubicBezTo>
                    <a:pt x="642" y="666"/>
                    <a:pt x="601" y="697"/>
                    <a:pt x="579" y="741"/>
                  </a:cubicBezTo>
                  <a:lnTo>
                    <a:pt x="0" y="1891"/>
                  </a:lnTo>
                  <a:lnTo>
                    <a:pt x="4674" y="1891"/>
                  </a:lnTo>
                  <a:lnTo>
                    <a:pt x="4078" y="108"/>
                  </a:lnTo>
                  <a:cubicBezTo>
                    <a:pt x="4056" y="43"/>
                    <a:pt x="3995" y="0"/>
                    <a:pt x="3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61;p61">
              <a:extLst>
                <a:ext uri="{FF2B5EF4-FFF2-40B4-BE49-F238E27FC236}">
                  <a16:creationId xmlns:a16="http://schemas.microsoft.com/office/drawing/2014/main" id="{55E5E564-B6B8-DA22-3F7C-7E02ACC28375}"/>
                </a:ext>
              </a:extLst>
            </p:cNvPr>
            <p:cNvSpPr/>
            <p:nvPr/>
          </p:nvSpPr>
          <p:spPr>
            <a:xfrm>
              <a:off x="3699011" y="3725246"/>
              <a:ext cx="37963" cy="50959"/>
            </a:xfrm>
            <a:custGeom>
              <a:avLst/>
              <a:gdLst/>
              <a:ahLst/>
              <a:cxnLst/>
              <a:rect l="l" t="t" r="r" b="b"/>
              <a:pathLst>
                <a:path w="1408" h="1890" extrusionOk="0">
                  <a:moveTo>
                    <a:pt x="662" y="0"/>
                  </a:moveTo>
                  <a:cubicBezTo>
                    <a:pt x="651" y="0"/>
                    <a:pt x="640" y="1"/>
                    <a:pt x="629" y="4"/>
                  </a:cubicBezTo>
                  <a:lnTo>
                    <a:pt x="1" y="131"/>
                  </a:lnTo>
                  <a:cubicBezTo>
                    <a:pt x="59" y="137"/>
                    <a:pt x="110" y="175"/>
                    <a:pt x="131" y="229"/>
                  </a:cubicBezTo>
                  <a:lnTo>
                    <a:pt x="728" y="1889"/>
                  </a:lnTo>
                  <a:lnTo>
                    <a:pt x="1408" y="1889"/>
                  </a:lnTo>
                  <a:lnTo>
                    <a:pt x="811" y="108"/>
                  </a:lnTo>
                  <a:cubicBezTo>
                    <a:pt x="789" y="43"/>
                    <a:pt x="729" y="0"/>
                    <a:pt x="662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62;p61">
              <a:extLst>
                <a:ext uri="{FF2B5EF4-FFF2-40B4-BE49-F238E27FC236}">
                  <a16:creationId xmlns:a16="http://schemas.microsoft.com/office/drawing/2014/main" id="{3DDBCA91-C8CB-156A-6388-82CE9D4E6EC9}"/>
                </a:ext>
              </a:extLst>
            </p:cNvPr>
            <p:cNvSpPr/>
            <p:nvPr/>
          </p:nvSpPr>
          <p:spPr>
            <a:xfrm>
              <a:off x="3473685" y="3734144"/>
              <a:ext cx="65034" cy="26801"/>
            </a:xfrm>
            <a:custGeom>
              <a:avLst/>
              <a:gdLst/>
              <a:ahLst/>
              <a:cxnLst/>
              <a:rect l="l" t="t" r="r" b="b"/>
              <a:pathLst>
                <a:path w="2412" h="994" extrusionOk="0">
                  <a:moveTo>
                    <a:pt x="938" y="1"/>
                  </a:moveTo>
                  <a:cubicBezTo>
                    <a:pt x="836" y="1"/>
                    <a:pt x="735" y="28"/>
                    <a:pt x="647" y="82"/>
                  </a:cubicBezTo>
                  <a:lnTo>
                    <a:pt x="146" y="385"/>
                  </a:lnTo>
                  <a:cubicBezTo>
                    <a:pt x="37" y="450"/>
                    <a:pt x="1" y="592"/>
                    <a:pt x="67" y="701"/>
                  </a:cubicBezTo>
                  <a:cubicBezTo>
                    <a:pt x="110" y="772"/>
                    <a:pt x="184" y="810"/>
                    <a:pt x="262" y="810"/>
                  </a:cubicBezTo>
                  <a:cubicBezTo>
                    <a:pt x="303" y="810"/>
                    <a:pt x="346" y="799"/>
                    <a:pt x="384" y="776"/>
                  </a:cubicBezTo>
                  <a:lnTo>
                    <a:pt x="885" y="472"/>
                  </a:lnTo>
                  <a:cubicBezTo>
                    <a:pt x="899" y="463"/>
                    <a:pt x="917" y="458"/>
                    <a:pt x="935" y="458"/>
                  </a:cubicBezTo>
                  <a:cubicBezTo>
                    <a:pt x="938" y="458"/>
                    <a:pt x="940" y="458"/>
                    <a:pt x="943" y="459"/>
                  </a:cubicBezTo>
                  <a:lnTo>
                    <a:pt x="1528" y="508"/>
                  </a:lnTo>
                  <a:cubicBezTo>
                    <a:pt x="1661" y="520"/>
                    <a:pt x="1780" y="598"/>
                    <a:pt x="1845" y="717"/>
                  </a:cubicBezTo>
                  <a:lnTo>
                    <a:pt x="1927" y="873"/>
                  </a:lnTo>
                  <a:cubicBezTo>
                    <a:pt x="1967" y="947"/>
                    <a:pt x="2045" y="994"/>
                    <a:pt x="2129" y="994"/>
                  </a:cubicBezTo>
                  <a:cubicBezTo>
                    <a:pt x="2302" y="994"/>
                    <a:pt x="2411" y="810"/>
                    <a:pt x="2331" y="657"/>
                  </a:cubicBezTo>
                  <a:lnTo>
                    <a:pt x="2247" y="502"/>
                  </a:lnTo>
                  <a:cubicBezTo>
                    <a:pt x="2111" y="246"/>
                    <a:pt x="1855" y="77"/>
                    <a:pt x="1567" y="53"/>
                  </a:cubicBezTo>
                  <a:lnTo>
                    <a:pt x="982" y="2"/>
                  </a:lnTo>
                  <a:cubicBezTo>
                    <a:pt x="967" y="1"/>
                    <a:pt x="953" y="1"/>
                    <a:pt x="93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63;p61">
              <a:extLst>
                <a:ext uri="{FF2B5EF4-FFF2-40B4-BE49-F238E27FC236}">
                  <a16:creationId xmlns:a16="http://schemas.microsoft.com/office/drawing/2014/main" id="{5DA77BF4-9301-23A5-D9A0-1928F913FBE6}"/>
                </a:ext>
              </a:extLst>
            </p:cNvPr>
            <p:cNvSpPr/>
            <p:nvPr/>
          </p:nvSpPr>
          <p:spPr>
            <a:xfrm>
              <a:off x="3351869" y="3717184"/>
              <a:ext cx="71909" cy="63928"/>
            </a:xfrm>
            <a:custGeom>
              <a:avLst/>
              <a:gdLst/>
              <a:ahLst/>
              <a:cxnLst/>
              <a:rect l="l" t="t" r="r" b="b"/>
              <a:pathLst>
                <a:path w="2667" h="2371" extrusionOk="0">
                  <a:moveTo>
                    <a:pt x="908" y="0"/>
                  </a:moveTo>
                  <a:cubicBezTo>
                    <a:pt x="878" y="0"/>
                    <a:pt x="848" y="3"/>
                    <a:pt x="818" y="9"/>
                  </a:cubicBezTo>
                  <a:lnTo>
                    <a:pt x="204" y="132"/>
                  </a:lnTo>
                  <a:cubicBezTo>
                    <a:pt x="80" y="158"/>
                    <a:pt x="0" y="277"/>
                    <a:pt x="24" y="401"/>
                  </a:cubicBezTo>
                  <a:cubicBezTo>
                    <a:pt x="47" y="510"/>
                    <a:pt x="142" y="585"/>
                    <a:pt x="248" y="585"/>
                  </a:cubicBezTo>
                  <a:cubicBezTo>
                    <a:pt x="263" y="585"/>
                    <a:pt x="278" y="584"/>
                    <a:pt x="293" y="581"/>
                  </a:cubicBezTo>
                  <a:lnTo>
                    <a:pt x="905" y="458"/>
                  </a:lnTo>
                  <a:lnTo>
                    <a:pt x="2186" y="2273"/>
                  </a:lnTo>
                  <a:cubicBezTo>
                    <a:pt x="2228" y="2335"/>
                    <a:pt x="2299" y="2370"/>
                    <a:pt x="2373" y="2370"/>
                  </a:cubicBezTo>
                  <a:cubicBezTo>
                    <a:pt x="2559" y="2370"/>
                    <a:pt x="2666" y="2161"/>
                    <a:pt x="2560" y="2010"/>
                  </a:cubicBezTo>
                  <a:lnTo>
                    <a:pt x="1276" y="190"/>
                  </a:lnTo>
                  <a:cubicBezTo>
                    <a:pt x="1190" y="70"/>
                    <a:pt x="1052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4;p61">
              <a:extLst>
                <a:ext uri="{FF2B5EF4-FFF2-40B4-BE49-F238E27FC236}">
                  <a16:creationId xmlns:a16="http://schemas.microsoft.com/office/drawing/2014/main" id="{CAF5B61F-6CD0-35C2-C906-55DF3225749D}"/>
                </a:ext>
              </a:extLst>
            </p:cNvPr>
            <p:cNvSpPr/>
            <p:nvPr/>
          </p:nvSpPr>
          <p:spPr>
            <a:xfrm>
              <a:off x="3345775" y="3766337"/>
              <a:ext cx="414926" cy="14775"/>
            </a:xfrm>
            <a:custGeom>
              <a:avLst/>
              <a:gdLst/>
              <a:ahLst/>
              <a:cxnLst/>
              <a:rect l="l" t="t" r="r" b="b"/>
              <a:pathLst>
                <a:path w="15389" h="548" extrusionOk="0">
                  <a:moveTo>
                    <a:pt x="229" y="0"/>
                  </a:moveTo>
                  <a:cubicBezTo>
                    <a:pt x="104" y="91"/>
                    <a:pt x="1" y="193"/>
                    <a:pt x="1" y="319"/>
                  </a:cubicBezTo>
                  <a:cubicBezTo>
                    <a:pt x="1" y="396"/>
                    <a:pt x="39" y="465"/>
                    <a:pt x="98" y="465"/>
                  </a:cubicBezTo>
                  <a:cubicBezTo>
                    <a:pt x="135" y="465"/>
                    <a:pt x="181" y="437"/>
                    <a:pt x="229" y="367"/>
                  </a:cubicBezTo>
                  <a:lnTo>
                    <a:pt x="15159" y="367"/>
                  </a:lnTo>
                  <a:lnTo>
                    <a:pt x="15159" y="547"/>
                  </a:lnTo>
                  <a:cubicBezTo>
                    <a:pt x="15285" y="547"/>
                    <a:pt x="15388" y="446"/>
                    <a:pt x="15388" y="319"/>
                  </a:cubicBezTo>
                  <a:cubicBezTo>
                    <a:pt x="15388" y="193"/>
                    <a:pt x="15286" y="90"/>
                    <a:pt x="15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4154;p84">
            <a:extLst>
              <a:ext uri="{FF2B5EF4-FFF2-40B4-BE49-F238E27FC236}">
                <a16:creationId xmlns:a16="http://schemas.microsoft.com/office/drawing/2014/main" id="{89611EDF-78BA-C4E8-6A01-87AFE92FF34E}"/>
              </a:ext>
            </a:extLst>
          </p:cNvPr>
          <p:cNvGrpSpPr/>
          <p:nvPr/>
        </p:nvGrpSpPr>
        <p:grpSpPr>
          <a:xfrm>
            <a:off x="4409898" y="2240535"/>
            <a:ext cx="480509" cy="574879"/>
            <a:chOff x="4689290" y="1568812"/>
            <a:chExt cx="378068" cy="392844"/>
          </a:xfrm>
        </p:grpSpPr>
        <p:sp>
          <p:nvSpPr>
            <p:cNvPr id="24" name="Google Shape;4155;p84">
              <a:extLst>
                <a:ext uri="{FF2B5EF4-FFF2-40B4-BE49-F238E27FC236}">
                  <a16:creationId xmlns:a16="http://schemas.microsoft.com/office/drawing/2014/main" id="{E937F369-0E78-17EB-479E-F3290C299CFB}"/>
                </a:ext>
              </a:extLst>
            </p:cNvPr>
            <p:cNvSpPr/>
            <p:nvPr/>
          </p:nvSpPr>
          <p:spPr>
            <a:xfrm>
              <a:off x="4699967" y="1724521"/>
              <a:ext cx="167976" cy="237135"/>
            </a:xfrm>
            <a:custGeom>
              <a:avLst/>
              <a:gdLst/>
              <a:ahLst/>
              <a:cxnLst/>
              <a:rect l="l" t="t" r="r" b="b"/>
              <a:pathLst>
                <a:path w="6230" h="8795" extrusionOk="0">
                  <a:moveTo>
                    <a:pt x="158" y="1"/>
                  </a:moveTo>
                  <a:cubicBezTo>
                    <a:pt x="71" y="2"/>
                    <a:pt x="1" y="72"/>
                    <a:pt x="2" y="159"/>
                  </a:cubicBezTo>
                  <a:lnTo>
                    <a:pt x="2" y="8654"/>
                  </a:lnTo>
                  <a:cubicBezTo>
                    <a:pt x="2" y="8731"/>
                    <a:pt x="65" y="8794"/>
                    <a:pt x="143" y="8794"/>
                  </a:cubicBezTo>
                  <a:lnTo>
                    <a:pt x="6089" y="8794"/>
                  </a:lnTo>
                  <a:cubicBezTo>
                    <a:pt x="6167" y="8794"/>
                    <a:pt x="6230" y="8731"/>
                    <a:pt x="6230" y="8654"/>
                  </a:cubicBezTo>
                  <a:lnTo>
                    <a:pt x="6230" y="156"/>
                  </a:lnTo>
                  <a:cubicBezTo>
                    <a:pt x="6230" y="71"/>
                    <a:pt x="6161" y="1"/>
                    <a:pt x="60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56;p84">
              <a:extLst>
                <a:ext uri="{FF2B5EF4-FFF2-40B4-BE49-F238E27FC236}">
                  <a16:creationId xmlns:a16="http://schemas.microsoft.com/office/drawing/2014/main" id="{A33DFC0E-BC1F-9EAA-FE55-61D95D6790AB}"/>
                </a:ext>
              </a:extLst>
            </p:cNvPr>
            <p:cNvSpPr/>
            <p:nvPr/>
          </p:nvSpPr>
          <p:spPr>
            <a:xfrm>
              <a:off x="4844054" y="1724521"/>
              <a:ext cx="23943" cy="237135"/>
            </a:xfrm>
            <a:custGeom>
              <a:avLst/>
              <a:gdLst/>
              <a:ahLst/>
              <a:cxnLst/>
              <a:rect l="l" t="t" r="r" b="b"/>
              <a:pathLst>
                <a:path w="888" h="8795" extrusionOk="0">
                  <a:moveTo>
                    <a:pt x="1" y="1"/>
                  </a:moveTo>
                  <a:cubicBezTo>
                    <a:pt x="86" y="2"/>
                    <a:pt x="155" y="74"/>
                    <a:pt x="153" y="159"/>
                  </a:cubicBezTo>
                  <a:lnTo>
                    <a:pt x="153" y="8794"/>
                  </a:lnTo>
                  <a:lnTo>
                    <a:pt x="745" y="8794"/>
                  </a:lnTo>
                  <a:cubicBezTo>
                    <a:pt x="823" y="8794"/>
                    <a:pt x="886" y="8731"/>
                    <a:pt x="886" y="8654"/>
                  </a:cubicBezTo>
                  <a:lnTo>
                    <a:pt x="886" y="159"/>
                  </a:lnTo>
                  <a:cubicBezTo>
                    <a:pt x="887" y="74"/>
                    <a:pt x="818" y="2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57;p84">
              <a:extLst>
                <a:ext uri="{FF2B5EF4-FFF2-40B4-BE49-F238E27FC236}">
                  <a16:creationId xmlns:a16="http://schemas.microsoft.com/office/drawing/2014/main" id="{75FBE9B7-9AA0-8C9A-4258-19614482F9CE}"/>
                </a:ext>
              </a:extLst>
            </p:cNvPr>
            <p:cNvSpPr/>
            <p:nvPr/>
          </p:nvSpPr>
          <p:spPr>
            <a:xfrm>
              <a:off x="4689290" y="1568812"/>
              <a:ext cx="227644" cy="96472"/>
            </a:xfrm>
            <a:custGeom>
              <a:avLst/>
              <a:gdLst/>
              <a:ahLst/>
              <a:cxnLst/>
              <a:rect l="l" t="t" r="r" b="b"/>
              <a:pathLst>
                <a:path w="8443" h="3578" extrusionOk="0">
                  <a:moveTo>
                    <a:pt x="3903" y="1"/>
                  </a:moveTo>
                  <a:cubicBezTo>
                    <a:pt x="3894" y="1"/>
                    <a:pt x="3886" y="1"/>
                    <a:pt x="3877" y="1"/>
                  </a:cubicBezTo>
                  <a:cubicBezTo>
                    <a:pt x="2962" y="13"/>
                    <a:pt x="2186" y="675"/>
                    <a:pt x="2031" y="1577"/>
                  </a:cubicBezTo>
                  <a:cubicBezTo>
                    <a:pt x="2017" y="1659"/>
                    <a:pt x="1945" y="1711"/>
                    <a:pt x="1868" y="1711"/>
                  </a:cubicBezTo>
                  <a:cubicBezTo>
                    <a:pt x="1842" y="1711"/>
                    <a:pt x="1816" y="1705"/>
                    <a:pt x="1792" y="1694"/>
                  </a:cubicBezTo>
                  <a:cubicBezTo>
                    <a:pt x="1624" y="1615"/>
                    <a:pt x="1443" y="1575"/>
                    <a:pt x="1261" y="1575"/>
                  </a:cubicBezTo>
                  <a:cubicBezTo>
                    <a:pt x="1158" y="1575"/>
                    <a:pt x="1056" y="1588"/>
                    <a:pt x="956" y="1613"/>
                  </a:cubicBezTo>
                  <a:cubicBezTo>
                    <a:pt x="513" y="1725"/>
                    <a:pt x="169" y="2075"/>
                    <a:pt x="66" y="2519"/>
                  </a:cubicBezTo>
                  <a:cubicBezTo>
                    <a:pt x="0" y="2796"/>
                    <a:pt x="32" y="3086"/>
                    <a:pt x="154" y="3341"/>
                  </a:cubicBezTo>
                  <a:cubicBezTo>
                    <a:pt x="226" y="3489"/>
                    <a:pt x="383" y="3578"/>
                    <a:pt x="549" y="3578"/>
                  </a:cubicBezTo>
                  <a:lnTo>
                    <a:pt x="8247" y="3578"/>
                  </a:lnTo>
                  <a:cubicBezTo>
                    <a:pt x="8350" y="3578"/>
                    <a:pt x="8436" y="3497"/>
                    <a:pt x="8441" y="3392"/>
                  </a:cubicBezTo>
                  <a:cubicBezTo>
                    <a:pt x="8442" y="3367"/>
                    <a:pt x="8442" y="3341"/>
                    <a:pt x="8442" y="3316"/>
                  </a:cubicBezTo>
                  <a:cubicBezTo>
                    <a:pt x="8442" y="2318"/>
                    <a:pt x="7625" y="1574"/>
                    <a:pt x="6704" y="1574"/>
                  </a:cubicBezTo>
                  <a:cubicBezTo>
                    <a:pt x="6498" y="1574"/>
                    <a:pt x="6286" y="1612"/>
                    <a:pt x="6077" y="1692"/>
                  </a:cubicBezTo>
                  <a:cubicBezTo>
                    <a:pt x="6048" y="1704"/>
                    <a:pt x="6019" y="1709"/>
                    <a:pt x="5990" y="1709"/>
                  </a:cubicBezTo>
                  <a:cubicBezTo>
                    <a:pt x="5885" y="1709"/>
                    <a:pt x="5788" y="1637"/>
                    <a:pt x="5766" y="1526"/>
                  </a:cubicBezTo>
                  <a:cubicBezTo>
                    <a:pt x="5588" y="637"/>
                    <a:pt x="4807" y="1"/>
                    <a:pt x="3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58;p84">
              <a:extLst>
                <a:ext uri="{FF2B5EF4-FFF2-40B4-BE49-F238E27FC236}">
                  <a16:creationId xmlns:a16="http://schemas.microsoft.com/office/drawing/2014/main" id="{E2D4A8DF-2AB1-4F58-19F1-4C981F7FF2F5}"/>
                </a:ext>
              </a:extLst>
            </p:cNvPr>
            <p:cNvSpPr/>
            <p:nvPr/>
          </p:nvSpPr>
          <p:spPr>
            <a:xfrm>
              <a:off x="4739467" y="1764021"/>
              <a:ext cx="29713" cy="297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4" y="1"/>
                  </a:moveTo>
                  <a:cubicBezTo>
                    <a:pt x="43" y="1"/>
                    <a:pt x="1" y="43"/>
                    <a:pt x="1" y="95"/>
                  </a:cubicBezTo>
                  <a:lnTo>
                    <a:pt x="2" y="95"/>
                  </a:lnTo>
                  <a:lnTo>
                    <a:pt x="2" y="1007"/>
                  </a:lnTo>
                  <a:cubicBezTo>
                    <a:pt x="2" y="1060"/>
                    <a:pt x="44" y="1101"/>
                    <a:pt x="95" y="1101"/>
                  </a:cubicBezTo>
                  <a:lnTo>
                    <a:pt x="1007" y="1101"/>
                  </a:lnTo>
                  <a:cubicBezTo>
                    <a:pt x="1060" y="1101"/>
                    <a:pt x="1101" y="1060"/>
                    <a:pt x="1101" y="1007"/>
                  </a:cubicBezTo>
                  <a:lnTo>
                    <a:pt x="1101" y="95"/>
                  </a:lnTo>
                  <a:cubicBezTo>
                    <a:pt x="1101" y="43"/>
                    <a:pt x="1060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59;p84">
              <a:extLst>
                <a:ext uri="{FF2B5EF4-FFF2-40B4-BE49-F238E27FC236}">
                  <a16:creationId xmlns:a16="http://schemas.microsoft.com/office/drawing/2014/main" id="{B8BD4EEF-7CFB-1758-A5F9-31DB2E585B44}"/>
                </a:ext>
              </a:extLst>
            </p:cNvPr>
            <p:cNvSpPr/>
            <p:nvPr/>
          </p:nvSpPr>
          <p:spPr>
            <a:xfrm>
              <a:off x="4798784" y="1764021"/>
              <a:ext cx="29659" cy="29713"/>
            </a:xfrm>
            <a:custGeom>
              <a:avLst/>
              <a:gdLst/>
              <a:ahLst/>
              <a:cxnLst/>
              <a:rect l="l" t="t" r="r" b="b"/>
              <a:pathLst>
                <a:path w="1100" h="1102" extrusionOk="0">
                  <a:moveTo>
                    <a:pt x="93" y="1"/>
                  </a:moveTo>
                  <a:cubicBezTo>
                    <a:pt x="42" y="1"/>
                    <a:pt x="0" y="43"/>
                    <a:pt x="0" y="95"/>
                  </a:cubicBezTo>
                  <a:lnTo>
                    <a:pt x="0" y="1007"/>
                  </a:lnTo>
                  <a:cubicBezTo>
                    <a:pt x="0" y="1060"/>
                    <a:pt x="42" y="1101"/>
                    <a:pt x="93" y="1101"/>
                  </a:cubicBezTo>
                  <a:lnTo>
                    <a:pt x="1007" y="1101"/>
                  </a:lnTo>
                  <a:cubicBezTo>
                    <a:pt x="1058" y="1101"/>
                    <a:pt x="1099" y="1060"/>
                    <a:pt x="1099" y="1007"/>
                  </a:cubicBezTo>
                  <a:lnTo>
                    <a:pt x="1099" y="95"/>
                  </a:lnTo>
                  <a:cubicBezTo>
                    <a:pt x="1099" y="43"/>
                    <a:pt x="1058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60;p84">
              <a:extLst>
                <a:ext uri="{FF2B5EF4-FFF2-40B4-BE49-F238E27FC236}">
                  <a16:creationId xmlns:a16="http://schemas.microsoft.com/office/drawing/2014/main" id="{03740A8C-114C-BE44-4637-4B09E26B19BF}"/>
                </a:ext>
              </a:extLst>
            </p:cNvPr>
            <p:cNvSpPr/>
            <p:nvPr/>
          </p:nvSpPr>
          <p:spPr>
            <a:xfrm>
              <a:off x="4739467" y="1833207"/>
              <a:ext cx="29713" cy="29659"/>
            </a:xfrm>
            <a:custGeom>
              <a:avLst/>
              <a:gdLst/>
              <a:ahLst/>
              <a:cxnLst/>
              <a:rect l="l" t="t" r="r" b="b"/>
              <a:pathLst>
                <a:path w="1102" h="1100" extrusionOk="0">
                  <a:moveTo>
                    <a:pt x="94" y="1"/>
                  </a:moveTo>
                  <a:cubicBezTo>
                    <a:pt x="43" y="1"/>
                    <a:pt x="1" y="41"/>
                    <a:pt x="1" y="93"/>
                  </a:cubicBezTo>
                  <a:lnTo>
                    <a:pt x="2" y="93"/>
                  </a:lnTo>
                  <a:lnTo>
                    <a:pt x="2" y="1007"/>
                  </a:lnTo>
                  <a:cubicBezTo>
                    <a:pt x="2" y="1058"/>
                    <a:pt x="44" y="1100"/>
                    <a:pt x="95" y="1100"/>
                  </a:cubicBezTo>
                  <a:lnTo>
                    <a:pt x="1007" y="1100"/>
                  </a:lnTo>
                  <a:cubicBezTo>
                    <a:pt x="1060" y="1100"/>
                    <a:pt x="1101" y="1058"/>
                    <a:pt x="1101" y="1007"/>
                  </a:cubicBezTo>
                  <a:lnTo>
                    <a:pt x="1101" y="93"/>
                  </a:lnTo>
                  <a:cubicBezTo>
                    <a:pt x="1101" y="41"/>
                    <a:pt x="1060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61;p84">
              <a:extLst>
                <a:ext uri="{FF2B5EF4-FFF2-40B4-BE49-F238E27FC236}">
                  <a16:creationId xmlns:a16="http://schemas.microsoft.com/office/drawing/2014/main" id="{12064146-87E3-55CC-7494-6D59309CD2E1}"/>
                </a:ext>
              </a:extLst>
            </p:cNvPr>
            <p:cNvSpPr/>
            <p:nvPr/>
          </p:nvSpPr>
          <p:spPr>
            <a:xfrm>
              <a:off x="4798784" y="1833207"/>
              <a:ext cx="29686" cy="29659"/>
            </a:xfrm>
            <a:custGeom>
              <a:avLst/>
              <a:gdLst/>
              <a:ahLst/>
              <a:cxnLst/>
              <a:rect l="l" t="t" r="r" b="b"/>
              <a:pathLst>
                <a:path w="1101" h="1100" extrusionOk="0">
                  <a:moveTo>
                    <a:pt x="93" y="1"/>
                  </a:moveTo>
                  <a:cubicBezTo>
                    <a:pt x="42" y="1"/>
                    <a:pt x="0" y="41"/>
                    <a:pt x="0" y="93"/>
                  </a:cubicBezTo>
                  <a:lnTo>
                    <a:pt x="0" y="1007"/>
                  </a:lnTo>
                  <a:cubicBezTo>
                    <a:pt x="0" y="1058"/>
                    <a:pt x="42" y="1100"/>
                    <a:pt x="93" y="1100"/>
                  </a:cubicBezTo>
                  <a:lnTo>
                    <a:pt x="1007" y="1100"/>
                  </a:lnTo>
                  <a:cubicBezTo>
                    <a:pt x="1059" y="1100"/>
                    <a:pt x="1101" y="1058"/>
                    <a:pt x="1101" y="1007"/>
                  </a:cubicBezTo>
                  <a:lnTo>
                    <a:pt x="1101" y="93"/>
                  </a:lnTo>
                  <a:cubicBezTo>
                    <a:pt x="1101" y="41"/>
                    <a:pt x="1059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62;p84">
              <a:extLst>
                <a:ext uri="{FF2B5EF4-FFF2-40B4-BE49-F238E27FC236}">
                  <a16:creationId xmlns:a16="http://schemas.microsoft.com/office/drawing/2014/main" id="{6BD37589-90CC-C98A-4880-001894CEADC3}"/>
                </a:ext>
              </a:extLst>
            </p:cNvPr>
            <p:cNvSpPr/>
            <p:nvPr/>
          </p:nvSpPr>
          <p:spPr>
            <a:xfrm>
              <a:off x="4739467" y="1892443"/>
              <a:ext cx="29713" cy="29686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2" y="94"/>
                  </a:lnTo>
                  <a:lnTo>
                    <a:pt x="2" y="1008"/>
                  </a:lnTo>
                  <a:cubicBezTo>
                    <a:pt x="2" y="1059"/>
                    <a:pt x="44" y="1101"/>
                    <a:pt x="95" y="1101"/>
                  </a:cubicBezTo>
                  <a:lnTo>
                    <a:pt x="1007" y="1101"/>
                  </a:lnTo>
                  <a:cubicBezTo>
                    <a:pt x="1060" y="1101"/>
                    <a:pt x="1101" y="1059"/>
                    <a:pt x="1101" y="1008"/>
                  </a:cubicBezTo>
                  <a:lnTo>
                    <a:pt x="1101" y="94"/>
                  </a:lnTo>
                  <a:cubicBezTo>
                    <a:pt x="1101" y="42"/>
                    <a:pt x="1060" y="0"/>
                    <a:pt x="10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63;p84">
              <a:extLst>
                <a:ext uri="{FF2B5EF4-FFF2-40B4-BE49-F238E27FC236}">
                  <a16:creationId xmlns:a16="http://schemas.microsoft.com/office/drawing/2014/main" id="{520D95D1-F01B-1CC1-8A28-49DAB7B08364}"/>
                </a:ext>
              </a:extLst>
            </p:cNvPr>
            <p:cNvSpPr/>
            <p:nvPr/>
          </p:nvSpPr>
          <p:spPr>
            <a:xfrm>
              <a:off x="4798784" y="1892443"/>
              <a:ext cx="29659" cy="29686"/>
            </a:xfrm>
            <a:custGeom>
              <a:avLst/>
              <a:gdLst/>
              <a:ahLst/>
              <a:cxnLst/>
              <a:rect l="l" t="t" r="r" b="b"/>
              <a:pathLst>
                <a:path w="1100" h="1101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lnTo>
                    <a:pt x="0" y="1008"/>
                  </a:lnTo>
                  <a:cubicBezTo>
                    <a:pt x="0" y="1059"/>
                    <a:pt x="42" y="1101"/>
                    <a:pt x="93" y="1101"/>
                  </a:cubicBezTo>
                  <a:lnTo>
                    <a:pt x="1007" y="1101"/>
                  </a:lnTo>
                  <a:cubicBezTo>
                    <a:pt x="1058" y="1101"/>
                    <a:pt x="1099" y="1059"/>
                    <a:pt x="1099" y="1008"/>
                  </a:cubicBezTo>
                  <a:lnTo>
                    <a:pt x="1099" y="94"/>
                  </a:lnTo>
                  <a:cubicBezTo>
                    <a:pt x="1099" y="42"/>
                    <a:pt x="1058" y="0"/>
                    <a:pt x="10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4;p84">
              <a:extLst>
                <a:ext uri="{FF2B5EF4-FFF2-40B4-BE49-F238E27FC236}">
                  <a16:creationId xmlns:a16="http://schemas.microsoft.com/office/drawing/2014/main" id="{386931A1-5C7F-A017-0663-978140F4EE81}"/>
                </a:ext>
              </a:extLst>
            </p:cNvPr>
            <p:cNvSpPr/>
            <p:nvPr/>
          </p:nvSpPr>
          <p:spPr>
            <a:xfrm>
              <a:off x="4759284" y="1694889"/>
              <a:ext cx="59291" cy="29659"/>
            </a:xfrm>
            <a:custGeom>
              <a:avLst/>
              <a:gdLst/>
              <a:ahLst/>
              <a:cxnLst/>
              <a:rect l="l" t="t" r="r" b="b"/>
              <a:pathLst>
                <a:path w="2199" h="1100" extrusionOk="0">
                  <a:moveTo>
                    <a:pt x="156" y="1"/>
                  </a:moveTo>
                  <a:cubicBezTo>
                    <a:pt x="69" y="1"/>
                    <a:pt x="0" y="71"/>
                    <a:pt x="0" y="156"/>
                  </a:cubicBezTo>
                  <a:lnTo>
                    <a:pt x="0" y="1100"/>
                  </a:lnTo>
                  <a:lnTo>
                    <a:pt x="2198" y="1100"/>
                  </a:lnTo>
                  <a:lnTo>
                    <a:pt x="2198" y="156"/>
                  </a:lnTo>
                  <a:cubicBezTo>
                    <a:pt x="2198" y="71"/>
                    <a:pt x="2128" y="1"/>
                    <a:pt x="2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65;p84">
              <a:extLst>
                <a:ext uri="{FF2B5EF4-FFF2-40B4-BE49-F238E27FC236}">
                  <a16:creationId xmlns:a16="http://schemas.microsoft.com/office/drawing/2014/main" id="{9126B7FD-421D-9686-4AA9-D8D7848796D5}"/>
                </a:ext>
              </a:extLst>
            </p:cNvPr>
            <p:cNvSpPr/>
            <p:nvPr/>
          </p:nvSpPr>
          <p:spPr>
            <a:xfrm>
              <a:off x="4829980" y="1611036"/>
              <a:ext cx="237378" cy="133276"/>
            </a:xfrm>
            <a:custGeom>
              <a:avLst/>
              <a:gdLst/>
              <a:ahLst/>
              <a:cxnLst/>
              <a:rect l="l" t="t" r="r" b="b"/>
              <a:pathLst>
                <a:path w="8804" h="4943" extrusionOk="0">
                  <a:moveTo>
                    <a:pt x="2882" y="0"/>
                  </a:moveTo>
                  <a:cubicBezTo>
                    <a:pt x="2652" y="0"/>
                    <a:pt x="2411" y="48"/>
                    <a:pt x="2169" y="153"/>
                  </a:cubicBezTo>
                  <a:cubicBezTo>
                    <a:pt x="1831" y="300"/>
                    <a:pt x="1560" y="570"/>
                    <a:pt x="1414" y="910"/>
                  </a:cubicBezTo>
                  <a:cubicBezTo>
                    <a:pt x="1189" y="1431"/>
                    <a:pt x="1230" y="1946"/>
                    <a:pt x="1441" y="2357"/>
                  </a:cubicBezTo>
                  <a:cubicBezTo>
                    <a:pt x="596" y="2457"/>
                    <a:pt x="1" y="3369"/>
                    <a:pt x="455" y="4292"/>
                  </a:cubicBezTo>
                  <a:cubicBezTo>
                    <a:pt x="659" y="4702"/>
                    <a:pt x="1097" y="4942"/>
                    <a:pt x="1554" y="4942"/>
                  </a:cubicBezTo>
                  <a:lnTo>
                    <a:pt x="7864" y="4942"/>
                  </a:lnTo>
                  <a:cubicBezTo>
                    <a:pt x="8115" y="4942"/>
                    <a:pt x="8358" y="4818"/>
                    <a:pt x="8482" y="4600"/>
                  </a:cubicBezTo>
                  <a:cubicBezTo>
                    <a:pt x="8696" y="4219"/>
                    <a:pt x="8803" y="3788"/>
                    <a:pt x="8794" y="3351"/>
                  </a:cubicBezTo>
                  <a:cubicBezTo>
                    <a:pt x="8766" y="2065"/>
                    <a:pt x="7727" y="1013"/>
                    <a:pt x="6441" y="969"/>
                  </a:cubicBezTo>
                  <a:cubicBezTo>
                    <a:pt x="6412" y="968"/>
                    <a:pt x="6383" y="968"/>
                    <a:pt x="6354" y="968"/>
                  </a:cubicBezTo>
                  <a:cubicBezTo>
                    <a:pt x="5633" y="968"/>
                    <a:pt x="4948" y="1288"/>
                    <a:pt x="4486" y="1846"/>
                  </a:cubicBezTo>
                  <a:cubicBezTo>
                    <a:pt x="4497" y="1769"/>
                    <a:pt x="4501" y="1695"/>
                    <a:pt x="4501" y="1618"/>
                  </a:cubicBezTo>
                  <a:cubicBezTo>
                    <a:pt x="4501" y="725"/>
                    <a:pt x="3776" y="0"/>
                    <a:pt x="2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66;p84">
              <a:extLst>
                <a:ext uri="{FF2B5EF4-FFF2-40B4-BE49-F238E27FC236}">
                  <a16:creationId xmlns:a16="http://schemas.microsoft.com/office/drawing/2014/main" id="{465DBD56-2EC4-7EC8-3BCF-AA5B8C6E0F99}"/>
                </a:ext>
              </a:extLst>
            </p:cNvPr>
            <p:cNvSpPr/>
            <p:nvPr/>
          </p:nvSpPr>
          <p:spPr>
            <a:xfrm>
              <a:off x="4906338" y="1895355"/>
              <a:ext cx="26235" cy="23673"/>
            </a:xfrm>
            <a:custGeom>
              <a:avLst/>
              <a:gdLst/>
              <a:ahLst/>
              <a:cxnLst/>
              <a:rect l="l" t="t" r="r" b="b"/>
              <a:pathLst>
                <a:path w="973" h="878" extrusionOk="0">
                  <a:moveTo>
                    <a:pt x="733" y="0"/>
                  </a:moveTo>
                  <a:cubicBezTo>
                    <a:pt x="678" y="0"/>
                    <a:pt x="622" y="22"/>
                    <a:pt x="579" y="64"/>
                  </a:cubicBezTo>
                  <a:lnTo>
                    <a:pt x="138" y="505"/>
                  </a:lnTo>
                  <a:cubicBezTo>
                    <a:pt x="1" y="643"/>
                    <a:pt x="98" y="878"/>
                    <a:pt x="292" y="878"/>
                  </a:cubicBezTo>
                  <a:cubicBezTo>
                    <a:pt x="351" y="878"/>
                    <a:pt x="406" y="854"/>
                    <a:pt x="446" y="813"/>
                  </a:cubicBezTo>
                  <a:lnTo>
                    <a:pt x="887" y="372"/>
                  </a:lnTo>
                  <a:cubicBezTo>
                    <a:pt x="973" y="287"/>
                    <a:pt x="973" y="149"/>
                    <a:pt x="887" y="64"/>
                  </a:cubicBezTo>
                  <a:cubicBezTo>
                    <a:pt x="845" y="22"/>
                    <a:pt x="789" y="0"/>
                    <a:pt x="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67;p84">
              <a:extLst>
                <a:ext uri="{FF2B5EF4-FFF2-40B4-BE49-F238E27FC236}">
                  <a16:creationId xmlns:a16="http://schemas.microsoft.com/office/drawing/2014/main" id="{A699220F-9D9E-FED5-8AA5-0C39E33E8DF7}"/>
                </a:ext>
              </a:extLst>
            </p:cNvPr>
            <p:cNvSpPr/>
            <p:nvPr/>
          </p:nvSpPr>
          <p:spPr>
            <a:xfrm>
              <a:off x="5010925" y="1864860"/>
              <a:ext cx="26181" cy="23646"/>
            </a:xfrm>
            <a:custGeom>
              <a:avLst/>
              <a:gdLst/>
              <a:ahLst/>
              <a:cxnLst/>
              <a:rect l="l" t="t" r="r" b="b"/>
              <a:pathLst>
                <a:path w="971" h="877" extrusionOk="0">
                  <a:moveTo>
                    <a:pt x="732" y="1"/>
                  </a:moveTo>
                  <a:cubicBezTo>
                    <a:pt x="676" y="1"/>
                    <a:pt x="620" y="22"/>
                    <a:pt x="577" y="65"/>
                  </a:cubicBezTo>
                  <a:lnTo>
                    <a:pt x="138" y="504"/>
                  </a:lnTo>
                  <a:cubicBezTo>
                    <a:pt x="0" y="642"/>
                    <a:pt x="98" y="877"/>
                    <a:pt x="292" y="877"/>
                  </a:cubicBezTo>
                  <a:cubicBezTo>
                    <a:pt x="349" y="877"/>
                    <a:pt x="404" y="854"/>
                    <a:pt x="446" y="812"/>
                  </a:cubicBezTo>
                  <a:lnTo>
                    <a:pt x="886" y="373"/>
                  </a:lnTo>
                  <a:cubicBezTo>
                    <a:pt x="971" y="288"/>
                    <a:pt x="971" y="150"/>
                    <a:pt x="886" y="65"/>
                  </a:cubicBezTo>
                  <a:cubicBezTo>
                    <a:pt x="843" y="22"/>
                    <a:pt x="787" y="1"/>
                    <a:pt x="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68;p84">
              <a:extLst>
                <a:ext uri="{FF2B5EF4-FFF2-40B4-BE49-F238E27FC236}">
                  <a16:creationId xmlns:a16="http://schemas.microsoft.com/office/drawing/2014/main" id="{4CDF87A0-C8A2-0358-617C-F34232EE86FF}"/>
                </a:ext>
              </a:extLst>
            </p:cNvPr>
            <p:cNvSpPr/>
            <p:nvPr/>
          </p:nvSpPr>
          <p:spPr>
            <a:xfrm>
              <a:off x="5003430" y="1798317"/>
              <a:ext cx="26181" cy="23646"/>
            </a:xfrm>
            <a:custGeom>
              <a:avLst/>
              <a:gdLst/>
              <a:ahLst/>
              <a:cxnLst/>
              <a:rect l="l" t="t" r="r" b="b"/>
              <a:pathLst>
                <a:path w="971" h="877" extrusionOk="0">
                  <a:moveTo>
                    <a:pt x="731" y="0"/>
                  </a:moveTo>
                  <a:cubicBezTo>
                    <a:pt x="676" y="0"/>
                    <a:pt x="620" y="22"/>
                    <a:pt x="577" y="64"/>
                  </a:cubicBezTo>
                  <a:lnTo>
                    <a:pt x="138" y="504"/>
                  </a:lnTo>
                  <a:cubicBezTo>
                    <a:pt x="0" y="641"/>
                    <a:pt x="97" y="876"/>
                    <a:pt x="292" y="876"/>
                  </a:cubicBezTo>
                  <a:cubicBezTo>
                    <a:pt x="350" y="876"/>
                    <a:pt x="405" y="852"/>
                    <a:pt x="446" y="812"/>
                  </a:cubicBezTo>
                  <a:lnTo>
                    <a:pt x="885" y="372"/>
                  </a:lnTo>
                  <a:cubicBezTo>
                    <a:pt x="971" y="287"/>
                    <a:pt x="971" y="149"/>
                    <a:pt x="885" y="64"/>
                  </a:cubicBezTo>
                  <a:cubicBezTo>
                    <a:pt x="843" y="22"/>
                    <a:pt x="787" y="0"/>
                    <a:pt x="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69;p84">
              <a:extLst>
                <a:ext uri="{FF2B5EF4-FFF2-40B4-BE49-F238E27FC236}">
                  <a16:creationId xmlns:a16="http://schemas.microsoft.com/office/drawing/2014/main" id="{C4725E85-6013-740C-6FFB-1487A9E03851}"/>
                </a:ext>
              </a:extLst>
            </p:cNvPr>
            <p:cNvSpPr/>
            <p:nvPr/>
          </p:nvSpPr>
          <p:spPr>
            <a:xfrm>
              <a:off x="4956892" y="1897566"/>
              <a:ext cx="26235" cy="23646"/>
            </a:xfrm>
            <a:custGeom>
              <a:avLst/>
              <a:gdLst/>
              <a:ahLst/>
              <a:cxnLst/>
              <a:rect l="l" t="t" r="r" b="b"/>
              <a:pathLst>
                <a:path w="973" h="877" extrusionOk="0">
                  <a:moveTo>
                    <a:pt x="733" y="1"/>
                  </a:moveTo>
                  <a:cubicBezTo>
                    <a:pt x="678" y="1"/>
                    <a:pt x="622" y="22"/>
                    <a:pt x="579" y="64"/>
                  </a:cubicBezTo>
                  <a:lnTo>
                    <a:pt x="138" y="506"/>
                  </a:lnTo>
                  <a:cubicBezTo>
                    <a:pt x="1" y="642"/>
                    <a:pt x="98" y="876"/>
                    <a:pt x="292" y="876"/>
                  </a:cubicBezTo>
                  <a:cubicBezTo>
                    <a:pt x="351" y="876"/>
                    <a:pt x="406" y="854"/>
                    <a:pt x="446" y="814"/>
                  </a:cubicBezTo>
                  <a:lnTo>
                    <a:pt x="887" y="372"/>
                  </a:lnTo>
                  <a:cubicBezTo>
                    <a:pt x="973" y="287"/>
                    <a:pt x="973" y="150"/>
                    <a:pt x="887" y="64"/>
                  </a:cubicBezTo>
                  <a:cubicBezTo>
                    <a:pt x="845" y="22"/>
                    <a:pt x="789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70;p84">
              <a:extLst>
                <a:ext uri="{FF2B5EF4-FFF2-40B4-BE49-F238E27FC236}">
                  <a16:creationId xmlns:a16="http://schemas.microsoft.com/office/drawing/2014/main" id="{4E7BC962-FF36-81FF-C1CA-46DB949AA33E}"/>
                </a:ext>
              </a:extLst>
            </p:cNvPr>
            <p:cNvSpPr/>
            <p:nvPr/>
          </p:nvSpPr>
          <p:spPr>
            <a:xfrm>
              <a:off x="4961827" y="1840082"/>
              <a:ext cx="26181" cy="23673"/>
            </a:xfrm>
            <a:custGeom>
              <a:avLst/>
              <a:gdLst/>
              <a:ahLst/>
              <a:cxnLst/>
              <a:rect l="l" t="t" r="r" b="b"/>
              <a:pathLst>
                <a:path w="971" h="878" extrusionOk="0">
                  <a:moveTo>
                    <a:pt x="731" y="0"/>
                  </a:moveTo>
                  <a:cubicBezTo>
                    <a:pt x="676" y="0"/>
                    <a:pt x="620" y="22"/>
                    <a:pt x="577" y="64"/>
                  </a:cubicBezTo>
                  <a:lnTo>
                    <a:pt x="138" y="504"/>
                  </a:lnTo>
                  <a:cubicBezTo>
                    <a:pt x="0" y="641"/>
                    <a:pt x="97" y="876"/>
                    <a:pt x="292" y="876"/>
                  </a:cubicBezTo>
                  <a:lnTo>
                    <a:pt x="292" y="878"/>
                  </a:lnTo>
                  <a:cubicBezTo>
                    <a:pt x="349" y="878"/>
                    <a:pt x="404" y="854"/>
                    <a:pt x="446" y="813"/>
                  </a:cubicBezTo>
                  <a:lnTo>
                    <a:pt x="885" y="372"/>
                  </a:lnTo>
                  <a:cubicBezTo>
                    <a:pt x="971" y="287"/>
                    <a:pt x="971" y="149"/>
                    <a:pt x="885" y="64"/>
                  </a:cubicBezTo>
                  <a:cubicBezTo>
                    <a:pt x="843" y="22"/>
                    <a:pt x="787" y="0"/>
                    <a:pt x="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71;p84">
              <a:extLst>
                <a:ext uri="{FF2B5EF4-FFF2-40B4-BE49-F238E27FC236}">
                  <a16:creationId xmlns:a16="http://schemas.microsoft.com/office/drawing/2014/main" id="{402390BB-0522-62AB-2D31-319111EE4314}"/>
                </a:ext>
              </a:extLst>
            </p:cNvPr>
            <p:cNvSpPr/>
            <p:nvPr/>
          </p:nvSpPr>
          <p:spPr>
            <a:xfrm>
              <a:off x="4913240" y="1696048"/>
              <a:ext cx="77841" cy="163851"/>
            </a:xfrm>
            <a:custGeom>
              <a:avLst/>
              <a:gdLst/>
              <a:ahLst/>
              <a:cxnLst/>
              <a:rect l="l" t="t" r="r" b="b"/>
              <a:pathLst>
                <a:path w="2887" h="6077" extrusionOk="0">
                  <a:moveTo>
                    <a:pt x="2762" y="1"/>
                  </a:moveTo>
                  <a:cubicBezTo>
                    <a:pt x="2740" y="1"/>
                    <a:pt x="2717" y="9"/>
                    <a:pt x="2698" y="29"/>
                  </a:cubicBezTo>
                  <a:lnTo>
                    <a:pt x="60" y="2636"/>
                  </a:lnTo>
                  <a:cubicBezTo>
                    <a:pt x="0" y="2695"/>
                    <a:pt x="3" y="2796"/>
                    <a:pt x="69" y="2849"/>
                  </a:cubicBezTo>
                  <a:lnTo>
                    <a:pt x="909" y="3558"/>
                  </a:lnTo>
                  <a:cubicBezTo>
                    <a:pt x="995" y="3630"/>
                    <a:pt x="1022" y="3751"/>
                    <a:pt x="977" y="3854"/>
                  </a:cubicBezTo>
                  <a:lnTo>
                    <a:pt x="41" y="5945"/>
                  </a:lnTo>
                  <a:cubicBezTo>
                    <a:pt x="8" y="6013"/>
                    <a:pt x="64" y="6076"/>
                    <a:pt x="125" y="6076"/>
                  </a:cubicBezTo>
                  <a:cubicBezTo>
                    <a:pt x="147" y="6076"/>
                    <a:pt x="171" y="6068"/>
                    <a:pt x="190" y="6048"/>
                  </a:cubicBezTo>
                  <a:lnTo>
                    <a:pt x="2825" y="3441"/>
                  </a:lnTo>
                  <a:cubicBezTo>
                    <a:pt x="2886" y="3380"/>
                    <a:pt x="2882" y="3282"/>
                    <a:pt x="2817" y="3226"/>
                  </a:cubicBezTo>
                  <a:lnTo>
                    <a:pt x="1979" y="2519"/>
                  </a:lnTo>
                  <a:cubicBezTo>
                    <a:pt x="1892" y="2447"/>
                    <a:pt x="1865" y="2326"/>
                    <a:pt x="1911" y="2223"/>
                  </a:cubicBezTo>
                  <a:lnTo>
                    <a:pt x="2847" y="133"/>
                  </a:lnTo>
                  <a:cubicBezTo>
                    <a:pt x="2879" y="64"/>
                    <a:pt x="2823" y="1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5"/>
          <p:cNvSpPr/>
          <p:nvPr/>
        </p:nvSpPr>
        <p:spPr>
          <a:xfrm>
            <a:off x="3513675" y="9198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5"/>
          <p:cNvSpPr txBox="1">
            <a:spLocks noGrp="1"/>
          </p:cNvSpPr>
          <p:nvPr>
            <p:ph type="title"/>
          </p:nvPr>
        </p:nvSpPr>
        <p:spPr>
          <a:xfrm>
            <a:off x="1721642" y="2954967"/>
            <a:ext cx="5863902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FLOODS DISASTERS</a:t>
            </a:r>
            <a:endParaRPr dirty="0"/>
          </a:p>
        </p:txBody>
      </p:sp>
      <p:sp>
        <p:nvSpPr>
          <p:cNvPr id="1371" name="Google Shape;1371;p55"/>
          <p:cNvSpPr txBox="1">
            <a:spLocks noGrp="1"/>
          </p:cNvSpPr>
          <p:nvPr>
            <p:ph type="title" idx="2"/>
          </p:nvPr>
        </p:nvSpPr>
        <p:spPr>
          <a:xfrm>
            <a:off x="3570000" y="1165643"/>
            <a:ext cx="18879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2" name="Google Shape;1372;p55"/>
          <p:cNvSpPr/>
          <p:nvPr/>
        </p:nvSpPr>
        <p:spPr>
          <a:xfrm>
            <a:off x="2734950" y="3804068"/>
            <a:ext cx="3674100" cy="39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694;p78">
            <a:extLst>
              <a:ext uri="{FF2B5EF4-FFF2-40B4-BE49-F238E27FC236}">
                <a16:creationId xmlns:a16="http://schemas.microsoft.com/office/drawing/2014/main" id="{6EE018A8-BE88-54B9-A9A2-3867EF48F4F4}"/>
              </a:ext>
            </a:extLst>
          </p:cNvPr>
          <p:cNvGrpSpPr/>
          <p:nvPr/>
        </p:nvGrpSpPr>
        <p:grpSpPr>
          <a:xfrm>
            <a:off x="6409050" y="1437714"/>
            <a:ext cx="2116650" cy="1445811"/>
            <a:chOff x="4005575" y="4101238"/>
            <a:chExt cx="414953" cy="227078"/>
          </a:xfrm>
        </p:grpSpPr>
        <p:sp>
          <p:nvSpPr>
            <p:cNvPr id="3" name="Google Shape;2695;p78">
              <a:extLst>
                <a:ext uri="{FF2B5EF4-FFF2-40B4-BE49-F238E27FC236}">
                  <a16:creationId xmlns:a16="http://schemas.microsoft.com/office/drawing/2014/main" id="{F4ECFDEF-9CF5-D1B1-BB49-B24CEE38539F}"/>
                </a:ext>
              </a:extLst>
            </p:cNvPr>
            <p:cNvSpPr/>
            <p:nvPr/>
          </p:nvSpPr>
          <p:spPr>
            <a:xfrm>
              <a:off x="4278058" y="4132299"/>
              <a:ext cx="113323" cy="137239"/>
            </a:xfrm>
            <a:custGeom>
              <a:avLst/>
              <a:gdLst/>
              <a:ahLst/>
              <a:cxnLst/>
              <a:rect l="l" t="t" r="r" b="b"/>
              <a:pathLst>
                <a:path w="4203" h="5090" extrusionOk="0">
                  <a:moveTo>
                    <a:pt x="3086" y="0"/>
                  </a:moveTo>
                  <a:cubicBezTo>
                    <a:pt x="2883" y="0"/>
                    <a:pt x="2686" y="105"/>
                    <a:pt x="2577" y="294"/>
                  </a:cubicBezTo>
                  <a:lnTo>
                    <a:pt x="2193" y="959"/>
                  </a:lnTo>
                  <a:lnTo>
                    <a:pt x="1" y="4074"/>
                  </a:lnTo>
                  <a:lnTo>
                    <a:pt x="1761" y="5089"/>
                  </a:lnTo>
                  <a:lnTo>
                    <a:pt x="4041" y="1139"/>
                  </a:lnTo>
                  <a:cubicBezTo>
                    <a:pt x="4203" y="859"/>
                    <a:pt x="4107" y="499"/>
                    <a:pt x="3826" y="337"/>
                  </a:cubicBezTo>
                  <a:lnTo>
                    <a:pt x="3379" y="79"/>
                  </a:lnTo>
                  <a:cubicBezTo>
                    <a:pt x="3286" y="26"/>
                    <a:pt x="3185" y="0"/>
                    <a:pt x="3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96;p78">
              <a:extLst>
                <a:ext uri="{FF2B5EF4-FFF2-40B4-BE49-F238E27FC236}">
                  <a16:creationId xmlns:a16="http://schemas.microsoft.com/office/drawing/2014/main" id="{D785B485-431A-F3E7-4996-6F12C71F133C}"/>
                </a:ext>
              </a:extLst>
            </p:cNvPr>
            <p:cNvSpPr/>
            <p:nvPr/>
          </p:nvSpPr>
          <p:spPr>
            <a:xfrm>
              <a:off x="4350668" y="4171098"/>
              <a:ext cx="38691" cy="36615"/>
            </a:xfrm>
            <a:custGeom>
              <a:avLst/>
              <a:gdLst/>
              <a:ahLst/>
              <a:cxnLst/>
              <a:rect l="l" t="t" r="r" b="b"/>
              <a:pathLst>
                <a:path w="1435" h="1358" extrusionOk="0">
                  <a:moveTo>
                    <a:pt x="708" y="1"/>
                  </a:moveTo>
                  <a:cubicBezTo>
                    <a:pt x="648" y="1"/>
                    <a:pt x="587" y="9"/>
                    <a:pt x="526" y="26"/>
                  </a:cubicBezTo>
                  <a:cubicBezTo>
                    <a:pt x="261" y="99"/>
                    <a:pt x="68" y="325"/>
                    <a:pt x="35" y="597"/>
                  </a:cubicBezTo>
                  <a:cubicBezTo>
                    <a:pt x="1" y="869"/>
                    <a:pt x="135" y="1135"/>
                    <a:pt x="375" y="1270"/>
                  </a:cubicBezTo>
                  <a:cubicBezTo>
                    <a:pt x="479" y="1328"/>
                    <a:pt x="593" y="1357"/>
                    <a:pt x="708" y="1357"/>
                  </a:cubicBezTo>
                  <a:cubicBezTo>
                    <a:pt x="856" y="1357"/>
                    <a:pt x="1004" y="1308"/>
                    <a:pt x="1125" y="1213"/>
                  </a:cubicBezTo>
                  <a:cubicBezTo>
                    <a:pt x="1342" y="1044"/>
                    <a:pt x="1435" y="761"/>
                    <a:pt x="1362" y="498"/>
                  </a:cubicBezTo>
                  <a:cubicBezTo>
                    <a:pt x="1278" y="197"/>
                    <a:pt x="1006" y="1"/>
                    <a:pt x="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97;p78">
              <a:extLst>
                <a:ext uri="{FF2B5EF4-FFF2-40B4-BE49-F238E27FC236}">
                  <a16:creationId xmlns:a16="http://schemas.microsoft.com/office/drawing/2014/main" id="{619FF322-9E1E-3A7A-2979-281F5920399D}"/>
                </a:ext>
              </a:extLst>
            </p:cNvPr>
            <p:cNvSpPr/>
            <p:nvPr/>
          </p:nvSpPr>
          <p:spPr>
            <a:xfrm>
              <a:off x="4343388" y="4164924"/>
              <a:ext cx="53278" cy="49018"/>
            </a:xfrm>
            <a:custGeom>
              <a:avLst/>
              <a:gdLst/>
              <a:ahLst/>
              <a:cxnLst/>
              <a:rect l="l" t="t" r="r" b="b"/>
              <a:pathLst>
                <a:path w="1976" h="1818" extrusionOk="0">
                  <a:moveTo>
                    <a:pt x="984" y="460"/>
                  </a:moveTo>
                  <a:cubicBezTo>
                    <a:pt x="1220" y="460"/>
                    <a:pt x="1415" y="644"/>
                    <a:pt x="1430" y="878"/>
                  </a:cubicBezTo>
                  <a:cubicBezTo>
                    <a:pt x="1446" y="1113"/>
                    <a:pt x="1276" y="1319"/>
                    <a:pt x="1042" y="1351"/>
                  </a:cubicBezTo>
                  <a:cubicBezTo>
                    <a:pt x="1023" y="1353"/>
                    <a:pt x="1004" y="1354"/>
                    <a:pt x="985" y="1354"/>
                  </a:cubicBezTo>
                  <a:cubicBezTo>
                    <a:pt x="773" y="1354"/>
                    <a:pt x="587" y="1206"/>
                    <a:pt x="544" y="995"/>
                  </a:cubicBezTo>
                  <a:cubicBezTo>
                    <a:pt x="500" y="763"/>
                    <a:pt x="640" y="536"/>
                    <a:pt x="867" y="475"/>
                  </a:cubicBezTo>
                  <a:cubicBezTo>
                    <a:pt x="906" y="464"/>
                    <a:pt x="945" y="460"/>
                    <a:pt x="984" y="460"/>
                  </a:cubicBezTo>
                  <a:close/>
                  <a:moveTo>
                    <a:pt x="983" y="1"/>
                  </a:moveTo>
                  <a:cubicBezTo>
                    <a:pt x="828" y="1"/>
                    <a:pt x="672" y="40"/>
                    <a:pt x="531" y="122"/>
                  </a:cubicBezTo>
                  <a:cubicBezTo>
                    <a:pt x="175" y="327"/>
                    <a:pt x="0" y="745"/>
                    <a:pt x="106" y="1143"/>
                  </a:cubicBezTo>
                  <a:cubicBezTo>
                    <a:pt x="213" y="1539"/>
                    <a:pt x="571" y="1816"/>
                    <a:pt x="983" y="1817"/>
                  </a:cubicBezTo>
                  <a:cubicBezTo>
                    <a:pt x="984" y="1817"/>
                    <a:pt x="985" y="1817"/>
                    <a:pt x="987" y="1817"/>
                  </a:cubicBezTo>
                  <a:cubicBezTo>
                    <a:pt x="1310" y="1817"/>
                    <a:pt x="1610" y="1644"/>
                    <a:pt x="1771" y="1363"/>
                  </a:cubicBezTo>
                  <a:cubicBezTo>
                    <a:pt x="1975" y="1007"/>
                    <a:pt x="1917" y="557"/>
                    <a:pt x="1627" y="267"/>
                  </a:cubicBezTo>
                  <a:cubicBezTo>
                    <a:pt x="1451" y="92"/>
                    <a:pt x="1219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98;p78">
              <a:extLst>
                <a:ext uri="{FF2B5EF4-FFF2-40B4-BE49-F238E27FC236}">
                  <a16:creationId xmlns:a16="http://schemas.microsoft.com/office/drawing/2014/main" id="{4C830B98-7B26-A669-AE31-4A03012E6BE8}"/>
                </a:ext>
              </a:extLst>
            </p:cNvPr>
            <p:cNvSpPr/>
            <p:nvPr/>
          </p:nvSpPr>
          <p:spPr>
            <a:xfrm>
              <a:off x="4251958" y="4155972"/>
              <a:ext cx="85228" cy="90783"/>
            </a:xfrm>
            <a:custGeom>
              <a:avLst/>
              <a:gdLst/>
              <a:ahLst/>
              <a:cxnLst/>
              <a:rect l="l" t="t" r="r" b="b"/>
              <a:pathLst>
                <a:path w="3161" h="3367" extrusionOk="0">
                  <a:moveTo>
                    <a:pt x="1976" y="0"/>
                  </a:moveTo>
                  <a:cubicBezTo>
                    <a:pt x="1696" y="0"/>
                    <a:pt x="1435" y="150"/>
                    <a:pt x="1293" y="395"/>
                  </a:cubicBezTo>
                  <a:lnTo>
                    <a:pt x="0" y="2637"/>
                  </a:lnTo>
                  <a:lnTo>
                    <a:pt x="1265" y="3366"/>
                  </a:lnTo>
                  <a:lnTo>
                    <a:pt x="3161" y="81"/>
                  </a:lnTo>
                  <a:lnTo>
                    <a:pt x="2031" y="2"/>
                  </a:lnTo>
                  <a:cubicBezTo>
                    <a:pt x="2012" y="1"/>
                    <a:pt x="1994" y="0"/>
                    <a:pt x="1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99;p78">
              <a:extLst>
                <a:ext uri="{FF2B5EF4-FFF2-40B4-BE49-F238E27FC236}">
                  <a16:creationId xmlns:a16="http://schemas.microsoft.com/office/drawing/2014/main" id="{7BFC30A2-850B-3912-6A9D-BD5106533155}"/>
                </a:ext>
              </a:extLst>
            </p:cNvPr>
            <p:cNvSpPr/>
            <p:nvPr/>
          </p:nvSpPr>
          <p:spPr>
            <a:xfrm>
              <a:off x="4271128" y="4183069"/>
              <a:ext cx="40309" cy="30468"/>
            </a:xfrm>
            <a:custGeom>
              <a:avLst/>
              <a:gdLst/>
              <a:ahLst/>
              <a:cxnLst/>
              <a:rect l="l" t="t" r="r" b="b"/>
              <a:pathLst>
                <a:path w="1495" h="1130" extrusionOk="0">
                  <a:moveTo>
                    <a:pt x="230" y="0"/>
                  </a:moveTo>
                  <a:lnTo>
                    <a:pt x="1" y="398"/>
                  </a:lnTo>
                  <a:lnTo>
                    <a:pt x="1266" y="1129"/>
                  </a:lnTo>
                  <a:lnTo>
                    <a:pt x="1495" y="73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00;p78">
              <a:extLst>
                <a:ext uri="{FF2B5EF4-FFF2-40B4-BE49-F238E27FC236}">
                  <a16:creationId xmlns:a16="http://schemas.microsoft.com/office/drawing/2014/main" id="{546C71D3-1296-2D81-A5FE-1E98AA29A170}"/>
                </a:ext>
              </a:extLst>
            </p:cNvPr>
            <p:cNvSpPr/>
            <p:nvPr/>
          </p:nvSpPr>
          <p:spPr>
            <a:xfrm>
              <a:off x="4005629" y="4215640"/>
              <a:ext cx="414872" cy="102835"/>
            </a:xfrm>
            <a:custGeom>
              <a:avLst/>
              <a:gdLst/>
              <a:ahLst/>
              <a:cxnLst/>
              <a:rect l="l" t="t" r="r" b="b"/>
              <a:pathLst>
                <a:path w="15387" h="3814" extrusionOk="0">
                  <a:moveTo>
                    <a:pt x="3077" y="0"/>
                  </a:moveTo>
                  <a:cubicBezTo>
                    <a:pt x="3004" y="0"/>
                    <a:pt x="2930" y="24"/>
                    <a:pt x="2868" y="71"/>
                  </a:cubicBezTo>
                  <a:lnTo>
                    <a:pt x="2276" y="518"/>
                  </a:lnTo>
                  <a:cubicBezTo>
                    <a:pt x="2058" y="683"/>
                    <a:pt x="1798" y="766"/>
                    <a:pt x="1538" y="766"/>
                  </a:cubicBezTo>
                  <a:cubicBezTo>
                    <a:pt x="1279" y="766"/>
                    <a:pt x="1019" y="683"/>
                    <a:pt x="802" y="518"/>
                  </a:cubicBezTo>
                  <a:lnTo>
                    <a:pt x="150" y="24"/>
                  </a:lnTo>
                  <a:lnTo>
                    <a:pt x="150" y="26"/>
                  </a:lnTo>
                  <a:cubicBezTo>
                    <a:pt x="132" y="13"/>
                    <a:pt x="113" y="7"/>
                    <a:pt x="94" y="7"/>
                  </a:cubicBezTo>
                  <a:cubicBezTo>
                    <a:pt x="46" y="7"/>
                    <a:pt x="1" y="45"/>
                    <a:pt x="0" y="99"/>
                  </a:cubicBezTo>
                  <a:lnTo>
                    <a:pt x="0" y="3813"/>
                  </a:lnTo>
                  <a:lnTo>
                    <a:pt x="15386" y="3813"/>
                  </a:lnTo>
                  <a:lnTo>
                    <a:pt x="15386" y="98"/>
                  </a:lnTo>
                  <a:cubicBezTo>
                    <a:pt x="15386" y="43"/>
                    <a:pt x="15342" y="5"/>
                    <a:pt x="15294" y="5"/>
                  </a:cubicBezTo>
                  <a:cubicBezTo>
                    <a:pt x="15276" y="5"/>
                    <a:pt x="15257" y="11"/>
                    <a:pt x="15240" y="24"/>
                  </a:cubicBezTo>
                  <a:lnTo>
                    <a:pt x="14585" y="519"/>
                  </a:lnTo>
                  <a:cubicBezTo>
                    <a:pt x="14367" y="684"/>
                    <a:pt x="14108" y="766"/>
                    <a:pt x="13848" y="766"/>
                  </a:cubicBezTo>
                  <a:cubicBezTo>
                    <a:pt x="13588" y="766"/>
                    <a:pt x="13329" y="684"/>
                    <a:pt x="13110" y="519"/>
                  </a:cubicBezTo>
                  <a:lnTo>
                    <a:pt x="12518" y="71"/>
                  </a:lnTo>
                  <a:cubicBezTo>
                    <a:pt x="12456" y="24"/>
                    <a:pt x="12383" y="0"/>
                    <a:pt x="12309" y="0"/>
                  </a:cubicBezTo>
                  <a:cubicBezTo>
                    <a:pt x="12235" y="0"/>
                    <a:pt x="12162" y="24"/>
                    <a:pt x="12100" y="71"/>
                  </a:cubicBezTo>
                  <a:lnTo>
                    <a:pt x="11507" y="518"/>
                  </a:lnTo>
                  <a:cubicBezTo>
                    <a:pt x="11289" y="683"/>
                    <a:pt x="11030" y="766"/>
                    <a:pt x="10770" y="766"/>
                  </a:cubicBezTo>
                  <a:cubicBezTo>
                    <a:pt x="10511" y="766"/>
                    <a:pt x="10251" y="683"/>
                    <a:pt x="10033" y="518"/>
                  </a:cubicBezTo>
                  <a:lnTo>
                    <a:pt x="9441" y="71"/>
                  </a:lnTo>
                  <a:cubicBezTo>
                    <a:pt x="9379" y="24"/>
                    <a:pt x="9305" y="0"/>
                    <a:pt x="9232" y="0"/>
                  </a:cubicBezTo>
                  <a:cubicBezTo>
                    <a:pt x="9158" y="0"/>
                    <a:pt x="9084" y="24"/>
                    <a:pt x="9022" y="71"/>
                  </a:cubicBezTo>
                  <a:lnTo>
                    <a:pt x="8430" y="518"/>
                  </a:lnTo>
                  <a:cubicBezTo>
                    <a:pt x="8212" y="683"/>
                    <a:pt x="7953" y="766"/>
                    <a:pt x="7693" y="766"/>
                  </a:cubicBezTo>
                  <a:cubicBezTo>
                    <a:pt x="7434" y="766"/>
                    <a:pt x="7174" y="683"/>
                    <a:pt x="6956" y="518"/>
                  </a:cubicBezTo>
                  <a:lnTo>
                    <a:pt x="6364" y="71"/>
                  </a:lnTo>
                  <a:cubicBezTo>
                    <a:pt x="6302" y="24"/>
                    <a:pt x="6228" y="0"/>
                    <a:pt x="6155" y="0"/>
                  </a:cubicBezTo>
                  <a:cubicBezTo>
                    <a:pt x="6081" y="0"/>
                    <a:pt x="6007" y="24"/>
                    <a:pt x="5945" y="71"/>
                  </a:cubicBezTo>
                  <a:lnTo>
                    <a:pt x="5353" y="518"/>
                  </a:lnTo>
                  <a:cubicBezTo>
                    <a:pt x="5135" y="683"/>
                    <a:pt x="4875" y="766"/>
                    <a:pt x="4615" y="766"/>
                  </a:cubicBezTo>
                  <a:cubicBezTo>
                    <a:pt x="4356" y="766"/>
                    <a:pt x="4096" y="683"/>
                    <a:pt x="3879" y="518"/>
                  </a:cubicBezTo>
                  <a:lnTo>
                    <a:pt x="3287" y="71"/>
                  </a:lnTo>
                  <a:cubicBezTo>
                    <a:pt x="3225" y="24"/>
                    <a:pt x="3151" y="0"/>
                    <a:pt x="30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01;p78">
              <a:extLst>
                <a:ext uri="{FF2B5EF4-FFF2-40B4-BE49-F238E27FC236}">
                  <a16:creationId xmlns:a16="http://schemas.microsoft.com/office/drawing/2014/main" id="{0AE1E9E4-2FF3-A19F-697A-312C250EE320}"/>
                </a:ext>
              </a:extLst>
            </p:cNvPr>
            <p:cNvSpPr/>
            <p:nvPr/>
          </p:nvSpPr>
          <p:spPr>
            <a:xfrm>
              <a:off x="4005575" y="4246485"/>
              <a:ext cx="414926" cy="62068"/>
            </a:xfrm>
            <a:custGeom>
              <a:avLst/>
              <a:gdLst/>
              <a:ahLst/>
              <a:cxnLst/>
              <a:rect l="l" t="t" r="r" b="b"/>
              <a:pathLst>
                <a:path w="15389" h="2302" extrusionOk="0">
                  <a:moveTo>
                    <a:pt x="1" y="0"/>
                  </a:moveTo>
                  <a:lnTo>
                    <a:pt x="1" y="2302"/>
                  </a:lnTo>
                  <a:lnTo>
                    <a:pt x="15388" y="2302"/>
                  </a:lnTo>
                  <a:lnTo>
                    <a:pt x="15388" y="0"/>
                  </a:lnTo>
                  <a:lnTo>
                    <a:pt x="14600" y="596"/>
                  </a:lnTo>
                  <a:cubicBezTo>
                    <a:pt x="14377" y="763"/>
                    <a:pt x="14113" y="847"/>
                    <a:pt x="13849" y="847"/>
                  </a:cubicBezTo>
                  <a:cubicBezTo>
                    <a:pt x="13585" y="847"/>
                    <a:pt x="13321" y="763"/>
                    <a:pt x="13099" y="596"/>
                  </a:cubicBezTo>
                  <a:lnTo>
                    <a:pt x="12520" y="159"/>
                  </a:lnTo>
                  <a:cubicBezTo>
                    <a:pt x="12458" y="112"/>
                    <a:pt x="12384" y="88"/>
                    <a:pt x="12310" y="88"/>
                  </a:cubicBezTo>
                  <a:cubicBezTo>
                    <a:pt x="12236" y="88"/>
                    <a:pt x="12162" y="112"/>
                    <a:pt x="12100" y="159"/>
                  </a:cubicBezTo>
                  <a:lnTo>
                    <a:pt x="11509" y="606"/>
                  </a:lnTo>
                  <a:cubicBezTo>
                    <a:pt x="11291" y="771"/>
                    <a:pt x="11031" y="854"/>
                    <a:pt x="10772" y="854"/>
                  </a:cubicBezTo>
                  <a:cubicBezTo>
                    <a:pt x="10512" y="854"/>
                    <a:pt x="10252" y="771"/>
                    <a:pt x="10034" y="606"/>
                  </a:cubicBezTo>
                  <a:lnTo>
                    <a:pt x="9443" y="159"/>
                  </a:lnTo>
                  <a:cubicBezTo>
                    <a:pt x="9381" y="112"/>
                    <a:pt x="9307" y="88"/>
                    <a:pt x="9233" y="88"/>
                  </a:cubicBezTo>
                  <a:cubicBezTo>
                    <a:pt x="9159" y="88"/>
                    <a:pt x="9085" y="112"/>
                    <a:pt x="9023" y="159"/>
                  </a:cubicBezTo>
                  <a:lnTo>
                    <a:pt x="8432" y="606"/>
                  </a:lnTo>
                  <a:cubicBezTo>
                    <a:pt x="8214" y="771"/>
                    <a:pt x="7954" y="854"/>
                    <a:pt x="7694" y="854"/>
                  </a:cubicBezTo>
                  <a:cubicBezTo>
                    <a:pt x="7435" y="854"/>
                    <a:pt x="7175" y="771"/>
                    <a:pt x="6956" y="606"/>
                  </a:cubicBezTo>
                  <a:lnTo>
                    <a:pt x="6366" y="159"/>
                  </a:lnTo>
                  <a:cubicBezTo>
                    <a:pt x="6304" y="112"/>
                    <a:pt x="6230" y="88"/>
                    <a:pt x="6156" y="88"/>
                  </a:cubicBezTo>
                  <a:cubicBezTo>
                    <a:pt x="6082" y="88"/>
                    <a:pt x="6008" y="112"/>
                    <a:pt x="5946" y="159"/>
                  </a:cubicBezTo>
                  <a:lnTo>
                    <a:pt x="5354" y="606"/>
                  </a:lnTo>
                  <a:cubicBezTo>
                    <a:pt x="5136" y="770"/>
                    <a:pt x="4877" y="853"/>
                    <a:pt x="4617" y="853"/>
                  </a:cubicBezTo>
                  <a:cubicBezTo>
                    <a:pt x="4357" y="853"/>
                    <a:pt x="4098" y="770"/>
                    <a:pt x="3879" y="606"/>
                  </a:cubicBezTo>
                  <a:lnTo>
                    <a:pt x="3289" y="159"/>
                  </a:lnTo>
                  <a:cubicBezTo>
                    <a:pt x="3226" y="112"/>
                    <a:pt x="3152" y="88"/>
                    <a:pt x="3078" y="88"/>
                  </a:cubicBezTo>
                  <a:cubicBezTo>
                    <a:pt x="3004" y="88"/>
                    <a:pt x="2931" y="112"/>
                    <a:pt x="2869" y="159"/>
                  </a:cubicBezTo>
                  <a:lnTo>
                    <a:pt x="2276" y="606"/>
                  </a:lnTo>
                  <a:cubicBezTo>
                    <a:pt x="2058" y="770"/>
                    <a:pt x="1799" y="853"/>
                    <a:pt x="1539" y="853"/>
                  </a:cubicBezTo>
                  <a:cubicBezTo>
                    <a:pt x="1280" y="853"/>
                    <a:pt x="1020" y="770"/>
                    <a:pt x="802" y="6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02;p78">
              <a:extLst>
                <a:ext uri="{FF2B5EF4-FFF2-40B4-BE49-F238E27FC236}">
                  <a16:creationId xmlns:a16="http://schemas.microsoft.com/office/drawing/2014/main" id="{2B21054F-933D-3B9A-A3DA-CDE01848BD3C}"/>
                </a:ext>
              </a:extLst>
            </p:cNvPr>
            <p:cNvSpPr/>
            <p:nvPr/>
          </p:nvSpPr>
          <p:spPr>
            <a:xfrm>
              <a:off x="4056264" y="4101238"/>
              <a:ext cx="38071" cy="68242"/>
            </a:xfrm>
            <a:custGeom>
              <a:avLst/>
              <a:gdLst/>
              <a:ahLst/>
              <a:cxnLst/>
              <a:rect l="l" t="t" r="r" b="b"/>
              <a:pathLst>
                <a:path w="1412" h="2531" extrusionOk="0">
                  <a:moveTo>
                    <a:pt x="999" y="1"/>
                  </a:moveTo>
                  <a:cubicBezTo>
                    <a:pt x="992" y="1"/>
                    <a:pt x="985" y="2"/>
                    <a:pt x="978" y="3"/>
                  </a:cubicBezTo>
                  <a:lnTo>
                    <a:pt x="99" y="157"/>
                  </a:lnTo>
                  <a:cubicBezTo>
                    <a:pt x="41" y="168"/>
                    <a:pt x="0" y="224"/>
                    <a:pt x="11" y="283"/>
                  </a:cubicBezTo>
                  <a:lnTo>
                    <a:pt x="407" y="2530"/>
                  </a:lnTo>
                  <a:lnTo>
                    <a:pt x="1412" y="1839"/>
                  </a:lnTo>
                  <a:lnTo>
                    <a:pt x="1102" y="90"/>
                  </a:lnTo>
                  <a:cubicBezTo>
                    <a:pt x="1094" y="38"/>
                    <a:pt x="1049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03;p78">
              <a:extLst>
                <a:ext uri="{FF2B5EF4-FFF2-40B4-BE49-F238E27FC236}">
                  <a16:creationId xmlns:a16="http://schemas.microsoft.com/office/drawing/2014/main" id="{0B12E6F3-493D-7130-7994-720DD4423182}"/>
                </a:ext>
              </a:extLst>
            </p:cNvPr>
            <p:cNvSpPr/>
            <p:nvPr/>
          </p:nvSpPr>
          <p:spPr>
            <a:xfrm>
              <a:off x="4029275" y="4110675"/>
              <a:ext cx="209229" cy="86684"/>
            </a:xfrm>
            <a:custGeom>
              <a:avLst/>
              <a:gdLst/>
              <a:ahLst/>
              <a:cxnLst/>
              <a:rect l="l" t="t" r="r" b="b"/>
              <a:pathLst>
                <a:path w="7760" h="3215" extrusionOk="0">
                  <a:moveTo>
                    <a:pt x="3641" y="0"/>
                  </a:moveTo>
                  <a:cubicBezTo>
                    <a:pt x="3542" y="0"/>
                    <a:pt x="3445" y="31"/>
                    <a:pt x="3362" y="90"/>
                  </a:cubicBezTo>
                  <a:lnTo>
                    <a:pt x="82" y="2391"/>
                  </a:lnTo>
                  <a:cubicBezTo>
                    <a:pt x="17" y="2437"/>
                    <a:pt x="1" y="2527"/>
                    <a:pt x="47" y="2593"/>
                  </a:cubicBezTo>
                  <a:lnTo>
                    <a:pt x="440" y="3153"/>
                  </a:lnTo>
                  <a:cubicBezTo>
                    <a:pt x="469" y="3193"/>
                    <a:pt x="514" y="3214"/>
                    <a:pt x="559" y="3214"/>
                  </a:cubicBezTo>
                  <a:cubicBezTo>
                    <a:pt x="588" y="3214"/>
                    <a:pt x="617" y="3206"/>
                    <a:pt x="642" y="3188"/>
                  </a:cubicBezTo>
                  <a:lnTo>
                    <a:pt x="3628" y="1092"/>
                  </a:lnTo>
                  <a:cubicBezTo>
                    <a:pt x="3675" y="1059"/>
                    <a:pt x="3731" y="1041"/>
                    <a:pt x="3789" y="1041"/>
                  </a:cubicBezTo>
                  <a:cubicBezTo>
                    <a:pt x="3813" y="1041"/>
                    <a:pt x="3837" y="1044"/>
                    <a:pt x="3862" y="1051"/>
                  </a:cubicBezTo>
                  <a:lnTo>
                    <a:pt x="7384" y="1999"/>
                  </a:lnTo>
                  <a:lnTo>
                    <a:pt x="7384" y="2001"/>
                  </a:lnTo>
                  <a:cubicBezTo>
                    <a:pt x="7396" y="2004"/>
                    <a:pt x="7408" y="2005"/>
                    <a:pt x="7420" y="2005"/>
                  </a:cubicBezTo>
                  <a:cubicBezTo>
                    <a:pt x="7484" y="2005"/>
                    <a:pt x="7543" y="1963"/>
                    <a:pt x="7561" y="1897"/>
                  </a:cubicBezTo>
                  <a:lnTo>
                    <a:pt x="7739" y="1235"/>
                  </a:lnTo>
                  <a:cubicBezTo>
                    <a:pt x="7760" y="1159"/>
                    <a:pt x="7715" y="1080"/>
                    <a:pt x="7637" y="1059"/>
                  </a:cubicBezTo>
                  <a:lnTo>
                    <a:pt x="3769" y="18"/>
                  </a:lnTo>
                  <a:cubicBezTo>
                    <a:pt x="3726" y="6"/>
                    <a:pt x="3683" y="0"/>
                    <a:pt x="3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04;p78">
              <a:extLst>
                <a:ext uri="{FF2B5EF4-FFF2-40B4-BE49-F238E27FC236}">
                  <a16:creationId xmlns:a16="http://schemas.microsoft.com/office/drawing/2014/main" id="{C1C3FC67-0CDC-10B1-18AF-DFF922EDD29E}"/>
                </a:ext>
              </a:extLst>
            </p:cNvPr>
            <p:cNvSpPr/>
            <p:nvPr/>
          </p:nvSpPr>
          <p:spPr>
            <a:xfrm>
              <a:off x="4060740" y="4138743"/>
              <a:ext cx="173423" cy="175526"/>
            </a:xfrm>
            <a:custGeom>
              <a:avLst/>
              <a:gdLst/>
              <a:ahLst/>
              <a:cxnLst/>
              <a:rect l="l" t="t" r="r" b="b"/>
              <a:pathLst>
                <a:path w="6432" h="6510" extrusionOk="0">
                  <a:moveTo>
                    <a:pt x="2622" y="0"/>
                  </a:moveTo>
                  <a:cubicBezTo>
                    <a:pt x="2564" y="0"/>
                    <a:pt x="2508" y="18"/>
                    <a:pt x="2461" y="51"/>
                  </a:cubicBezTo>
                  <a:lnTo>
                    <a:pt x="0" y="1777"/>
                  </a:lnTo>
                  <a:lnTo>
                    <a:pt x="836" y="6510"/>
                  </a:lnTo>
                  <a:lnTo>
                    <a:pt x="6431" y="5523"/>
                  </a:lnTo>
                  <a:lnTo>
                    <a:pt x="5597" y="791"/>
                  </a:lnTo>
                  <a:lnTo>
                    <a:pt x="2695" y="10"/>
                  </a:lnTo>
                  <a:cubicBezTo>
                    <a:pt x="2670" y="3"/>
                    <a:pt x="2646" y="0"/>
                    <a:pt x="2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05;p78">
              <a:extLst>
                <a:ext uri="{FF2B5EF4-FFF2-40B4-BE49-F238E27FC236}">
                  <a16:creationId xmlns:a16="http://schemas.microsoft.com/office/drawing/2014/main" id="{60C1933C-E6E4-C3B7-F3EB-52E46E1CD4E4}"/>
                </a:ext>
              </a:extLst>
            </p:cNvPr>
            <p:cNvSpPr/>
            <p:nvPr/>
          </p:nvSpPr>
          <p:spPr>
            <a:xfrm>
              <a:off x="4060740" y="4138743"/>
              <a:ext cx="154495" cy="68269"/>
            </a:xfrm>
            <a:custGeom>
              <a:avLst/>
              <a:gdLst/>
              <a:ahLst/>
              <a:cxnLst/>
              <a:rect l="l" t="t" r="r" b="b"/>
              <a:pathLst>
                <a:path w="5730" h="2532" extrusionOk="0">
                  <a:moveTo>
                    <a:pt x="2622" y="0"/>
                  </a:moveTo>
                  <a:cubicBezTo>
                    <a:pt x="2564" y="0"/>
                    <a:pt x="2508" y="18"/>
                    <a:pt x="2461" y="51"/>
                  </a:cubicBezTo>
                  <a:lnTo>
                    <a:pt x="0" y="1777"/>
                  </a:lnTo>
                  <a:lnTo>
                    <a:pt x="133" y="2531"/>
                  </a:lnTo>
                  <a:lnTo>
                    <a:pt x="2591" y="792"/>
                  </a:lnTo>
                  <a:cubicBezTo>
                    <a:pt x="2639" y="758"/>
                    <a:pt x="2696" y="740"/>
                    <a:pt x="2753" y="740"/>
                  </a:cubicBezTo>
                  <a:cubicBezTo>
                    <a:pt x="2777" y="740"/>
                    <a:pt x="2801" y="744"/>
                    <a:pt x="2825" y="750"/>
                  </a:cubicBezTo>
                  <a:lnTo>
                    <a:pt x="5730" y="1544"/>
                  </a:lnTo>
                  <a:lnTo>
                    <a:pt x="5597" y="791"/>
                  </a:lnTo>
                  <a:lnTo>
                    <a:pt x="2695" y="10"/>
                  </a:lnTo>
                  <a:cubicBezTo>
                    <a:pt x="2670" y="3"/>
                    <a:pt x="2646" y="0"/>
                    <a:pt x="2622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06;p78">
              <a:extLst>
                <a:ext uri="{FF2B5EF4-FFF2-40B4-BE49-F238E27FC236}">
                  <a16:creationId xmlns:a16="http://schemas.microsoft.com/office/drawing/2014/main" id="{CF333555-739A-6CC8-02CD-1034C675E382}"/>
                </a:ext>
              </a:extLst>
            </p:cNvPr>
            <p:cNvSpPr/>
            <p:nvPr/>
          </p:nvSpPr>
          <p:spPr>
            <a:xfrm>
              <a:off x="4121567" y="4204693"/>
              <a:ext cx="59318" cy="100193"/>
            </a:xfrm>
            <a:custGeom>
              <a:avLst/>
              <a:gdLst/>
              <a:ahLst/>
              <a:cxnLst/>
              <a:rect l="l" t="t" r="r" b="b"/>
              <a:pathLst>
                <a:path w="2200" h="3716" extrusionOk="0">
                  <a:moveTo>
                    <a:pt x="896" y="0"/>
                  </a:moveTo>
                  <a:cubicBezTo>
                    <a:pt x="848" y="0"/>
                    <a:pt x="799" y="5"/>
                    <a:pt x="750" y="13"/>
                  </a:cubicBezTo>
                  <a:cubicBezTo>
                    <a:pt x="302" y="93"/>
                    <a:pt x="0" y="514"/>
                    <a:pt x="69" y="964"/>
                  </a:cubicBezTo>
                  <a:lnTo>
                    <a:pt x="555" y="3716"/>
                  </a:lnTo>
                  <a:lnTo>
                    <a:pt x="2200" y="3425"/>
                  </a:lnTo>
                  <a:lnTo>
                    <a:pt x="1714" y="674"/>
                  </a:lnTo>
                  <a:cubicBezTo>
                    <a:pt x="1635" y="276"/>
                    <a:pt x="1287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7;p78">
              <a:extLst>
                <a:ext uri="{FF2B5EF4-FFF2-40B4-BE49-F238E27FC236}">
                  <a16:creationId xmlns:a16="http://schemas.microsoft.com/office/drawing/2014/main" id="{22BFAFEF-97E2-77F9-F07B-2B267A0990AA}"/>
                </a:ext>
              </a:extLst>
            </p:cNvPr>
            <p:cNvSpPr/>
            <p:nvPr/>
          </p:nvSpPr>
          <p:spPr>
            <a:xfrm>
              <a:off x="4005629" y="4266195"/>
              <a:ext cx="414899" cy="62122"/>
            </a:xfrm>
            <a:custGeom>
              <a:avLst/>
              <a:gdLst/>
              <a:ahLst/>
              <a:cxnLst/>
              <a:rect l="l" t="t" r="r" b="b"/>
              <a:pathLst>
                <a:path w="15388" h="2304" extrusionOk="0">
                  <a:moveTo>
                    <a:pt x="0" y="1"/>
                  </a:moveTo>
                  <a:lnTo>
                    <a:pt x="0" y="2121"/>
                  </a:lnTo>
                  <a:cubicBezTo>
                    <a:pt x="0" y="2221"/>
                    <a:pt x="81" y="2303"/>
                    <a:pt x="181" y="2303"/>
                  </a:cubicBezTo>
                  <a:lnTo>
                    <a:pt x="15204" y="2303"/>
                  </a:lnTo>
                  <a:cubicBezTo>
                    <a:pt x="15304" y="2303"/>
                    <a:pt x="15386" y="2223"/>
                    <a:pt x="15388" y="2121"/>
                  </a:cubicBezTo>
                  <a:lnTo>
                    <a:pt x="15388" y="2"/>
                  </a:lnTo>
                  <a:lnTo>
                    <a:pt x="14585" y="608"/>
                  </a:lnTo>
                  <a:cubicBezTo>
                    <a:pt x="14367" y="773"/>
                    <a:pt x="14108" y="855"/>
                    <a:pt x="13848" y="855"/>
                  </a:cubicBezTo>
                  <a:cubicBezTo>
                    <a:pt x="13588" y="855"/>
                    <a:pt x="13329" y="773"/>
                    <a:pt x="13110" y="608"/>
                  </a:cubicBezTo>
                  <a:lnTo>
                    <a:pt x="12518" y="159"/>
                  </a:lnTo>
                  <a:cubicBezTo>
                    <a:pt x="12456" y="112"/>
                    <a:pt x="12383" y="88"/>
                    <a:pt x="12309" y="88"/>
                  </a:cubicBezTo>
                  <a:cubicBezTo>
                    <a:pt x="12235" y="88"/>
                    <a:pt x="12162" y="112"/>
                    <a:pt x="12100" y="159"/>
                  </a:cubicBezTo>
                  <a:lnTo>
                    <a:pt x="11507" y="606"/>
                  </a:lnTo>
                  <a:cubicBezTo>
                    <a:pt x="11289" y="771"/>
                    <a:pt x="11030" y="854"/>
                    <a:pt x="10770" y="854"/>
                  </a:cubicBezTo>
                  <a:cubicBezTo>
                    <a:pt x="10511" y="854"/>
                    <a:pt x="10251" y="771"/>
                    <a:pt x="10033" y="606"/>
                  </a:cubicBezTo>
                  <a:lnTo>
                    <a:pt x="9441" y="159"/>
                  </a:lnTo>
                  <a:cubicBezTo>
                    <a:pt x="9379" y="112"/>
                    <a:pt x="9305" y="88"/>
                    <a:pt x="9232" y="88"/>
                  </a:cubicBezTo>
                  <a:cubicBezTo>
                    <a:pt x="9158" y="88"/>
                    <a:pt x="9084" y="112"/>
                    <a:pt x="9022" y="159"/>
                  </a:cubicBezTo>
                  <a:lnTo>
                    <a:pt x="8430" y="606"/>
                  </a:lnTo>
                  <a:cubicBezTo>
                    <a:pt x="8212" y="771"/>
                    <a:pt x="7952" y="854"/>
                    <a:pt x="7693" y="854"/>
                  </a:cubicBezTo>
                  <a:cubicBezTo>
                    <a:pt x="7433" y="854"/>
                    <a:pt x="7174" y="771"/>
                    <a:pt x="6956" y="606"/>
                  </a:cubicBezTo>
                  <a:lnTo>
                    <a:pt x="6364" y="159"/>
                  </a:lnTo>
                  <a:cubicBezTo>
                    <a:pt x="6302" y="112"/>
                    <a:pt x="6228" y="88"/>
                    <a:pt x="6155" y="88"/>
                  </a:cubicBezTo>
                  <a:cubicBezTo>
                    <a:pt x="6081" y="88"/>
                    <a:pt x="6007" y="112"/>
                    <a:pt x="5945" y="159"/>
                  </a:cubicBezTo>
                  <a:lnTo>
                    <a:pt x="5353" y="606"/>
                  </a:lnTo>
                  <a:cubicBezTo>
                    <a:pt x="5135" y="771"/>
                    <a:pt x="4875" y="854"/>
                    <a:pt x="4615" y="854"/>
                  </a:cubicBezTo>
                  <a:cubicBezTo>
                    <a:pt x="4356" y="854"/>
                    <a:pt x="4096" y="771"/>
                    <a:pt x="3879" y="606"/>
                  </a:cubicBezTo>
                  <a:lnTo>
                    <a:pt x="3287" y="159"/>
                  </a:lnTo>
                  <a:cubicBezTo>
                    <a:pt x="3225" y="113"/>
                    <a:pt x="3151" y="90"/>
                    <a:pt x="3077" y="90"/>
                  </a:cubicBezTo>
                  <a:cubicBezTo>
                    <a:pt x="3004" y="90"/>
                    <a:pt x="2930" y="113"/>
                    <a:pt x="2868" y="159"/>
                  </a:cubicBezTo>
                  <a:lnTo>
                    <a:pt x="2276" y="608"/>
                  </a:lnTo>
                  <a:cubicBezTo>
                    <a:pt x="2058" y="772"/>
                    <a:pt x="1798" y="854"/>
                    <a:pt x="1538" y="854"/>
                  </a:cubicBezTo>
                  <a:cubicBezTo>
                    <a:pt x="1279" y="854"/>
                    <a:pt x="1019" y="772"/>
                    <a:pt x="802" y="6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739;p85">
            <a:extLst>
              <a:ext uri="{FF2B5EF4-FFF2-40B4-BE49-F238E27FC236}">
                <a16:creationId xmlns:a16="http://schemas.microsoft.com/office/drawing/2014/main" id="{12A98C04-E5AB-DA4F-2BCB-15C5A6CECEDD}"/>
              </a:ext>
            </a:extLst>
          </p:cNvPr>
          <p:cNvGrpSpPr/>
          <p:nvPr/>
        </p:nvGrpSpPr>
        <p:grpSpPr>
          <a:xfrm>
            <a:off x="615113" y="1335167"/>
            <a:ext cx="2292811" cy="1739029"/>
            <a:chOff x="720000" y="1905727"/>
            <a:chExt cx="2099451" cy="1592371"/>
          </a:xfrm>
        </p:grpSpPr>
        <p:sp>
          <p:nvSpPr>
            <p:cNvPr id="17" name="Google Shape;4740;p85">
              <a:extLst>
                <a:ext uri="{FF2B5EF4-FFF2-40B4-BE49-F238E27FC236}">
                  <a16:creationId xmlns:a16="http://schemas.microsoft.com/office/drawing/2014/main" id="{DEAB5327-BD6C-6912-E225-87450F8C70B5}"/>
                </a:ext>
              </a:extLst>
            </p:cNvPr>
            <p:cNvSpPr/>
            <p:nvPr/>
          </p:nvSpPr>
          <p:spPr>
            <a:xfrm>
              <a:off x="1401475" y="2964083"/>
              <a:ext cx="168970" cy="342512"/>
            </a:xfrm>
            <a:custGeom>
              <a:avLst/>
              <a:gdLst/>
              <a:ahLst/>
              <a:cxnLst/>
              <a:rect l="l" t="t" r="r" b="b"/>
              <a:pathLst>
                <a:path w="5654" h="11461" extrusionOk="0">
                  <a:moveTo>
                    <a:pt x="0" y="0"/>
                  </a:moveTo>
                  <a:lnTo>
                    <a:pt x="270" y="11461"/>
                  </a:lnTo>
                  <a:lnTo>
                    <a:pt x="5653" y="11435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41;p85">
              <a:extLst>
                <a:ext uri="{FF2B5EF4-FFF2-40B4-BE49-F238E27FC236}">
                  <a16:creationId xmlns:a16="http://schemas.microsoft.com/office/drawing/2014/main" id="{072719F5-CB0E-693F-79F7-7FD4BA644365}"/>
                </a:ext>
              </a:extLst>
            </p:cNvPr>
            <p:cNvSpPr/>
            <p:nvPr/>
          </p:nvSpPr>
          <p:spPr>
            <a:xfrm>
              <a:off x="1417524" y="2978398"/>
              <a:ext cx="132181" cy="83738"/>
            </a:xfrm>
            <a:custGeom>
              <a:avLst/>
              <a:gdLst/>
              <a:ahLst/>
              <a:cxnLst/>
              <a:rect l="l" t="t" r="r" b="b"/>
              <a:pathLst>
                <a:path w="4423" h="2802" extrusionOk="0">
                  <a:moveTo>
                    <a:pt x="4423" y="2778"/>
                  </a:moveTo>
                  <a:cubicBezTo>
                    <a:pt x="4399" y="1861"/>
                    <a:pt x="4372" y="941"/>
                    <a:pt x="4342" y="19"/>
                  </a:cubicBezTo>
                  <a:cubicBezTo>
                    <a:pt x="2894" y="15"/>
                    <a:pt x="1443" y="1"/>
                    <a:pt x="0" y="13"/>
                  </a:cubicBezTo>
                  <a:cubicBezTo>
                    <a:pt x="8" y="919"/>
                    <a:pt x="30" y="1824"/>
                    <a:pt x="46" y="2730"/>
                  </a:cubicBezTo>
                  <a:cubicBezTo>
                    <a:pt x="1506" y="2789"/>
                    <a:pt x="2965" y="2801"/>
                    <a:pt x="4423" y="2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2;p85">
              <a:extLst>
                <a:ext uri="{FF2B5EF4-FFF2-40B4-BE49-F238E27FC236}">
                  <a16:creationId xmlns:a16="http://schemas.microsoft.com/office/drawing/2014/main" id="{B4948D54-8ACB-3CB2-6B16-0FA903977545}"/>
                </a:ext>
              </a:extLst>
            </p:cNvPr>
            <p:cNvSpPr/>
            <p:nvPr/>
          </p:nvSpPr>
          <p:spPr>
            <a:xfrm>
              <a:off x="1421977" y="3205825"/>
              <a:ext cx="128984" cy="88161"/>
            </a:xfrm>
            <a:custGeom>
              <a:avLst/>
              <a:gdLst/>
              <a:ahLst/>
              <a:cxnLst/>
              <a:rect l="l" t="t" r="r" b="b"/>
              <a:pathLst>
                <a:path w="4316" h="2950" extrusionOk="0">
                  <a:moveTo>
                    <a:pt x="1" y="83"/>
                  </a:moveTo>
                  <a:cubicBezTo>
                    <a:pt x="21" y="1025"/>
                    <a:pt x="42" y="1968"/>
                    <a:pt x="63" y="2909"/>
                  </a:cubicBezTo>
                  <a:cubicBezTo>
                    <a:pt x="1468" y="2922"/>
                    <a:pt x="2868" y="2935"/>
                    <a:pt x="4262" y="2950"/>
                  </a:cubicBezTo>
                  <a:cubicBezTo>
                    <a:pt x="4274" y="2360"/>
                    <a:pt x="4285" y="1771"/>
                    <a:pt x="4303" y="1179"/>
                  </a:cubicBezTo>
                  <a:cubicBezTo>
                    <a:pt x="4313" y="787"/>
                    <a:pt x="4311" y="396"/>
                    <a:pt x="4315" y="5"/>
                  </a:cubicBezTo>
                  <a:cubicBezTo>
                    <a:pt x="4290" y="5"/>
                    <a:pt x="4265" y="3"/>
                    <a:pt x="4237" y="3"/>
                  </a:cubicBezTo>
                  <a:cubicBezTo>
                    <a:pt x="2839" y="1"/>
                    <a:pt x="1405" y="141"/>
                    <a:pt x="1" y="83"/>
                  </a:cubicBezTo>
                  <a:close/>
                </a:path>
              </a:pathLst>
            </a:custGeom>
            <a:solidFill>
              <a:srgbClr val="F8E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43;p85">
              <a:extLst>
                <a:ext uri="{FF2B5EF4-FFF2-40B4-BE49-F238E27FC236}">
                  <a16:creationId xmlns:a16="http://schemas.microsoft.com/office/drawing/2014/main" id="{7C70650E-6049-9D20-6FBB-1EA80A7222A9}"/>
                </a:ext>
              </a:extLst>
            </p:cNvPr>
            <p:cNvSpPr/>
            <p:nvPr/>
          </p:nvSpPr>
          <p:spPr>
            <a:xfrm>
              <a:off x="1419496" y="3093755"/>
              <a:ext cx="131883" cy="83678"/>
            </a:xfrm>
            <a:custGeom>
              <a:avLst/>
              <a:gdLst/>
              <a:ahLst/>
              <a:cxnLst/>
              <a:rect l="l" t="t" r="r" b="b"/>
              <a:pathLst>
                <a:path w="4413" h="2800" extrusionOk="0">
                  <a:moveTo>
                    <a:pt x="4412" y="2656"/>
                  </a:moveTo>
                  <a:cubicBezTo>
                    <a:pt x="4412" y="1786"/>
                    <a:pt x="4403" y="917"/>
                    <a:pt x="4383" y="49"/>
                  </a:cubicBezTo>
                  <a:cubicBezTo>
                    <a:pt x="2923" y="72"/>
                    <a:pt x="1462" y="59"/>
                    <a:pt x="1" y="0"/>
                  </a:cubicBezTo>
                  <a:cubicBezTo>
                    <a:pt x="18" y="911"/>
                    <a:pt x="38" y="1820"/>
                    <a:pt x="61" y="2729"/>
                  </a:cubicBezTo>
                  <a:cubicBezTo>
                    <a:pt x="1498" y="2800"/>
                    <a:pt x="2968" y="2673"/>
                    <a:pt x="4412" y="2656"/>
                  </a:cubicBezTo>
                  <a:close/>
                </a:path>
              </a:pathLst>
            </a:custGeom>
            <a:solidFill>
              <a:srgbClr val="F8E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44;p85">
              <a:extLst>
                <a:ext uri="{FF2B5EF4-FFF2-40B4-BE49-F238E27FC236}">
                  <a16:creationId xmlns:a16="http://schemas.microsoft.com/office/drawing/2014/main" id="{EF6701F0-745A-AC63-45A9-8FE9CB5FA250}"/>
                </a:ext>
              </a:extLst>
            </p:cNvPr>
            <p:cNvSpPr/>
            <p:nvPr/>
          </p:nvSpPr>
          <p:spPr>
            <a:xfrm>
              <a:off x="1370275" y="2936529"/>
              <a:ext cx="223629" cy="370215"/>
            </a:xfrm>
            <a:custGeom>
              <a:avLst/>
              <a:gdLst/>
              <a:ahLst/>
              <a:cxnLst/>
              <a:rect l="l" t="t" r="r" b="b"/>
              <a:pathLst>
                <a:path w="7483" h="12388" extrusionOk="0">
                  <a:moveTo>
                    <a:pt x="0" y="0"/>
                  </a:moveTo>
                  <a:cubicBezTo>
                    <a:pt x="0" y="0"/>
                    <a:pt x="505" y="11473"/>
                    <a:pt x="543" y="12387"/>
                  </a:cubicBezTo>
                  <a:lnTo>
                    <a:pt x="1314" y="12383"/>
                  </a:lnTo>
                  <a:lnTo>
                    <a:pt x="1044" y="922"/>
                  </a:lnTo>
                  <a:lnTo>
                    <a:pt x="6516" y="922"/>
                  </a:lnTo>
                  <a:lnTo>
                    <a:pt x="6697" y="12357"/>
                  </a:lnTo>
                  <a:lnTo>
                    <a:pt x="7482" y="12351"/>
                  </a:lnTo>
                  <a:lnTo>
                    <a:pt x="748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45;p85">
              <a:extLst>
                <a:ext uri="{FF2B5EF4-FFF2-40B4-BE49-F238E27FC236}">
                  <a16:creationId xmlns:a16="http://schemas.microsoft.com/office/drawing/2014/main" id="{BE27D5D3-D037-BC46-D994-DFD58EE87013}"/>
                </a:ext>
              </a:extLst>
            </p:cNvPr>
            <p:cNvSpPr/>
            <p:nvPr/>
          </p:nvSpPr>
          <p:spPr>
            <a:xfrm>
              <a:off x="1950738" y="2964053"/>
              <a:ext cx="538827" cy="319441"/>
            </a:xfrm>
            <a:custGeom>
              <a:avLst/>
              <a:gdLst/>
              <a:ahLst/>
              <a:cxnLst/>
              <a:rect l="l" t="t" r="r" b="b"/>
              <a:pathLst>
                <a:path w="18030" h="10689" extrusionOk="0">
                  <a:moveTo>
                    <a:pt x="947" y="0"/>
                  </a:moveTo>
                  <a:cubicBezTo>
                    <a:pt x="921" y="0"/>
                    <a:pt x="899" y="0"/>
                    <a:pt x="882" y="0"/>
                  </a:cubicBezTo>
                  <a:lnTo>
                    <a:pt x="0" y="10664"/>
                  </a:lnTo>
                  <a:lnTo>
                    <a:pt x="331" y="10689"/>
                  </a:lnTo>
                  <a:lnTo>
                    <a:pt x="16941" y="10689"/>
                  </a:lnTo>
                  <a:lnTo>
                    <a:pt x="18030" y="120"/>
                  </a:lnTo>
                  <a:cubicBezTo>
                    <a:pt x="18030" y="120"/>
                    <a:pt x="2391" y="0"/>
                    <a:pt x="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46;p85">
              <a:extLst>
                <a:ext uri="{FF2B5EF4-FFF2-40B4-BE49-F238E27FC236}">
                  <a16:creationId xmlns:a16="http://schemas.microsoft.com/office/drawing/2014/main" id="{0E76945F-A4DA-1162-A2FF-80801B45CE2A}"/>
                </a:ext>
              </a:extLst>
            </p:cNvPr>
            <p:cNvSpPr/>
            <p:nvPr/>
          </p:nvSpPr>
          <p:spPr>
            <a:xfrm>
              <a:off x="1972644" y="3038109"/>
              <a:ext cx="425891" cy="245386"/>
            </a:xfrm>
            <a:custGeom>
              <a:avLst/>
              <a:gdLst/>
              <a:ahLst/>
              <a:cxnLst/>
              <a:rect l="l" t="t" r="r" b="b"/>
              <a:pathLst>
                <a:path w="14251" h="8211" extrusionOk="0">
                  <a:moveTo>
                    <a:pt x="551" y="1"/>
                  </a:moveTo>
                  <a:lnTo>
                    <a:pt x="1" y="8211"/>
                  </a:lnTo>
                  <a:lnTo>
                    <a:pt x="13479" y="8211"/>
                  </a:lnTo>
                  <a:lnTo>
                    <a:pt x="14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47;p85">
              <a:extLst>
                <a:ext uri="{FF2B5EF4-FFF2-40B4-BE49-F238E27FC236}">
                  <a16:creationId xmlns:a16="http://schemas.microsoft.com/office/drawing/2014/main" id="{072E61D7-A53A-883B-AE9E-5E15D0E9CFB1}"/>
                </a:ext>
              </a:extLst>
            </p:cNvPr>
            <p:cNvSpPr/>
            <p:nvPr/>
          </p:nvSpPr>
          <p:spPr>
            <a:xfrm>
              <a:off x="1950708" y="2964083"/>
              <a:ext cx="538856" cy="319411"/>
            </a:xfrm>
            <a:custGeom>
              <a:avLst/>
              <a:gdLst/>
              <a:ahLst/>
              <a:cxnLst/>
              <a:rect l="l" t="t" r="r" b="b"/>
              <a:pathLst>
                <a:path w="18031" h="10688" extrusionOk="0">
                  <a:moveTo>
                    <a:pt x="968" y="0"/>
                  </a:moveTo>
                  <a:cubicBezTo>
                    <a:pt x="932" y="0"/>
                    <a:pt x="903" y="0"/>
                    <a:pt x="882" y="0"/>
                  </a:cubicBezTo>
                  <a:lnTo>
                    <a:pt x="652" y="2777"/>
                  </a:lnTo>
                  <a:lnTo>
                    <a:pt x="0" y="10663"/>
                  </a:lnTo>
                  <a:lnTo>
                    <a:pt x="331" y="10688"/>
                  </a:lnTo>
                  <a:lnTo>
                    <a:pt x="1018" y="10688"/>
                  </a:lnTo>
                  <a:cubicBezTo>
                    <a:pt x="1088" y="7978"/>
                    <a:pt x="1327" y="5275"/>
                    <a:pt x="1734" y="2595"/>
                  </a:cubicBezTo>
                  <a:cubicBezTo>
                    <a:pt x="4041" y="2232"/>
                    <a:pt x="6423" y="2046"/>
                    <a:pt x="8828" y="2046"/>
                  </a:cubicBezTo>
                  <a:cubicBezTo>
                    <a:pt x="11797" y="2046"/>
                    <a:pt x="14801" y="2330"/>
                    <a:pt x="17742" y="2921"/>
                  </a:cubicBezTo>
                  <a:lnTo>
                    <a:pt x="18031" y="119"/>
                  </a:lnTo>
                  <a:cubicBezTo>
                    <a:pt x="18031" y="119"/>
                    <a:pt x="2533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8;p85">
              <a:extLst>
                <a:ext uri="{FF2B5EF4-FFF2-40B4-BE49-F238E27FC236}">
                  <a16:creationId xmlns:a16="http://schemas.microsoft.com/office/drawing/2014/main" id="{5D1100F3-C8A0-D7CE-DCAC-3B91BC3CB47F}"/>
                </a:ext>
              </a:extLst>
            </p:cNvPr>
            <p:cNvSpPr/>
            <p:nvPr/>
          </p:nvSpPr>
          <p:spPr>
            <a:xfrm>
              <a:off x="2068307" y="3275786"/>
              <a:ext cx="307875" cy="7710"/>
            </a:xfrm>
            <a:custGeom>
              <a:avLst/>
              <a:gdLst/>
              <a:ahLst/>
              <a:cxnLst/>
              <a:rect l="l" t="t" r="r" b="b"/>
              <a:pathLst>
                <a:path w="10302" h="258" extrusionOk="0">
                  <a:moveTo>
                    <a:pt x="10302" y="0"/>
                  </a:moveTo>
                  <a:lnTo>
                    <a:pt x="10302" y="0"/>
                  </a:lnTo>
                  <a:cubicBezTo>
                    <a:pt x="7301" y="26"/>
                    <a:pt x="4297" y="26"/>
                    <a:pt x="1300" y="169"/>
                  </a:cubicBezTo>
                  <a:cubicBezTo>
                    <a:pt x="879" y="190"/>
                    <a:pt x="444" y="225"/>
                    <a:pt x="0" y="258"/>
                  </a:cubicBezTo>
                  <a:lnTo>
                    <a:pt x="10278" y="258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rgbClr val="74B5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9;p85">
              <a:extLst>
                <a:ext uri="{FF2B5EF4-FFF2-40B4-BE49-F238E27FC236}">
                  <a16:creationId xmlns:a16="http://schemas.microsoft.com/office/drawing/2014/main" id="{3F2F69E3-2306-6268-221B-12ABEABE2A8B}"/>
                </a:ext>
              </a:extLst>
            </p:cNvPr>
            <p:cNvSpPr/>
            <p:nvPr/>
          </p:nvSpPr>
          <p:spPr>
            <a:xfrm>
              <a:off x="1977037" y="3202149"/>
              <a:ext cx="406107" cy="16885"/>
            </a:xfrm>
            <a:custGeom>
              <a:avLst/>
              <a:gdLst/>
              <a:ahLst/>
              <a:cxnLst/>
              <a:rect l="l" t="t" r="r" b="b"/>
              <a:pathLst>
                <a:path w="13589" h="565" extrusionOk="0">
                  <a:moveTo>
                    <a:pt x="13588" y="1"/>
                  </a:moveTo>
                  <a:cubicBezTo>
                    <a:pt x="9064" y="111"/>
                    <a:pt x="4540" y="289"/>
                    <a:pt x="17" y="302"/>
                  </a:cubicBezTo>
                  <a:lnTo>
                    <a:pt x="1" y="524"/>
                  </a:lnTo>
                  <a:cubicBezTo>
                    <a:pt x="233" y="553"/>
                    <a:pt x="478" y="565"/>
                    <a:pt x="729" y="565"/>
                  </a:cubicBezTo>
                  <a:cubicBezTo>
                    <a:pt x="1498" y="565"/>
                    <a:pt x="2315" y="456"/>
                    <a:pt x="2927" y="417"/>
                  </a:cubicBezTo>
                  <a:cubicBezTo>
                    <a:pt x="4233" y="335"/>
                    <a:pt x="5539" y="280"/>
                    <a:pt x="6848" y="252"/>
                  </a:cubicBezTo>
                  <a:cubicBezTo>
                    <a:pt x="9088" y="202"/>
                    <a:pt x="11330" y="193"/>
                    <a:pt x="13572" y="168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rgbClr val="74B5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50;p85">
              <a:extLst>
                <a:ext uri="{FF2B5EF4-FFF2-40B4-BE49-F238E27FC236}">
                  <a16:creationId xmlns:a16="http://schemas.microsoft.com/office/drawing/2014/main" id="{4178A005-A731-3324-BDD8-75FDE2361331}"/>
                </a:ext>
              </a:extLst>
            </p:cNvPr>
            <p:cNvSpPr/>
            <p:nvPr/>
          </p:nvSpPr>
          <p:spPr>
            <a:xfrm>
              <a:off x="982244" y="2818154"/>
              <a:ext cx="1006885" cy="490234"/>
            </a:xfrm>
            <a:custGeom>
              <a:avLst/>
              <a:gdLst/>
              <a:ahLst/>
              <a:cxnLst/>
              <a:rect l="l" t="t" r="r" b="b"/>
              <a:pathLst>
                <a:path w="33692" h="16404" extrusionOk="0">
                  <a:moveTo>
                    <a:pt x="1" y="1"/>
                  </a:moveTo>
                  <a:lnTo>
                    <a:pt x="924" y="16403"/>
                  </a:lnTo>
                  <a:lnTo>
                    <a:pt x="13527" y="16348"/>
                  </a:lnTo>
                  <a:cubicBezTo>
                    <a:pt x="13489" y="15435"/>
                    <a:pt x="12984" y="3962"/>
                    <a:pt x="12984" y="3962"/>
                  </a:cubicBezTo>
                  <a:lnTo>
                    <a:pt x="20466" y="3962"/>
                  </a:lnTo>
                  <a:lnTo>
                    <a:pt x="20466" y="16312"/>
                  </a:lnTo>
                  <a:lnTo>
                    <a:pt x="32347" y="16263"/>
                  </a:lnTo>
                  <a:lnTo>
                    <a:pt x="32407" y="15547"/>
                  </a:lnTo>
                  <a:lnTo>
                    <a:pt x="33289" y="4883"/>
                  </a:lnTo>
                  <a:lnTo>
                    <a:pt x="33691" y="1"/>
                  </a:lnTo>
                  <a:close/>
                </a:path>
              </a:pathLst>
            </a:custGeom>
            <a:solidFill>
              <a:srgbClr val="C54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51;p85">
              <a:extLst>
                <a:ext uri="{FF2B5EF4-FFF2-40B4-BE49-F238E27FC236}">
                  <a16:creationId xmlns:a16="http://schemas.microsoft.com/office/drawing/2014/main" id="{C2E5B72D-AEAE-C68C-7AC7-09890C9F918A}"/>
                </a:ext>
              </a:extLst>
            </p:cNvPr>
            <p:cNvSpPr/>
            <p:nvPr/>
          </p:nvSpPr>
          <p:spPr>
            <a:xfrm>
              <a:off x="982244" y="2818154"/>
              <a:ext cx="1006885" cy="490234"/>
            </a:xfrm>
            <a:custGeom>
              <a:avLst/>
              <a:gdLst/>
              <a:ahLst/>
              <a:cxnLst/>
              <a:rect l="l" t="t" r="r" b="b"/>
              <a:pathLst>
                <a:path w="33692" h="16404" extrusionOk="0">
                  <a:moveTo>
                    <a:pt x="33691" y="1"/>
                  </a:moveTo>
                  <a:lnTo>
                    <a:pt x="33289" y="4883"/>
                  </a:lnTo>
                  <a:lnTo>
                    <a:pt x="32407" y="15547"/>
                  </a:lnTo>
                  <a:lnTo>
                    <a:pt x="32347" y="16263"/>
                  </a:lnTo>
                  <a:lnTo>
                    <a:pt x="20466" y="16312"/>
                  </a:lnTo>
                  <a:lnTo>
                    <a:pt x="20466" y="3962"/>
                  </a:lnTo>
                  <a:lnTo>
                    <a:pt x="12984" y="3962"/>
                  </a:lnTo>
                  <a:cubicBezTo>
                    <a:pt x="12984" y="3962"/>
                    <a:pt x="13489" y="15435"/>
                    <a:pt x="13527" y="16348"/>
                  </a:cubicBezTo>
                  <a:lnTo>
                    <a:pt x="924" y="164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52;p85">
              <a:extLst>
                <a:ext uri="{FF2B5EF4-FFF2-40B4-BE49-F238E27FC236}">
                  <a16:creationId xmlns:a16="http://schemas.microsoft.com/office/drawing/2014/main" id="{72E83150-29FF-1E0F-FAA9-BFDAB6FD3861}"/>
                </a:ext>
              </a:extLst>
            </p:cNvPr>
            <p:cNvSpPr/>
            <p:nvPr/>
          </p:nvSpPr>
          <p:spPr>
            <a:xfrm>
              <a:off x="982244" y="2818154"/>
              <a:ext cx="1006856" cy="145719"/>
            </a:xfrm>
            <a:custGeom>
              <a:avLst/>
              <a:gdLst/>
              <a:ahLst/>
              <a:cxnLst/>
              <a:rect l="l" t="t" r="r" b="b"/>
              <a:pathLst>
                <a:path w="33691" h="4876" extrusionOk="0">
                  <a:moveTo>
                    <a:pt x="1" y="1"/>
                  </a:moveTo>
                  <a:lnTo>
                    <a:pt x="274" y="4875"/>
                  </a:lnTo>
                  <a:cubicBezTo>
                    <a:pt x="6106" y="4001"/>
                    <a:pt x="12242" y="3386"/>
                    <a:pt x="18416" y="3386"/>
                  </a:cubicBezTo>
                  <a:cubicBezTo>
                    <a:pt x="23398" y="3386"/>
                    <a:pt x="28406" y="3787"/>
                    <a:pt x="33297" y="4775"/>
                  </a:cubicBezTo>
                  <a:lnTo>
                    <a:pt x="336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53;p85">
              <a:extLst>
                <a:ext uri="{FF2B5EF4-FFF2-40B4-BE49-F238E27FC236}">
                  <a16:creationId xmlns:a16="http://schemas.microsoft.com/office/drawing/2014/main" id="{A8B68465-CF87-D33F-F595-80AF1D76A530}"/>
                </a:ext>
              </a:extLst>
            </p:cNvPr>
            <p:cNvSpPr/>
            <p:nvPr/>
          </p:nvSpPr>
          <p:spPr>
            <a:xfrm>
              <a:off x="1154114" y="2936559"/>
              <a:ext cx="192549" cy="216726"/>
            </a:xfrm>
            <a:custGeom>
              <a:avLst/>
              <a:gdLst/>
              <a:ahLst/>
              <a:cxnLst/>
              <a:rect l="l" t="t" r="r" b="b"/>
              <a:pathLst>
                <a:path w="6443" h="7252" extrusionOk="0">
                  <a:moveTo>
                    <a:pt x="0" y="0"/>
                  </a:moveTo>
                  <a:lnTo>
                    <a:pt x="272" y="7252"/>
                  </a:lnTo>
                  <a:lnTo>
                    <a:pt x="6442" y="7252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rgbClr val="4D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54;p85">
              <a:extLst>
                <a:ext uri="{FF2B5EF4-FFF2-40B4-BE49-F238E27FC236}">
                  <a16:creationId xmlns:a16="http://schemas.microsoft.com/office/drawing/2014/main" id="{9482D4A7-84FF-CC11-A6B5-AC560B4BAFF2}"/>
                </a:ext>
              </a:extLst>
            </p:cNvPr>
            <p:cNvSpPr/>
            <p:nvPr/>
          </p:nvSpPr>
          <p:spPr>
            <a:xfrm>
              <a:off x="1154114" y="2936559"/>
              <a:ext cx="192549" cy="216726"/>
            </a:xfrm>
            <a:custGeom>
              <a:avLst/>
              <a:gdLst/>
              <a:ahLst/>
              <a:cxnLst/>
              <a:rect l="l" t="t" r="r" b="b"/>
              <a:pathLst>
                <a:path w="6443" h="7252" extrusionOk="0">
                  <a:moveTo>
                    <a:pt x="0" y="0"/>
                  </a:moveTo>
                  <a:lnTo>
                    <a:pt x="272" y="7252"/>
                  </a:lnTo>
                  <a:lnTo>
                    <a:pt x="6442" y="7252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55;p85">
              <a:extLst>
                <a:ext uri="{FF2B5EF4-FFF2-40B4-BE49-F238E27FC236}">
                  <a16:creationId xmlns:a16="http://schemas.microsoft.com/office/drawing/2014/main" id="{439E1947-324C-CD5F-D059-6489C321FE21}"/>
                </a:ext>
              </a:extLst>
            </p:cNvPr>
            <p:cNvSpPr/>
            <p:nvPr/>
          </p:nvSpPr>
          <p:spPr>
            <a:xfrm>
              <a:off x="1181908" y="2936559"/>
              <a:ext cx="69244" cy="107227"/>
            </a:xfrm>
            <a:custGeom>
              <a:avLst/>
              <a:gdLst/>
              <a:ahLst/>
              <a:cxnLst/>
              <a:rect l="l" t="t" r="r" b="b"/>
              <a:pathLst>
                <a:path w="2317" h="3588" extrusionOk="0">
                  <a:moveTo>
                    <a:pt x="2186" y="0"/>
                  </a:moveTo>
                  <a:lnTo>
                    <a:pt x="1" y="0"/>
                  </a:lnTo>
                  <a:cubicBezTo>
                    <a:pt x="5" y="1196"/>
                    <a:pt x="19" y="2393"/>
                    <a:pt x="55" y="3587"/>
                  </a:cubicBezTo>
                  <a:cubicBezTo>
                    <a:pt x="775" y="3554"/>
                    <a:pt x="1494" y="3512"/>
                    <a:pt x="2208" y="3447"/>
                  </a:cubicBezTo>
                  <a:cubicBezTo>
                    <a:pt x="2279" y="2306"/>
                    <a:pt x="2316" y="1165"/>
                    <a:pt x="2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56;p85">
              <a:extLst>
                <a:ext uri="{FF2B5EF4-FFF2-40B4-BE49-F238E27FC236}">
                  <a16:creationId xmlns:a16="http://schemas.microsoft.com/office/drawing/2014/main" id="{A435DE0D-80F5-16F1-76D1-1000FEF735F2}"/>
                </a:ext>
              </a:extLst>
            </p:cNvPr>
            <p:cNvSpPr/>
            <p:nvPr/>
          </p:nvSpPr>
          <p:spPr>
            <a:xfrm>
              <a:off x="1257817" y="2936559"/>
              <a:ext cx="85411" cy="102027"/>
            </a:xfrm>
            <a:custGeom>
              <a:avLst/>
              <a:gdLst/>
              <a:ahLst/>
              <a:cxnLst/>
              <a:rect l="l" t="t" r="r" b="b"/>
              <a:pathLst>
                <a:path w="2858" h="3414" extrusionOk="0">
                  <a:moveTo>
                    <a:pt x="2772" y="0"/>
                  </a:moveTo>
                  <a:lnTo>
                    <a:pt x="0" y="0"/>
                  </a:lnTo>
                  <a:lnTo>
                    <a:pt x="0" y="3414"/>
                  </a:lnTo>
                  <a:cubicBezTo>
                    <a:pt x="957" y="3324"/>
                    <a:pt x="1910" y="3215"/>
                    <a:pt x="2857" y="30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57;p85">
              <a:extLst>
                <a:ext uri="{FF2B5EF4-FFF2-40B4-BE49-F238E27FC236}">
                  <a16:creationId xmlns:a16="http://schemas.microsoft.com/office/drawing/2014/main" id="{E0806CDA-04DC-47B4-EA54-C254A1284A0E}"/>
                </a:ext>
              </a:extLst>
            </p:cNvPr>
            <p:cNvSpPr/>
            <p:nvPr/>
          </p:nvSpPr>
          <p:spPr>
            <a:xfrm>
              <a:off x="1154114" y="2936559"/>
              <a:ext cx="192549" cy="216726"/>
            </a:xfrm>
            <a:custGeom>
              <a:avLst/>
              <a:gdLst/>
              <a:ahLst/>
              <a:cxnLst/>
              <a:rect l="l" t="t" r="r" b="b"/>
              <a:pathLst>
                <a:path w="6443" h="7252" extrusionOk="0">
                  <a:moveTo>
                    <a:pt x="5623" y="637"/>
                  </a:moveTo>
                  <a:lnTo>
                    <a:pt x="5788" y="6616"/>
                  </a:lnTo>
                  <a:lnTo>
                    <a:pt x="885" y="6616"/>
                  </a:lnTo>
                  <a:lnTo>
                    <a:pt x="662" y="637"/>
                  </a:lnTo>
                  <a:close/>
                  <a:moveTo>
                    <a:pt x="0" y="0"/>
                  </a:moveTo>
                  <a:lnTo>
                    <a:pt x="272" y="7252"/>
                  </a:lnTo>
                  <a:lnTo>
                    <a:pt x="6442" y="7252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8;p85">
              <a:extLst>
                <a:ext uri="{FF2B5EF4-FFF2-40B4-BE49-F238E27FC236}">
                  <a16:creationId xmlns:a16="http://schemas.microsoft.com/office/drawing/2014/main" id="{1A722122-B237-1438-540E-C344D29E069D}"/>
                </a:ext>
              </a:extLst>
            </p:cNvPr>
            <p:cNvSpPr/>
            <p:nvPr/>
          </p:nvSpPr>
          <p:spPr>
            <a:xfrm>
              <a:off x="1165142" y="3023525"/>
              <a:ext cx="170374" cy="25791"/>
            </a:xfrm>
            <a:custGeom>
              <a:avLst/>
              <a:gdLst/>
              <a:ahLst/>
              <a:cxnLst/>
              <a:rect l="l" t="t" r="r" b="b"/>
              <a:pathLst>
                <a:path w="5701" h="863" extrusionOk="0">
                  <a:moveTo>
                    <a:pt x="5701" y="0"/>
                  </a:moveTo>
                  <a:lnTo>
                    <a:pt x="1" y="146"/>
                  </a:lnTo>
                  <a:lnTo>
                    <a:pt x="174" y="863"/>
                  </a:lnTo>
                  <a:lnTo>
                    <a:pt x="5701" y="517"/>
                  </a:lnTo>
                  <a:lnTo>
                    <a:pt x="5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9;p85">
              <a:extLst>
                <a:ext uri="{FF2B5EF4-FFF2-40B4-BE49-F238E27FC236}">
                  <a16:creationId xmlns:a16="http://schemas.microsoft.com/office/drawing/2014/main" id="{718894DB-A777-59D0-A6A0-E069BFE808F9}"/>
                </a:ext>
              </a:extLst>
            </p:cNvPr>
            <p:cNvSpPr/>
            <p:nvPr/>
          </p:nvSpPr>
          <p:spPr>
            <a:xfrm>
              <a:off x="1239557" y="2945495"/>
              <a:ext cx="14285" cy="92644"/>
            </a:xfrm>
            <a:custGeom>
              <a:avLst/>
              <a:gdLst/>
              <a:ahLst/>
              <a:cxnLst/>
              <a:rect l="l" t="t" r="r" b="b"/>
              <a:pathLst>
                <a:path w="478" h="3100" extrusionOk="0">
                  <a:moveTo>
                    <a:pt x="1" y="0"/>
                  </a:moveTo>
                  <a:lnTo>
                    <a:pt x="120" y="3100"/>
                  </a:lnTo>
                  <a:lnTo>
                    <a:pt x="478" y="3042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60;p85">
              <a:extLst>
                <a:ext uri="{FF2B5EF4-FFF2-40B4-BE49-F238E27FC236}">
                  <a16:creationId xmlns:a16="http://schemas.microsoft.com/office/drawing/2014/main" id="{532E7E8D-2BD7-FF98-A27F-3EBABA282169}"/>
                </a:ext>
              </a:extLst>
            </p:cNvPr>
            <p:cNvSpPr/>
            <p:nvPr/>
          </p:nvSpPr>
          <p:spPr>
            <a:xfrm>
              <a:off x="1628604" y="2936559"/>
              <a:ext cx="192579" cy="216726"/>
            </a:xfrm>
            <a:custGeom>
              <a:avLst/>
              <a:gdLst/>
              <a:ahLst/>
              <a:cxnLst/>
              <a:rect l="l" t="t" r="r" b="b"/>
              <a:pathLst>
                <a:path w="6444" h="7252" extrusionOk="0">
                  <a:moveTo>
                    <a:pt x="1" y="0"/>
                  </a:moveTo>
                  <a:lnTo>
                    <a:pt x="272" y="7252"/>
                  </a:lnTo>
                  <a:lnTo>
                    <a:pt x="6444" y="7252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rgbClr val="4D2E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61;p85">
              <a:extLst>
                <a:ext uri="{FF2B5EF4-FFF2-40B4-BE49-F238E27FC236}">
                  <a16:creationId xmlns:a16="http://schemas.microsoft.com/office/drawing/2014/main" id="{01C14C55-3E64-D90D-9AED-AEA3BE43DE02}"/>
                </a:ext>
              </a:extLst>
            </p:cNvPr>
            <p:cNvSpPr/>
            <p:nvPr/>
          </p:nvSpPr>
          <p:spPr>
            <a:xfrm>
              <a:off x="1628604" y="2936559"/>
              <a:ext cx="192579" cy="216726"/>
            </a:xfrm>
            <a:custGeom>
              <a:avLst/>
              <a:gdLst/>
              <a:ahLst/>
              <a:cxnLst/>
              <a:rect l="l" t="t" r="r" b="b"/>
              <a:pathLst>
                <a:path w="6444" h="7252" extrusionOk="0">
                  <a:moveTo>
                    <a:pt x="1" y="0"/>
                  </a:moveTo>
                  <a:lnTo>
                    <a:pt x="272" y="7252"/>
                  </a:lnTo>
                  <a:lnTo>
                    <a:pt x="6444" y="7252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62;p85">
              <a:extLst>
                <a:ext uri="{FF2B5EF4-FFF2-40B4-BE49-F238E27FC236}">
                  <a16:creationId xmlns:a16="http://schemas.microsoft.com/office/drawing/2014/main" id="{C0AEB57C-3E24-4589-0B6A-846C934C5070}"/>
                </a:ext>
              </a:extLst>
            </p:cNvPr>
            <p:cNvSpPr/>
            <p:nvPr/>
          </p:nvSpPr>
          <p:spPr>
            <a:xfrm>
              <a:off x="1739538" y="2936559"/>
              <a:ext cx="78119" cy="95094"/>
            </a:xfrm>
            <a:custGeom>
              <a:avLst/>
              <a:gdLst/>
              <a:ahLst/>
              <a:cxnLst/>
              <a:rect l="l" t="t" r="r" b="b"/>
              <a:pathLst>
                <a:path w="2614" h="3182" extrusionOk="0">
                  <a:moveTo>
                    <a:pt x="2531" y="0"/>
                  </a:moveTo>
                  <a:lnTo>
                    <a:pt x="0" y="0"/>
                  </a:lnTo>
                  <a:lnTo>
                    <a:pt x="0" y="3182"/>
                  </a:lnTo>
                  <a:cubicBezTo>
                    <a:pt x="868" y="3128"/>
                    <a:pt x="1740" y="3062"/>
                    <a:pt x="2613" y="29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63;p85">
              <a:extLst>
                <a:ext uri="{FF2B5EF4-FFF2-40B4-BE49-F238E27FC236}">
                  <a16:creationId xmlns:a16="http://schemas.microsoft.com/office/drawing/2014/main" id="{823B5E94-F384-78BB-6590-696BCC6F01A4}"/>
                </a:ext>
              </a:extLst>
            </p:cNvPr>
            <p:cNvSpPr/>
            <p:nvPr/>
          </p:nvSpPr>
          <p:spPr>
            <a:xfrm>
              <a:off x="1652034" y="2936559"/>
              <a:ext cx="78209" cy="98322"/>
            </a:xfrm>
            <a:custGeom>
              <a:avLst/>
              <a:gdLst/>
              <a:ahLst/>
              <a:cxnLst/>
              <a:rect l="l" t="t" r="r" b="b"/>
              <a:pathLst>
                <a:path w="2617" h="3290" extrusionOk="0">
                  <a:moveTo>
                    <a:pt x="1" y="0"/>
                  </a:moveTo>
                  <a:cubicBezTo>
                    <a:pt x="87" y="1134"/>
                    <a:pt x="278" y="2203"/>
                    <a:pt x="324" y="3290"/>
                  </a:cubicBezTo>
                  <a:cubicBezTo>
                    <a:pt x="1080" y="3279"/>
                    <a:pt x="1844" y="3246"/>
                    <a:pt x="2608" y="3203"/>
                  </a:cubicBezTo>
                  <a:cubicBezTo>
                    <a:pt x="2616" y="2123"/>
                    <a:pt x="2566" y="1037"/>
                    <a:pt x="2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64;p85">
              <a:extLst>
                <a:ext uri="{FF2B5EF4-FFF2-40B4-BE49-F238E27FC236}">
                  <a16:creationId xmlns:a16="http://schemas.microsoft.com/office/drawing/2014/main" id="{FFA23209-EA18-61F1-7543-39199008F9F6}"/>
                </a:ext>
              </a:extLst>
            </p:cNvPr>
            <p:cNvSpPr/>
            <p:nvPr/>
          </p:nvSpPr>
          <p:spPr>
            <a:xfrm>
              <a:off x="1628604" y="2936559"/>
              <a:ext cx="192579" cy="216726"/>
            </a:xfrm>
            <a:custGeom>
              <a:avLst/>
              <a:gdLst/>
              <a:ahLst/>
              <a:cxnLst/>
              <a:rect l="l" t="t" r="r" b="b"/>
              <a:pathLst>
                <a:path w="6444" h="7252" extrusionOk="0">
                  <a:moveTo>
                    <a:pt x="5624" y="637"/>
                  </a:moveTo>
                  <a:lnTo>
                    <a:pt x="5790" y="6616"/>
                  </a:lnTo>
                  <a:lnTo>
                    <a:pt x="885" y="6616"/>
                  </a:lnTo>
                  <a:lnTo>
                    <a:pt x="662" y="637"/>
                  </a:lnTo>
                  <a:close/>
                  <a:moveTo>
                    <a:pt x="1" y="0"/>
                  </a:moveTo>
                  <a:lnTo>
                    <a:pt x="272" y="7252"/>
                  </a:lnTo>
                  <a:lnTo>
                    <a:pt x="6444" y="7252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65;p85">
              <a:extLst>
                <a:ext uri="{FF2B5EF4-FFF2-40B4-BE49-F238E27FC236}">
                  <a16:creationId xmlns:a16="http://schemas.microsoft.com/office/drawing/2014/main" id="{0B48D8DE-780B-EDFD-EBDF-59C007A13880}"/>
                </a:ext>
              </a:extLst>
            </p:cNvPr>
            <p:cNvSpPr/>
            <p:nvPr/>
          </p:nvSpPr>
          <p:spPr>
            <a:xfrm>
              <a:off x="1642052" y="3019162"/>
              <a:ext cx="167207" cy="18977"/>
            </a:xfrm>
            <a:custGeom>
              <a:avLst/>
              <a:gdLst/>
              <a:ahLst/>
              <a:cxnLst/>
              <a:rect l="l" t="t" r="r" b="b"/>
              <a:pathLst>
                <a:path w="5595" h="635" extrusionOk="0">
                  <a:moveTo>
                    <a:pt x="0" y="0"/>
                  </a:moveTo>
                  <a:lnTo>
                    <a:pt x="0" y="635"/>
                  </a:lnTo>
                  <a:lnTo>
                    <a:pt x="5595" y="451"/>
                  </a:lnTo>
                  <a:lnTo>
                    <a:pt x="55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66;p85">
              <a:extLst>
                <a:ext uri="{FF2B5EF4-FFF2-40B4-BE49-F238E27FC236}">
                  <a16:creationId xmlns:a16="http://schemas.microsoft.com/office/drawing/2014/main" id="{5F93955A-B5CD-498A-083B-CF5012FD3051}"/>
                </a:ext>
              </a:extLst>
            </p:cNvPr>
            <p:cNvSpPr/>
            <p:nvPr/>
          </p:nvSpPr>
          <p:spPr>
            <a:xfrm>
              <a:off x="1714136" y="2945495"/>
              <a:ext cx="19037" cy="85591"/>
            </a:xfrm>
            <a:custGeom>
              <a:avLst/>
              <a:gdLst/>
              <a:ahLst/>
              <a:cxnLst/>
              <a:rect l="l" t="t" r="r" b="b"/>
              <a:pathLst>
                <a:path w="637" h="2864" extrusionOk="0">
                  <a:moveTo>
                    <a:pt x="0" y="0"/>
                  </a:moveTo>
                  <a:lnTo>
                    <a:pt x="160" y="2863"/>
                  </a:lnTo>
                  <a:lnTo>
                    <a:pt x="636" y="278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67;p85">
              <a:extLst>
                <a:ext uri="{FF2B5EF4-FFF2-40B4-BE49-F238E27FC236}">
                  <a16:creationId xmlns:a16="http://schemas.microsoft.com/office/drawing/2014/main" id="{1885408E-DD2D-A1A1-BAD6-36B7152037FE}"/>
                </a:ext>
              </a:extLst>
            </p:cNvPr>
            <p:cNvSpPr/>
            <p:nvPr/>
          </p:nvSpPr>
          <p:spPr>
            <a:xfrm>
              <a:off x="1073753" y="2818154"/>
              <a:ext cx="149186" cy="489815"/>
            </a:xfrm>
            <a:custGeom>
              <a:avLst/>
              <a:gdLst/>
              <a:ahLst/>
              <a:cxnLst/>
              <a:rect l="l" t="t" r="r" b="b"/>
              <a:pathLst>
                <a:path w="4992" h="16390" extrusionOk="0">
                  <a:moveTo>
                    <a:pt x="0" y="1"/>
                  </a:moveTo>
                  <a:cubicBezTo>
                    <a:pt x="346" y="5488"/>
                    <a:pt x="560" y="10965"/>
                    <a:pt x="963" y="16390"/>
                  </a:cubicBezTo>
                  <a:lnTo>
                    <a:pt x="4665" y="16372"/>
                  </a:lnTo>
                  <a:cubicBezTo>
                    <a:pt x="4827" y="15162"/>
                    <a:pt x="4991" y="13949"/>
                    <a:pt x="4974" y="12691"/>
                  </a:cubicBezTo>
                  <a:lnTo>
                    <a:pt x="2772" y="12691"/>
                  </a:lnTo>
                  <a:cubicBezTo>
                    <a:pt x="2787" y="8460"/>
                    <a:pt x="3028" y="4230"/>
                    <a:pt x="3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8;p85">
              <a:extLst>
                <a:ext uri="{FF2B5EF4-FFF2-40B4-BE49-F238E27FC236}">
                  <a16:creationId xmlns:a16="http://schemas.microsoft.com/office/drawing/2014/main" id="{6D4448EF-4168-5BDD-2376-5EF1943169A9}"/>
                </a:ext>
              </a:extLst>
            </p:cNvPr>
            <p:cNvSpPr/>
            <p:nvPr/>
          </p:nvSpPr>
          <p:spPr>
            <a:xfrm>
              <a:off x="1743453" y="2819827"/>
              <a:ext cx="245655" cy="486916"/>
            </a:xfrm>
            <a:custGeom>
              <a:avLst/>
              <a:gdLst/>
              <a:ahLst/>
              <a:cxnLst/>
              <a:rect l="l" t="t" r="r" b="b"/>
              <a:pathLst>
                <a:path w="8220" h="16293" extrusionOk="0">
                  <a:moveTo>
                    <a:pt x="8219" y="1"/>
                  </a:moveTo>
                  <a:lnTo>
                    <a:pt x="5877" y="2"/>
                  </a:lnTo>
                  <a:lnTo>
                    <a:pt x="1914" y="2"/>
                  </a:lnTo>
                  <a:cubicBezTo>
                    <a:pt x="1732" y="4296"/>
                    <a:pt x="2199" y="8801"/>
                    <a:pt x="2358" y="13130"/>
                  </a:cubicBezTo>
                  <a:cubicBezTo>
                    <a:pt x="1534" y="13179"/>
                    <a:pt x="765" y="13335"/>
                    <a:pt x="0" y="13466"/>
                  </a:cubicBezTo>
                  <a:cubicBezTo>
                    <a:pt x="101" y="14393"/>
                    <a:pt x="201" y="15338"/>
                    <a:pt x="302" y="16292"/>
                  </a:cubicBezTo>
                  <a:lnTo>
                    <a:pt x="5430" y="16269"/>
                  </a:lnTo>
                  <a:lnTo>
                    <a:pt x="6875" y="16263"/>
                  </a:lnTo>
                  <a:lnTo>
                    <a:pt x="6935" y="15546"/>
                  </a:lnTo>
                  <a:lnTo>
                    <a:pt x="7817" y="4882"/>
                  </a:lnTo>
                  <a:lnTo>
                    <a:pt x="8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9;p85">
              <a:extLst>
                <a:ext uri="{FF2B5EF4-FFF2-40B4-BE49-F238E27FC236}">
                  <a16:creationId xmlns:a16="http://schemas.microsoft.com/office/drawing/2014/main" id="{F7F41665-3E50-C4DB-5929-67E29E3AE3FC}"/>
                </a:ext>
              </a:extLst>
            </p:cNvPr>
            <p:cNvSpPr/>
            <p:nvPr/>
          </p:nvSpPr>
          <p:spPr>
            <a:xfrm>
              <a:off x="1101277" y="1974195"/>
              <a:ext cx="770585" cy="866904"/>
            </a:xfrm>
            <a:custGeom>
              <a:avLst/>
              <a:gdLst/>
              <a:ahLst/>
              <a:cxnLst/>
              <a:rect l="l" t="t" r="r" b="b"/>
              <a:pathLst>
                <a:path w="25785" h="29008" extrusionOk="0">
                  <a:moveTo>
                    <a:pt x="12908" y="0"/>
                  </a:moveTo>
                  <a:lnTo>
                    <a:pt x="0" y="15673"/>
                  </a:lnTo>
                  <a:lnTo>
                    <a:pt x="654" y="29007"/>
                  </a:lnTo>
                  <a:lnTo>
                    <a:pt x="25513" y="29007"/>
                  </a:lnTo>
                  <a:lnTo>
                    <a:pt x="25785" y="15639"/>
                  </a:lnTo>
                  <a:lnTo>
                    <a:pt x="129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70;p85">
              <a:extLst>
                <a:ext uri="{FF2B5EF4-FFF2-40B4-BE49-F238E27FC236}">
                  <a16:creationId xmlns:a16="http://schemas.microsoft.com/office/drawing/2014/main" id="{3126940D-8D35-2FA7-AE05-D98E1A9B43A6}"/>
                </a:ext>
              </a:extLst>
            </p:cNvPr>
            <p:cNvSpPr/>
            <p:nvPr/>
          </p:nvSpPr>
          <p:spPr>
            <a:xfrm>
              <a:off x="1101277" y="2387507"/>
              <a:ext cx="50864" cy="453595"/>
            </a:xfrm>
            <a:custGeom>
              <a:avLst/>
              <a:gdLst/>
              <a:ahLst/>
              <a:cxnLst/>
              <a:rect l="l" t="t" r="r" b="b"/>
              <a:pathLst>
                <a:path w="1702" h="15178" extrusionOk="0">
                  <a:moveTo>
                    <a:pt x="1517" y="0"/>
                  </a:moveTo>
                  <a:lnTo>
                    <a:pt x="0" y="1843"/>
                  </a:lnTo>
                  <a:lnTo>
                    <a:pt x="654" y="15177"/>
                  </a:lnTo>
                  <a:lnTo>
                    <a:pt x="1702" y="15177"/>
                  </a:lnTo>
                  <a:cubicBezTo>
                    <a:pt x="1529" y="10104"/>
                    <a:pt x="1611" y="5017"/>
                    <a:pt x="1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71;p85">
              <a:extLst>
                <a:ext uri="{FF2B5EF4-FFF2-40B4-BE49-F238E27FC236}">
                  <a16:creationId xmlns:a16="http://schemas.microsoft.com/office/drawing/2014/main" id="{22DE91BC-B3A7-07B8-770D-7E797B4030B0}"/>
                </a:ext>
              </a:extLst>
            </p:cNvPr>
            <p:cNvSpPr/>
            <p:nvPr/>
          </p:nvSpPr>
          <p:spPr>
            <a:xfrm>
              <a:off x="1826774" y="2386790"/>
              <a:ext cx="45096" cy="454312"/>
            </a:xfrm>
            <a:custGeom>
              <a:avLst/>
              <a:gdLst/>
              <a:ahLst/>
              <a:cxnLst/>
              <a:rect l="l" t="t" r="r" b="b"/>
              <a:pathLst>
                <a:path w="1509" h="15202" extrusionOk="0">
                  <a:moveTo>
                    <a:pt x="0" y="0"/>
                  </a:moveTo>
                  <a:cubicBezTo>
                    <a:pt x="285" y="5108"/>
                    <a:pt x="46" y="10138"/>
                    <a:pt x="94" y="15201"/>
                  </a:cubicBezTo>
                  <a:lnTo>
                    <a:pt x="1238" y="15201"/>
                  </a:lnTo>
                  <a:lnTo>
                    <a:pt x="1509" y="1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72;p85">
              <a:extLst>
                <a:ext uri="{FF2B5EF4-FFF2-40B4-BE49-F238E27FC236}">
                  <a16:creationId xmlns:a16="http://schemas.microsoft.com/office/drawing/2014/main" id="{CA23A7AF-E743-77C9-0820-AC536B91A442}"/>
                </a:ext>
              </a:extLst>
            </p:cNvPr>
            <p:cNvSpPr/>
            <p:nvPr/>
          </p:nvSpPr>
          <p:spPr>
            <a:xfrm>
              <a:off x="1456913" y="1974195"/>
              <a:ext cx="55795" cy="36579"/>
            </a:xfrm>
            <a:custGeom>
              <a:avLst/>
              <a:gdLst/>
              <a:ahLst/>
              <a:cxnLst/>
              <a:rect l="l" t="t" r="r" b="b"/>
              <a:pathLst>
                <a:path w="1867" h="1224" extrusionOk="0">
                  <a:moveTo>
                    <a:pt x="1008" y="0"/>
                  </a:moveTo>
                  <a:lnTo>
                    <a:pt x="1" y="1224"/>
                  </a:lnTo>
                  <a:cubicBezTo>
                    <a:pt x="618" y="1157"/>
                    <a:pt x="1241" y="1097"/>
                    <a:pt x="1867" y="1044"/>
                  </a:cubicBezTo>
                  <a:lnTo>
                    <a:pt x="1008" y="0"/>
                  </a:lnTo>
                  <a:close/>
                </a:path>
              </a:pathLst>
            </a:custGeom>
            <a:solidFill>
              <a:srgbClr val="F5D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73;p85">
              <a:extLst>
                <a:ext uri="{FF2B5EF4-FFF2-40B4-BE49-F238E27FC236}">
                  <a16:creationId xmlns:a16="http://schemas.microsoft.com/office/drawing/2014/main" id="{589A6BCF-B181-CA61-BE68-B72364448CA1}"/>
                </a:ext>
              </a:extLst>
            </p:cNvPr>
            <p:cNvSpPr/>
            <p:nvPr/>
          </p:nvSpPr>
          <p:spPr>
            <a:xfrm>
              <a:off x="1393705" y="2059397"/>
              <a:ext cx="178862" cy="28122"/>
            </a:xfrm>
            <a:custGeom>
              <a:avLst/>
              <a:gdLst/>
              <a:ahLst/>
              <a:cxnLst/>
              <a:rect l="l" t="t" r="r" b="b"/>
              <a:pathLst>
                <a:path w="5985" h="941" extrusionOk="0">
                  <a:moveTo>
                    <a:pt x="5472" y="1"/>
                  </a:moveTo>
                  <a:cubicBezTo>
                    <a:pt x="4531" y="81"/>
                    <a:pt x="3590" y="159"/>
                    <a:pt x="2647" y="238"/>
                  </a:cubicBezTo>
                  <a:cubicBezTo>
                    <a:pt x="1913" y="300"/>
                    <a:pt x="1101" y="458"/>
                    <a:pt x="249" y="638"/>
                  </a:cubicBezTo>
                  <a:lnTo>
                    <a:pt x="0" y="940"/>
                  </a:lnTo>
                  <a:cubicBezTo>
                    <a:pt x="120" y="926"/>
                    <a:pt x="242" y="911"/>
                    <a:pt x="360" y="897"/>
                  </a:cubicBezTo>
                  <a:cubicBezTo>
                    <a:pt x="2239" y="689"/>
                    <a:pt x="4106" y="645"/>
                    <a:pt x="5985" y="624"/>
                  </a:cubicBezTo>
                  <a:lnTo>
                    <a:pt x="5472" y="1"/>
                  </a:lnTo>
                  <a:close/>
                </a:path>
              </a:pathLst>
            </a:custGeom>
            <a:solidFill>
              <a:srgbClr val="F5D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74;p85">
              <a:extLst>
                <a:ext uri="{FF2B5EF4-FFF2-40B4-BE49-F238E27FC236}">
                  <a16:creationId xmlns:a16="http://schemas.microsoft.com/office/drawing/2014/main" id="{988812B3-1B0B-334A-FB89-8D2E275A256B}"/>
                </a:ext>
              </a:extLst>
            </p:cNvPr>
            <p:cNvSpPr/>
            <p:nvPr/>
          </p:nvSpPr>
          <p:spPr>
            <a:xfrm>
              <a:off x="1340330" y="2135724"/>
              <a:ext cx="281188" cy="16586"/>
            </a:xfrm>
            <a:custGeom>
              <a:avLst/>
              <a:gdLst/>
              <a:ahLst/>
              <a:cxnLst/>
              <a:rect l="l" t="t" r="r" b="b"/>
              <a:pathLst>
                <a:path w="9409" h="555" extrusionOk="0">
                  <a:moveTo>
                    <a:pt x="9359" y="0"/>
                  </a:moveTo>
                  <a:cubicBezTo>
                    <a:pt x="8917" y="4"/>
                    <a:pt x="8472" y="8"/>
                    <a:pt x="8029" y="11"/>
                  </a:cubicBezTo>
                  <a:cubicBezTo>
                    <a:pt x="5614" y="25"/>
                    <a:pt x="3282" y="175"/>
                    <a:pt x="882" y="430"/>
                  </a:cubicBezTo>
                  <a:cubicBezTo>
                    <a:pt x="599" y="460"/>
                    <a:pt x="316" y="489"/>
                    <a:pt x="33" y="518"/>
                  </a:cubicBezTo>
                  <a:lnTo>
                    <a:pt x="1" y="554"/>
                  </a:lnTo>
                  <a:cubicBezTo>
                    <a:pt x="3135" y="416"/>
                    <a:pt x="6289" y="71"/>
                    <a:pt x="9409" y="60"/>
                  </a:cubicBezTo>
                  <a:lnTo>
                    <a:pt x="9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75;p85">
              <a:extLst>
                <a:ext uri="{FF2B5EF4-FFF2-40B4-BE49-F238E27FC236}">
                  <a16:creationId xmlns:a16="http://schemas.microsoft.com/office/drawing/2014/main" id="{93E63E86-F54E-5CC1-7C52-9CE7E97A2630}"/>
                </a:ext>
              </a:extLst>
            </p:cNvPr>
            <p:cNvSpPr/>
            <p:nvPr/>
          </p:nvSpPr>
          <p:spPr>
            <a:xfrm>
              <a:off x="1282054" y="2196391"/>
              <a:ext cx="399562" cy="26628"/>
            </a:xfrm>
            <a:custGeom>
              <a:avLst/>
              <a:gdLst/>
              <a:ahLst/>
              <a:cxnLst/>
              <a:rect l="l" t="t" r="r" b="b"/>
              <a:pathLst>
                <a:path w="13370" h="891" extrusionOk="0">
                  <a:moveTo>
                    <a:pt x="11245" y="1"/>
                  </a:moveTo>
                  <a:cubicBezTo>
                    <a:pt x="7619" y="1"/>
                    <a:pt x="3932" y="482"/>
                    <a:pt x="286" y="544"/>
                  </a:cubicBezTo>
                  <a:lnTo>
                    <a:pt x="1" y="890"/>
                  </a:lnTo>
                  <a:cubicBezTo>
                    <a:pt x="1753" y="796"/>
                    <a:pt x="3503" y="513"/>
                    <a:pt x="5273" y="477"/>
                  </a:cubicBezTo>
                  <a:cubicBezTo>
                    <a:pt x="6842" y="445"/>
                    <a:pt x="8406" y="415"/>
                    <a:pt x="9970" y="415"/>
                  </a:cubicBezTo>
                  <a:cubicBezTo>
                    <a:pt x="11102" y="415"/>
                    <a:pt x="12235" y="430"/>
                    <a:pt x="13370" y="472"/>
                  </a:cubicBezTo>
                  <a:lnTo>
                    <a:pt x="13002" y="26"/>
                  </a:lnTo>
                  <a:cubicBezTo>
                    <a:pt x="12520" y="17"/>
                    <a:pt x="12036" y="4"/>
                    <a:pt x="11553" y="2"/>
                  </a:cubicBezTo>
                  <a:cubicBezTo>
                    <a:pt x="11451" y="1"/>
                    <a:pt x="11348" y="1"/>
                    <a:pt x="1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76;p85">
              <a:extLst>
                <a:ext uri="{FF2B5EF4-FFF2-40B4-BE49-F238E27FC236}">
                  <a16:creationId xmlns:a16="http://schemas.microsoft.com/office/drawing/2014/main" id="{13797891-895C-0447-3B1D-3BDECF7348FF}"/>
                </a:ext>
              </a:extLst>
            </p:cNvPr>
            <p:cNvSpPr/>
            <p:nvPr/>
          </p:nvSpPr>
          <p:spPr>
            <a:xfrm>
              <a:off x="1208267" y="2271881"/>
              <a:ext cx="537781" cy="41331"/>
            </a:xfrm>
            <a:custGeom>
              <a:avLst/>
              <a:gdLst/>
              <a:ahLst/>
              <a:cxnLst/>
              <a:rect l="l" t="t" r="r" b="b"/>
              <a:pathLst>
                <a:path w="17995" h="1383" extrusionOk="0">
                  <a:moveTo>
                    <a:pt x="11262" y="0"/>
                  </a:moveTo>
                  <a:cubicBezTo>
                    <a:pt x="9604" y="0"/>
                    <a:pt x="7947" y="53"/>
                    <a:pt x="6307" y="206"/>
                  </a:cubicBezTo>
                  <a:cubicBezTo>
                    <a:pt x="4690" y="356"/>
                    <a:pt x="3090" y="539"/>
                    <a:pt x="1492" y="539"/>
                  </a:cubicBezTo>
                  <a:cubicBezTo>
                    <a:pt x="1226" y="539"/>
                    <a:pt x="959" y="534"/>
                    <a:pt x="693" y="522"/>
                  </a:cubicBezTo>
                  <a:lnTo>
                    <a:pt x="0" y="1365"/>
                  </a:lnTo>
                  <a:cubicBezTo>
                    <a:pt x="200" y="1377"/>
                    <a:pt x="402" y="1382"/>
                    <a:pt x="606" y="1382"/>
                  </a:cubicBezTo>
                  <a:cubicBezTo>
                    <a:pt x="2052" y="1382"/>
                    <a:pt x="3564" y="1109"/>
                    <a:pt x="4788" y="958"/>
                  </a:cubicBezTo>
                  <a:cubicBezTo>
                    <a:pt x="7900" y="578"/>
                    <a:pt x="11016" y="622"/>
                    <a:pt x="14149" y="595"/>
                  </a:cubicBezTo>
                  <a:cubicBezTo>
                    <a:pt x="15429" y="582"/>
                    <a:pt x="16712" y="572"/>
                    <a:pt x="17994" y="564"/>
                  </a:cubicBezTo>
                  <a:lnTo>
                    <a:pt x="17680" y="182"/>
                  </a:lnTo>
                  <a:cubicBezTo>
                    <a:pt x="17052" y="151"/>
                    <a:pt x="16424" y="120"/>
                    <a:pt x="15795" y="97"/>
                  </a:cubicBezTo>
                  <a:cubicBezTo>
                    <a:pt x="14292" y="44"/>
                    <a:pt x="12777" y="0"/>
                    <a:pt x="11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77;p85">
              <a:extLst>
                <a:ext uri="{FF2B5EF4-FFF2-40B4-BE49-F238E27FC236}">
                  <a16:creationId xmlns:a16="http://schemas.microsoft.com/office/drawing/2014/main" id="{503C7425-07DE-F4BD-B289-9D43A7E15589}"/>
                </a:ext>
              </a:extLst>
            </p:cNvPr>
            <p:cNvSpPr/>
            <p:nvPr/>
          </p:nvSpPr>
          <p:spPr>
            <a:xfrm>
              <a:off x="1251062" y="2403466"/>
              <a:ext cx="602033" cy="18947"/>
            </a:xfrm>
            <a:custGeom>
              <a:avLst/>
              <a:gdLst/>
              <a:ahLst/>
              <a:cxnLst/>
              <a:rect l="l" t="t" r="r" b="b"/>
              <a:pathLst>
                <a:path w="20145" h="634" extrusionOk="0">
                  <a:moveTo>
                    <a:pt x="11068" y="1"/>
                  </a:moveTo>
                  <a:cubicBezTo>
                    <a:pt x="8229" y="1"/>
                    <a:pt x="5392" y="114"/>
                    <a:pt x="2560" y="327"/>
                  </a:cubicBezTo>
                  <a:cubicBezTo>
                    <a:pt x="1711" y="391"/>
                    <a:pt x="856" y="511"/>
                    <a:pt x="1" y="633"/>
                  </a:cubicBezTo>
                  <a:cubicBezTo>
                    <a:pt x="4137" y="326"/>
                    <a:pt x="8264" y="129"/>
                    <a:pt x="12426" y="129"/>
                  </a:cubicBezTo>
                  <a:cubicBezTo>
                    <a:pt x="13360" y="129"/>
                    <a:pt x="14296" y="139"/>
                    <a:pt x="15233" y="159"/>
                  </a:cubicBezTo>
                  <a:cubicBezTo>
                    <a:pt x="16880" y="197"/>
                    <a:pt x="18515" y="331"/>
                    <a:pt x="20145" y="512"/>
                  </a:cubicBezTo>
                  <a:lnTo>
                    <a:pt x="20138" y="502"/>
                  </a:lnTo>
                  <a:cubicBezTo>
                    <a:pt x="18059" y="243"/>
                    <a:pt x="15969" y="94"/>
                    <a:pt x="13864" y="38"/>
                  </a:cubicBezTo>
                  <a:cubicBezTo>
                    <a:pt x="12932" y="13"/>
                    <a:pt x="12000" y="1"/>
                    <a:pt x="1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78;p85">
              <a:extLst>
                <a:ext uri="{FF2B5EF4-FFF2-40B4-BE49-F238E27FC236}">
                  <a16:creationId xmlns:a16="http://schemas.microsoft.com/office/drawing/2014/main" id="{4A7E9771-9516-23CF-9136-1DC2EE680C91}"/>
                </a:ext>
              </a:extLst>
            </p:cNvPr>
            <p:cNvSpPr/>
            <p:nvPr/>
          </p:nvSpPr>
          <p:spPr>
            <a:xfrm>
              <a:off x="1104146" y="2474354"/>
              <a:ext cx="766849" cy="33651"/>
            </a:xfrm>
            <a:custGeom>
              <a:avLst/>
              <a:gdLst/>
              <a:ahLst/>
              <a:cxnLst/>
              <a:rect l="l" t="t" r="r" b="b"/>
              <a:pathLst>
                <a:path w="25660" h="1126" extrusionOk="0">
                  <a:moveTo>
                    <a:pt x="17863" y="0"/>
                  </a:moveTo>
                  <a:cubicBezTo>
                    <a:pt x="11868" y="0"/>
                    <a:pt x="5973" y="357"/>
                    <a:pt x="1" y="908"/>
                  </a:cubicBezTo>
                  <a:lnTo>
                    <a:pt x="10" y="1112"/>
                  </a:lnTo>
                  <a:cubicBezTo>
                    <a:pt x="3608" y="561"/>
                    <a:pt x="7231" y="379"/>
                    <a:pt x="10862" y="379"/>
                  </a:cubicBezTo>
                  <a:cubicBezTo>
                    <a:pt x="13293" y="379"/>
                    <a:pt x="15728" y="461"/>
                    <a:pt x="18161" y="569"/>
                  </a:cubicBezTo>
                  <a:cubicBezTo>
                    <a:pt x="20657" y="678"/>
                    <a:pt x="23161" y="825"/>
                    <a:pt x="25644" y="1125"/>
                  </a:cubicBezTo>
                  <a:lnTo>
                    <a:pt x="25660" y="332"/>
                  </a:lnTo>
                  <a:cubicBezTo>
                    <a:pt x="23563" y="135"/>
                    <a:pt x="21459" y="28"/>
                    <a:pt x="19336" y="8"/>
                  </a:cubicBezTo>
                  <a:cubicBezTo>
                    <a:pt x="18845" y="3"/>
                    <a:pt x="18353" y="0"/>
                    <a:pt x="17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79;p85">
              <a:extLst>
                <a:ext uri="{FF2B5EF4-FFF2-40B4-BE49-F238E27FC236}">
                  <a16:creationId xmlns:a16="http://schemas.microsoft.com/office/drawing/2014/main" id="{8EB74DDD-AF01-2BCE-12D5-F7069A7CD80E}"/>
                </a:ext>
              </a:extLst>
            </p:cNvPr>
            <p:cNvSpPr/>
            <p:nvPr/>
          </p:nvSpPr>
          <p:spPr>
            <a:xfrm>
              <a:off x="1107045" y="2538099"/>
              <a:ext cx="762426" cy="30303"/>
            </a:xfrm>
            <a:custGeom>
              <a:avLst/>
              <a:gdLst/>
              <a:ahLst/>
              <a:cxnLst/>
              <a:rect l="l" t="t" r="r" b="b"/>
              <a:pathLst>
                <a:path w="25512" h="1014" extrusionOk="0">
                  <a:moveTo>
                    <a:pt x="10593" y="0"/>
                  </a:moveTo>
                  <a:cubicBezTo>
                    <a:pt x="7048" y="0"/>
                    <a:pt x="3510" y="179"/>
                    <a:pt x="0" y="735"/>
                  </a:cubicBezTo>
                  <a:lnTo>
                    <a:pt x="10" y="934"/>
                  </a:lnTo>
                  <a:cubicBezTo>
                    <a:pt x="534" y="991"/>
                    <a:pt x="1060" y="1014"/>
                    <a:pt x="1586" y="1014"/>
                  </a:cubicBezTo>
                  <a:cubicBezTo>
                    <a:pt x="3847" y="1014"/>
                    <a:pt x="6118" y="585"/>
                    <a:pt x="8384" y="545"/>
                  </a:cubicBezTo>
                  <a:cubicBezTo>
                    <a:pt x="9158" y="532"/>
                    <a:pt x="9933" y="525"/>
                    <a:pt x="10708" y="525"/>
                  </a:cubicBezTo>
                  <a:cubicBezTo>
                    <a:pt x="13436" y="525"/>
                    <a:pt x="16167" y="601"/>
                    <a:pt x="18891" y="683"/>
                  </a:cubicBezTo>
                  <a:cubicBezTo>
                    <a:pt x="21097" y="748"/>
                    <a:pt x="23304" y="837"/>
                    <a:pt x="25508" y="934"/>
                  </a:cubicBezTo>
                  <a:lnTo>
                    <a:pt x="25511" y="760"/>
                  </a:lnTo>
                  <a:cubicBezTo>
                    <a:pt x="23306" y="487"/>
                    <a:pt x="21085" y="327"/>
                    <a:pt x="18865" y="230"/>
                  </a:cubicBezTo>
                  <a:cubicBezTo>
                    <a:pt x="16110" y="108"/>
                    <a:pt x="13350" y="0"/>
                    <a:pt x="10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80;p85">
              <a:extLst>
                <a:ext uri="{FF2B5EF4-FFF2-40B4-BE49-F238E27FC236}">
                  <a16:creationId xmlns:a16="http://schemas.microsoft.com/office/drawing/2014/main" id="{FCDEA9C5-3F88-3965-1220-D2253EEB8AAE}"/>
                </a:ext>
              </a:extLst>
            </p:cNvPr>
            <p:cNvSpPr/>
            <p:nvPr/>
          </p:nvSpPr>
          <p:spPr>
            <a:xfrm>
              <a:off x="1110332" y="2613679"/>
              <a:ext cx="757764" cy="42018"/>
            </a:xfrm>
            <a:custGeom>
              <a:avLst/>
              <a:gdLst/>
              <a:ahLst/>
              <a:cxnLst/>
              <a:rect l="l" t="t" r="r" b="b"/>
              <a:pathLst>
                <a:path w="25356" h="1406" extrusionOk="0">
                  <a:moveTo>
                    <a:pt x="10872" y="0"/>
                  </a:moveTo>
                  <a:cubicBezTo>
                    <a:pt x="9567" y="0"/>
                    <a:pt x="8265" y="38"/>
                    <a:pt x="6975" y="146"/>
                  </a:cubicBezTo>
                  <a:cubicBezTo>
                    <a:pt x="5154" y="296"/>
                    <a:pt x="3326" y="523"/>
                    <a:pt x="1506" y="523"/>
                  </a:cubicBezTo>
                  <a:cubicBezTo>
                    <a:pt x="1003" y="523"/>
                    <a:pt x="502" y="506"/>
                    <a:pt x="1" y="465"/>
                  </a:cubicBezTo>
                  <a:lnTo>
                    <a:pt x="1" y="465"/>
                  </a:lnTo>
                  <a:lnTo>
                    <a:pt x="10" y="655"/>
                  </a:lnTo>
                  <a:cubicBezTo>
                    <a:pt x="1060" y="887"/>
                    <a:pt x="2134" y="963"/>
                    <a:pt x="3215" y="963"/>
                  </a:cubicBezTo>
                  <a:cubicBezTo>
                    <a:pt x="4766" y="963"/>
                    <a:pt x="6331" y="807"/>
                    <a:pt x="7861" y="731"/>
                  </a:cubicBezTo>
                  <a:cubicBezTo>
                    <a:pt x="9941" y="629"/>
                    <a:pt x="12039" y="564"/>
                    <a:pt x="14133" y="564"/>
                  </a:cubicBezTo>
                  <a:cubicBezTo>
                    <a:pt x="15508" y="564"/>
                    <a:pt x="16882" y="592"/>
                    <a:pt x="18248" y="657"/>
                  </a:cubicBezTo>
                  <a:cubicBezTo>
                    <a:pt x="20596" y="770"/>
                    <a:pt x="22996" y="970"/>
                    <a:pt x="25337" y="1406"/>
                  </a:cubicBezTo>
                  <a:lnTo>
                    <a:pt x="25355" y="451"/>
                  </a:lnTo>
                  <a:cubicBezTo>
                    <a:pt x="22891" y="343"/>
                    <a:pt x="20426" y="248"/>
                    <a:pt x="17959" y="185"/>
                  </a:cubicBezTo>
                  <a:cubicBezTo>
                    <a:pt x="15617" y="125"/>
                    <a:pt x="13239" y="0"/>
                    <a:pt x="108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81;p85">
              <a:extLst>
                <a:ext uri="{FF2B5EF4-FFF2-40B4-BE49-F238E27FC236}">
                  <a16:creationId xmlns:a16="http://schemas.microsoft.com/office/drawing/2014/main" id="{A6D1402B-F2B4-79E7-E7F5-0219AFB15EC0}"/>
                </a:ext>
              </a:extLst>
            </p:cNvPr>
            <p:cNvSpPr/>
            <p:nvPr/>
          </p:nvSpPr>
          <p:spPr>
            <a:xfrm>
              <a:off x="1114158" y="2701661"/>
              <a:ext cx="657769" cy="29855"/>
            </a:xfrm>
            <a:custGeom>
              <a:avLst/>
              <a:gdLst/>
              <a:ahLst/>
              <a:cxnLst/>
              <a:rect l="l" t="t" r="r" b="b"/>
              <a:pathLst>
                <a:path w="22010" h="999" extrusionOk="0">
                  <a:moveTo>
                    <a:pt x="13584" y="0"/>
                  </a:moveTo>
                  <a:cubicBezTo>
                    <a:pt x="11422" y="0"/>
                    <a:pt x="9258" y="60"/>
                    <a:pt x="7110" y="194"/>
                  </a:cubicBezTo>
                  <a:cubicBezTo>
                    <a:pt x="5765" y="278"/>
                    <a:pt x="4392" y="384"/>
                    <a:pt x="3025" y="384"/>
                  </a:cubicBezTo>
                  <a:cubicBezTo>
                    <a:pt x="2008" y="384"/>
                    <a:pt x="995" y="325"/>
                    <a:pt x="0" y="155"/>
                  </a:cubicBezTo>
                  <a:lnTo>
                    <a:pt x="0" y="155"/>
                  </a:lnTo>
                  <a:lnTo>
                    <a:pt x="43" y="999"/>
                  </a:lnTo>
                  <a:cubicBezTo>
                    <a:pt x="2729" y="516"/>
                    <a:pt x="5587" y="495"/>
                    <a:pt x="8231" y="407"/>
                  </a:cubicBezTo>
                  <a:cubicBezTo>
                    <a:pt x="10233" y="339"/>
                    <a:pt x="12234" y="313"/>
                    <a:pt x="14236" y="313"/>
                  </a:cubicBezTo>
                  <a:cubicBezTo>
                    <a:pt x="16067" y="313"/>
                    <a:pt x="17898" y="335"/>
                    <a:pt x="19730" y="367"/>
                  </a:cubicBezTo>
                  <a:cubicBezTo>
                    <a:pt x="20489" y="380"/>
                    <a:pt x="21249" y="393"/>
                    <a:pt x="22009" y="407"/>
                  </a:cubicBezTo>
                  <a:cubicBezTo>
                    <a:pt x="20724" y="242"/>
                    <a:pt x="19429" y="132"/>
                    <a:pt x="18118" y="84"/>
                  </a:cubicBezTo>
                  <a:cubicBezTo>
                    <a:pt x="16612" y="30"/>
                    <a:pt x="15099" y="0"/>
                    <a:pt x="13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82;p85">
              <a:extLst>
                <a:ext uri="{FF2B5EF4-FFF2-40B4-BE49-F238E27FC236}">
                  <a16:creationId xmlns:a16="http://schemas.microsoft.com/office/drawing/2014/main" id="{D0AB3648-6B47-6606-9BF5-0EEE6C1AE520}"/>
                </a:ext>
              </a:extLst>
            </p:cNvPr>
            <p:cNvSpPr/>
            <p:nvPr/>
          </p:nvSpPr>
          <p:spPr>
            <a:xfrm>
              <a:off x="1118491" y="2772489"/>
              <a:ext cx="746557" cy="68616"/>
            </a:xfrm>
            <a:custGeom>
              <a:avLst/>
              <a:gdLst/>
              <a:ahLst/>
              <a:cxnLst/>
              <a:rect l="l" t="t" r="r" b="b"/>
              <a:pathLst>
                <a:path w="24981" h="2296" extrusionOk="0">
                  <a:moveTo>
                    <a:pt x="13656" y="0"/>
                  </a:moveTo>
                  <a:cubicBezTo>
                    <a:pt x="11799" y="0"/>
                    <a:pt x="9942" y="27"/>
                    <a:pt x="8086" y="102"/>
                  </a:cubicBezTo>
                  <a:cubicBezTo>
                    <a:pt x="5464" y="208"/>
                    <a:pt x="2639" y="205"/>
                    <a:pt x="0" y="715"/>
                  </a:cubicBezTo>
                  <a:lnTo>
                    <a:pt x="78" y="2295"/>
                  </a:lnTo>
                  <a:lnTo>
                    <a:pt x="24937" y="2295"/>
                  </a:lnTo>
                  <a:lnTo>
                    <a:pt x="24981" y="148"/>
                  </a:lnTo>
                  <a:cubicBezTo>
                    <a:pt x="23182" y="125"/>
                    <a:pt x="21383" y="91"/>
                    <a:pt x="19585" y="63"/>
                  </a:cubicBezTo>
                  <a:cubicBezTo>
                    <a:pt x="17610" y="30"/>
                    <a:pt x="15633" y="0"/>
                    <a:pt x="13656" y="0"/>
                  </a:cubicBezTo>
                  <a:close/>
                </a:path>
              </a:pathLst>
            </a:custGeom>
            <a:solidFill>
              <a:srgbClr val="F5D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83;p85">
              <a:extLst>
                <a:ext uri="{FF2B5EF4-FFF2-40B4-BE49-F238E27FC236}">
                  <a16:creationId xmlns:a16="http://schemas.microsoft.com/office/drawing/2014/main" id="{01D6E301-AD90-93A8-E15D-020C9B9985C8}"/>
                </a:ext>
              </a:extLst>
            </p:cNvPr>
            <p:cNvSpPr/>
            <p:nvPr/>
          </p:nvSpPr>
          <p:spPr>
            <a:xfrm>
              <a:off x="1662882" y="2341574"/>
              <a:ext cx="134243" cy="9205"/>
            </a:xfrm>
            <a:custGeom>
              <a:avLst/>
              <a:gdLst/>
              <a:ahLst/>
              <a:cxnLst/>
              <a:rect l="l" t="t" r="r" b="b"/>
              <a:pathLst>
                <a:path w="4492" h="308" extrusionOk="0">
                  <a:moveTo>
                    <a:pt x="4239" y="0"/>
                  </a:moveTo>
                  <a:cubicBezTo>
                    <a:pt x="2825" y="9"/>
                    <a:pt x="1412" y="22"/>
                    <a:pt x="0" y="38"/>
                  </a:cubicBezTo>
                  <a:cubicBezTo>
                    <a:pt x="566" y="54"/>
                    <a:pt x="1131" y="77"/>
                    <a:pt x="1699" y="108"/>
                  </a:cubicBezTo>
                  <a:cubicBezTo>
                    <a:pt x="2633" y="160"/>
                    <a:pt x="3563" y="225"/>
                    <a:pt x="4492" y="307"/>
                  </a:cubicBezTo>
                  <a:lnTo>
                    <a:pt x="4239" y="0"/>
                  </a:lnTo>
                  <a:close/>
                </a:path>
              </a:pathLst>
            </a:custGeom>
            <a:solidFill>
              <a:srgbClr val="F5D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84;p85">
              <a:extLst>
                <a:ext uri="{FF2B5EF4-FFF2-40B4-BE49-F238E27FC236}">
                  <a16:creationId xmlns:a16="http://schemas.microsoft.com/office/drawing/2014/main" id="{63DFCACB-7083-B96C-0B06-7054A876EA17}"/>
                </a:ext>
              </a:extLst>
            </p:cNvPr>
            <p:cNvSpPr/>
            <p:nvPr/>
          </p:nvSpPr>
          <p:spPr>
            <a:xfrm>
              <a:off x="1158209" y="2360491"/>
              <a:ext cx="102207" cy="12940"/>
            </a:xfrm>
            <a:custGeom>
              <a:avLst/>
              <a:gdLst/>
              <a:ahLst/>
              <a:cxnLst/>
              <a:rect l="l" t="t" r="r" b="b"/>
              <a:pathLst>
                <a:path w="3420" h="433" extrusionOk="0">
                  <a:moveTo>
                    <a:pt x="357" y="1"/>
                  </a:moveTo>
                  <a:lnTo>
                    <a:pt x="0" y="433"/>
                  </a:lnTo>
                  <a:cubicBezTo>
                    <a:pt x="1125" y="402"/>
                    <a:pt x="2277" y="251"/>
                    <a:pt x="3420" y="80"/>
                  </a:cubicBezTo>
                  <a:lnTo>
                    <a:pt x="3420" y="80"/>
                  </a:lnTo>
                  <a:cubicBezTo>
                    <a:pt x="2976" y="110"/>
                    <a:pt x="2526" y="132"/>
                    <a:pt x="2076" y="132"/>
                  </a:cubicBezTo>
                  <a:cubicBezTo>
                    <a:pt x="1496" y="132"/>
                    <a:pt x="918" y="96"/>
                    <a:pt x="357" y="1"/>
                  </a:cubicBezTo>
                  <a:close/>
                </a:path>
              </a:pathLst>
            </a:custGeom>
            <a:solidFill>
              <a:srgbClr val="F5D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85;p85">
              <a:extLst>
                <a:ext uri="{FF2B5EF4-FFF2-40B4-BE49-F238E27FC236}">
                  <a16:creationId xmlns:a16="http://schemas.microsoft.com/office/drawing/2014/main" id="{A3FCB26D-654C-712A-A734-AF3390866537}"/>
                </a:ext>
              </a:extLst>
            </p:cNvPr>
            <p:cNvSpPr/>
            <p:nvPr/>
          </p:nvSpPr>
          <p:spPr>
            <a:xfrm>
              <a:off x="982244" y="1905727"/>
              <a:ext cx="1022575" cy="598298"/>
            </a:xfrm>
            <a:custGeom>
              <a:avLst/>
              <a:gdLst/>
              <a:ahLst/>
              <a:cxnLst/>
              <a:rect l="l" t="t" r="r" b="b"/>
              <a:pathLst>
                <a:path w="34217" h="20020" extrusionOk="0">
                  <a:moveTo>
                    <a:pt x="16891" y="0"/>
                  </a:moveTo>
                  <a:lnTo>
                    <a:pt x="1" y="20020"/>
                  </a:lnTo>
                  <a:lnTo>
                    <a:pt x="2287" y="20020"/>
                  </a:lnTo>
                  <a:lnTo>
                    <a:pt x="3983" y="17964"/>
                  </a:lnTo>
                  <a:lnTo>
                    <a:pt x="16891" y="2291"/>
                  </a:lnTo>
                  <a:lnTo>
                    <a:pt x="29768" y="17930"/>
                  </a:lnTo>
                  <a:lnTo>
                    <a:pt x="31490" y="20020"/>
                  </a:lnTo>
                  <a:lnTo>
                    <a:pt x="34217" y="20020"/>
                  </a:lnTo>
                  <a:lnTo>
                    <a:pt x="16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86;p85">
              <a:extLst>
                <a:ext uri="{FF2B5EF4-FFF2-40B4-BE49-F238E27FC236}">
                  <a16:creationId xmlns:a16="http://schemas.microsoft.com/office/drawing/2014/main" id="{C8025DE6-141E-FF6C-84A7-B3C397CBBA9C}"/>
                </a:ext>
              </a:extLst>
            </p:cNvPr>
            <p:cNvSpPr/>
            <p:nvPr/>
          </p:nvSpPr>
          <p:spPr>
            <a:xfrm>
              <a:off x="1050592" y="2442586"/>
              <a:ext cx="70260" cy="398516"/>
            </a:xfrm>
            <a:custGeom>
              <a:avLst/>
              <a:gdLst/>
              <a:ahLst/>
              <a:cxnLst/>
              <a:rect l="l" t="t" r="r" b="b"/>
              <a:pathLst>
                <a:path w="2351" h="13335" extrusionOk="0">
                  <a:moveTo>
                    <a:pt x="1696" y="0"/>
                  </a:moveTo>
                  <a:lnTo>
                    <a:pt x="0" y="2056"/>
                  </a:lnTo>
                  <a:lnTo>
                    <a:pt x="572" y="13334"/>
                  </a:lnTo>
                  <a:lnTo>
                    <a:pt x="2350" y="13334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787;p85">
              <a:extLst>
                <a:ext uri="{FF2B5EF4-FFF2-40B4-BE49-F238E27FC236}">
                  <a16:creationId xmlns:a16="http://schemas.microsoft.com/office/drawing/2014/main" id="{9691FBA0-CDDF-26B6-54B9-ECAEA1AF37E8}"/>
                </a:ext>
              </a:extLst>
            </p:cNvPr>
            <p:cNvSpPr/>
            <p:nvPr/>
          </p:nvSpPr>
          <p:spPr>
            <a:xfrm>
              <a:off x="1050592" y="2466105"/>
              <a:ext cx="45634" cy="374997"/>
            </a:xfrm>
            <a:custGeom>
              <a:avLst/>
              <a:gdLst/>
              <a:ahLst/>
              <a:cxnLst/>
              <a:rect l="l" t="t" r="r" b="b"/>
              <a:pathLst>
                <a:path w="1527" h="12548" extrusionOk="0">
                  <a:moveTo>
                    <a:pt x="0" y="1269"/>
                  </a:moveTo>
                  <a:lnTo>
                    <a:pt x="572" y="12547"/>
                  </a:lnTo>
                  <a:lnTo>
                    <a:pt x="1526" y="1254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788;p85">
              <a:extLst>
                <a:ext uri="{FF2B5EF4-FFF2-40B4-BE49-F238E27FC236}">
                  <a16:creationId xmlns:a16="http://schemas.microsoft.com/office/drawing/2014/main" id="{19C502AD-04BC-579C-3FAE-39AE0EF086A6}"/>
                </a:ext>
              </a:extLst>
            </p:cNvPr>
            <p:cNvSpPr/>
            <p:nvPr/>
          </p:nvSpPr>
          <p:spPr>
            <a:xfrm>
              <a:off x="1050592" y="2442586"/>
              <a:ext cx="53942" cy="120227"/>
            </a:xfrm>
            <a:custGeom>
              <a:avLst/>
              <a:gdLst/>
              <a:ahLst/>
              <a:cxnLst/>
              <a:rect l="l" t="t" r="r" b="b"/>
              <a:pathLst>
                <a:path w="1805" h="4023" extrusionOk="0">
                  <a:moveTo>
                    <a:pt x="1696" y="0"/>
                  </a:moveTo>
                  <a:lnTo>
                    <a:pt x="0" y="2056"/>
                  </a:lnTo>
                  <a:lnTo>
                    <a:pt x="99" y="4023"/>
                  </a:lnTo>
                  <a:cubicBezTo>
                    <a:pt x="670" y="3418"/>
                    <a:pt x="1239" y="2810"/>
                    <a:pt x="1804" y="2201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789;p85">
              <a:extLst>
                <a:ext uri="{FF2B5EF4-FFF2-40B4-BE49-F238E27FC236}">
                  <a16:creationId xmlns:a16="http://schemas.microsoft.com/office/drawing/2014/main" id="{40CA12F9-FF96-CFFF-E9AF-680191784E03}"/>
                </a:ext>
              </a:extLst>
            </p:cNvPr>
            <p:cNvSpPr/>
            <p:nvPr/>
          </p:nvSpPr>
          <p:spPr>
            <a:xfrm>
              <a:off x="1863742" y="2441540"/>
              <a:ext cx="59591" cy="399562"/>
            </a:xfrm>
            <a:custGeom>
              <a:avLst/>
              <a:gdLst/>
              <a:ahLst/>
              <a:cxnLst/>
              <a:rect l="l" t="t" r="r" b="b"/>
              <a:pathLst>
                <a:path w="1994" h="13370" extrusionOk="0">
                  <a:moveTo>
                    <a:pt x="272" y="1"/>
                  </a:moveTo>
                  <a:lnTo>
                    <a:pt x="0" y="13369"/>
                  </a:lnTo>
                  <a:lnTo>
                    <a:pt x="1765" y="13369"/>
                  </a:lnTo>
                  <a:lnTo>
                    <a:pt x="1994" y="2091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790;p85">
              <a:extLst>
                <a:ext uri="{FF2B5EF4-FFF2-40B4-BE49-F238E27FC236}">
                  <a16:creationId xmlns:a16="http://schemas.microsoft.com/office/drawing/2014/main" id="{F55C261C-232B-796C-C313-8BDC76693C43}"/>
                </a:ext>
              </a:extLst>
            </p:cNvPr>
            <p:cNvSpPr/>
            <p:nvPr/>
          </p:nvSpPr>
          <p:spPr>
            <a:xfrm>
              <a:off x="1863742" y="2441540"/>
              <a:ext cx="36848" cy="399562"/>
            </a:xfrm>
            <a:custGeom>
              <a:avLst/>
              <a:gdLst/>
              <a:ahLst/>
              <a:cxnLst/>
              <a:rect l="l" t="t" r="r" b="b"/>
              <a:pathLst>
                <a:path w="1233" h="13370" extrusionOk="0">
                  <a:moveTo>
                    <a:pt x="1233" y="1166"/>
                  </a:moveTo>
                  <a:lnTo>
                    <a:pt x="272" y="1"/>
                  </a:lnTo>
                  <a:lnTo>
                    <a:pt x="0" y="13369"/>
                  </a:lnTo>
                  <a:lnTo>
                    <a:pt x="1013" y="133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791;p85">
              <a:extLst>
                <a:ext uri="{FF2B5EF4-FFF2-40B4-BE49-F238E27FC236}">
                  <a16:creationId xmlns:a16="http://schemas.microsoft.com/office/drawing/2014/main" id="{477A2366-BA0C-0633-81E6-1BAC9F4E97B6}"/>
                </a:ext>
              </a:extLst>
            </p:cNvPr>
            <p:cNvSpPr/>
            <p:nvPr/>
          </p:nvSpPr>
          <p:spPr>
            <a:xfrm>
              <a:off x="1870526" y="2441540"/>
              <a:ext cx="52807" cy="130299"/>
            </a:xfrm>
            <a:custGeom>
              <a:avLst/>
              <a:gdLst/>
              <a:ahLst/>
              <a:cxnLst/>
              <a:rect l="l" t="t" r="r" b="b"/>
              <a:pathLst>
                <a:path w="1767" h="4360" extrusionOk="0">
                  <a:moveTo>
                    <a:pt x="45" y="1"/>
                  </a:moveTo>
                  <a:lnTo>
                    <a:pt x="1" y="2177"/>
                  </a:lnTo>
                  <a:cubicBezTo>
                    <a:pt x="573" y="2911"/>
                    <a:pt x="1145" y="3639"/>
                    <a:pt x="1722" y="4359"/>
                  </a:cubicBezTo>
                  <a:lnTo>
                    <a:pt x="1767" y="209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792;p85">
              <a:extLst>
                <a:ext uri="{FF2B5EF4-FFF2-40B4-BE49-F238E27FC236}">
                  <a16:creationId xmlns:a16="http://schemas.microsoft.com/office/drawing/2014/main" id="{5CD02D25-D34E-5755-1AD2-21D3AFD5F063}"/>
                </a:ext>
              </a:extLst>
            </p:cNvPr>
            <p:cNvSpPr/>
            <p:nvPr/>
          </p:nvSpPr>
          <p:spPr>
            <a:xfrm>
              <a:off x="1101277" y="1974195"/>
              <a:ext cx="770585" cy="525797"/>
            </a:xfrm>
            <a:custGeom>
              <a:avLst/>
              <a:gdLst/>
              <a:ahLst/>
              <a:cxnLst/>
              <a:rect l="l" t="t" r="r" b="b"/>
              <a:pathLst>
                <a:path w="25785" h="17594" extrusionOk="0">
                  <a:moveTo>
                    <a:pt x="12908" y="0"/>
                  </a:moveTo>
                  <a:lnTo>
                    <a:pt x="0" y="15673"/>
                  </a:lnTo>
                  <a:lnTo>
                    <a:pt x="95" y="17593"/>
                  </a:lnTo>
                  <a:cubicBezTo>
                    <a:pt x="4485" y="12731"/>
                    <a:pt x="8729" y="7776"/>
                    <a:pt x="13068" y="3013"/>
                  </a:cubicBezTo>
                  <a:cubicBezTo>
                    <a:pt x="17440" y="7655"/>
                    <a:pt x="21579" y="12536"/>
                    <a:pt x="25750" y="17383"/>
                  </a:cubicBezTo>
                  <a:lnTo>
                    <a:pt x="25785" y="15639"/>
                  </a:lnTo>
                  <a:lnTo>
                    <a:pt x="129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793;p85">
              <a:extLst>
                <a:ext uri="{FF2B5EF4-FFF2-40B4-BE49-F238E27FC236}">
                  <a16:creationId xmlns:a16="http://schemas.microsoft.com/office/drawing/2014/main" id="{F4ED1B74-C078-7093-13F6-05FFAA862640}"/>
                </a:ext>
              </a:extLst>
            </p:cNvPr>
            <p:cNvSpPr/>
            <p:nvPr/>
          </p:nvSpPr>
          <p:spPr>
            <a:xfrm>
              <a:off x="1114815" y="2718994"/>
              <a:ext cx="751159" cy="122110"/>
            </a:xfrm>
            <a:custGeom>
              <a:avLst/>
              <a:gdLst/>
              <a:ahLst/>
              <a:cxnLst/>
              <a:rect l="l" t="t" r="r" b="b"/>
              <a:pathLst>
                <a:path w="25135" h="4086" extrusionOk="0">
                  <a:moveTo>
                    <a:pt x="0" y="0"/>
                  </a:moveTo>
                  <a:lnTo>
                    <a:pt x="201" y="4085"/>
                  </a:lnTo>
                  <a:lnTo>
                    <a:pt x="25061" y="4085"/>
                  </a:lnTo>
                  <a:lnTo>
                    <a:pt x="25135" y="422"/>
                  </a:lnTo>
                  <a:lnTo>
                    <a:pt x="25135" y="422"/>
                  </a:lnTo>
                  <a:cubicBezTo>
                    <a:pt x="21581" y="1210"/>
                    <a:pt x="17778" y="1586"/>
                    <a:pt x="13917" y="1586"/>
                  </a:cubicBezTo>
                  <a:cubicBezTo>
                    <a:pt x="9247" y="1586"/>
                    <a:pt x="4494" y="103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794;p85">
              <a:extLst>
                <a:ext uri="{FF2B5EF4-FFF2-40B4-BE49-F238E27FC236}">
                  <a16:creationId xmlns:a16="http://schemas.microsoft.com/office/drawing/2014/main" id="{16FC03E9-8EB1-6C4E-14EA-BFB83F6730E8}"/>
                </a:ext>
              </a:extLst>
            </p:cNvPr>
            <p:cNvSpPr/>
            <p:nvPr/>
          </p:nvSpPr>
          <p:spPr>
            <a:xfrm>
              <a:off x="932455" y="2783666"/>
              <a:ext cx="1094837" cy="100683"/>
            </a:xfrm>
            <a:custGeom>
              <a:avLst/>
              <a:gdLst/>
              <a:ahLst/>
              <a:cxnLst/>
              <a:rect l="l" t="t" r="r" b="b"/>
              <a:pathLst>
                <a:path w="36635" h="3369" extrusionOk="0">
                  <a:moveTo>
                    <a:pt x="1" y="0"/>
                  </a:moveTo>
                  <a:lnTo>
                    <a:pt x="701" y="3369"/>
                  </a:lnTo>
                  <a:lnTo>
                    <a:pt x="35882" y="3369"/>
                  </a:lnTo>
                  <a:lnTo>
                    <a:pt x="36635" y="6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795;p85">
              <a:extLst>
                <a:ext uri="{FF2B5EF4-FFF2-40B4-BE49-F238E27FC236}">
                  <a16:creationId xmlns:a16="http://schemas.microsoft.com/office/drawing/2014/main" id="{0C3CD1AF-A68C-09E9-0E6E-0EB758EC4945}"/>
                </a:ext>
              </a:extLst>
            </p:cNvPr>
            <p:cNvSpPr/>
            <p:nvPr/>
          </p:nvSpPr>
          <p:spPr>
            <a:xfrm>
              <a:off x="1032451" y="2884319"/>
              <a:ext cx="88340" cy="373084"/>
            </a:xfrm>
            <a:custGeom>
              <a:avLst/>
              <a:gdLst/>
              <a:ahLst/>
              <a:cxnLst/>
              <a:rect l="l" t="t" r="r" b="b"/>
              <a:pathLst>
                <a:path w="2956" h="12484" extrusionOk="0">
                  <a:moveTo>
                    <a:pt x="0" y="1"/>
                  </a:moveTo>
                  <a:lnTo>
                    <a:pt x="574" y="12483"/>
                  </a:lnTo>
                  <a:lnTo>
                    <a:pt x="2955" y="12483"/>
                  </a:lnTo>
                  <a:lnTo>
                    <a:pt x="29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796;p85">
              <a:extLst>
                <a:ext uri="{FF2B5EF4-FFF2-40B4-BE49-F238E27FC236}">
                  <a16:creationId xmlns:a16="http://schemas.microsoft.com/office/drawing/2014/main" id="{28691EC3-31F7-46C5-88B4-116E5DB6E86F}"/>
                </a:ext>
              </a:extLst>
            </p:cNvPr>
            <p:cNvSpPr/>
            <p:nvPr/>
          </p:nvSpPr>
          <p:spPr>
            <a:xfrm>
              <a:off x="1032451" y="2884319"/>
              <a:ext cx="58186" cy="373084"/>
            </a:xfrm>
            <a:custGeom>
              <a:avLst/>
              <a:gdLst/>
              <a:ahLst/>
              <a:cxnLst/>
              <a:rect l="l" t="t" r="r" b="b"/>
              <a:pathLst>
                <a:path w="1947" h="12484" extrusionOk="0">
                  <a:moveTo>
                    <a:pt x="1520" y="1"/>
                  </a:moveTo>
                  <a:lnTo>
                    <a:pt x="0" y="1"/>
                  </a:lnTo>
                  <a:lnTo>
                    <a:pt x="574" y="12483"/>
                  </a:lnTo>
                  <a:lnTo>
                    <a:pt x="1947" y="12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797;p85">
              <a:extLst>
                <a:ext uri="{FF2B5EF4-FFF2-40B4-BE49-F238E27FC236}">
                  <a16:creationId xmlns:a16="http://schemas.microsoft.com/office/drawing/2014/main" id="{063BF3D6-159E-D9F4-0AC7-14C24BC26B9E}"/>
                </a:ext>
              </a:extLst>
            </p:cNvPr>
            <p:cNvSpPr/>
            <p:nvPr/>
          </p:nvSpPr>
          <p:spPr>
            <a:xfrm>
              <a:off x="1032451" y="2884290"/>
              <a:ext cx="88340" cy="39030"/>
            </a:xfrm>
            <a:custGeom>
              <a:avLst/>
              <a:gdLst/>
              <a:ahLst/>
              <a:cxnLst/>
              <a:rect l="l" t="t" r="r" b="b"/>
              <a:pathLst>
                <a:path w="2956" h="1306" extrusionOk="0">
                  <a:moveTo>
                    <a:pt x="2955" y="1"/>
                  </a:moveTo>
                  <a:lnTo>
                    <a:pt x="0" y="2"/>
                  </a:lnTo>
                  <a:lnTo>
                    <a:pt x="51" y="1083"/>
                  </a:lnTo>
                  <a:cubicBezTo>
                    <a:pt x="403" y="1010"/>
                    <a:pt x="759" y="974"/>
                    <a:pt x="1116" y="974"/>
                  </a:cubicBezTo>
                  <a:cubicBezTo>
                    <a:pt x="1741" y="974"/>
                    <a:pt x="2364" y="1085"/>
                    <a:pt x="2955" y="1306"/>
                  </a:cubicBezTo>
                  <a:lnTo>
                    <a:pt x="29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798;p85">
              <a:extLst>
                <a:ext uri="{FF2B5EF4-FFF2-40B4-BE49-F238E27FC236}">
                  <a16:creationId xmlns:a16="http://schemas.microsoft.com/office/drawing/2014/main" id="{F0A7DE00-38E9-CEAD-B9EC-9327155A7FAA}"/>
                </a:ext>
              </a:extLst>
            </p:cNvPr>
            <p:cNvSpPr/>
            <p:nvPr/>
          </p:nvSpPr>
          <p:spPr>
            <a:xfrm>
              <a:off x="1846498" y="2884319"/>
              <a:ext cx="90611" cy="373084"/>
            </a:xfrm>
            <a:custGeom>
              <a:avLst/>
              <a:gdLst/>
              <a:ahLst/>
              <a:cxnLst/>
              <a:rect l="l" t="t" r="r" b="b"/>
              <a:pathLst>
                <a:path w="3032" h="12484" extrusionOk="0">
                  <a:moveTo>
                    <a:pt x="0" y="1"/>
                  </a:moveTo>
                  <a:lnTo>
                    <a:pt x="0" y="12483"/>
                  </a:lnTo>
                  <a:lnTo>
                    <a:pt x="2172" y="12483"/>
                  </a:lnTo>
                  <a:lnTo>
                    <a:pt x="30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799;p85">
              <a:extLst>
                <a:ext uri="{FF2B5EF4-FFF2-40B4-BE49-F238E27FC236}">
                  <a16:creationId xmlns:a16="http://schemas.microsoft.com/office/drawing/2014/main" id="{F3144C8A-1511-9B6E-D332-A1B11930D26C}"/>
                </a:ext>
              </a:extLst>
            </p:cNvPr>
            <p:cNvSpPr/>
            <p:nvPr/>
          </p:nvSpPr>
          <p:spPr>
            <a:xfrm>
              <a:off x="1846498" y="2884319"/>
              <a:ext cx="38880" cy="373084"/>
            </a:xfrm>
            <a:custGeom>
              <a:avLst/>
              <a:gdLst/>
              <a:ahLst/>
              <a:cxnLst/>
              <a:rect l="l" t="t" r="r" b="b"/>
              <a:pathLst>
                <a:path w="1301" h="12484" extrusionOk="0">
                  <a:moveTo>
                    <a:pt x="1300" y="1"/>
                  </a:moveTo>
                  <a:lnTo>
                    <a:pt x="0" y="1"/>
                  </a:lnTo>
                  <a:lnTo>
                    <a:pt x="0" y="12483"/>
                  </a:lnTo>
                  <a:lnTo>
                    <a:pt x="785" y="12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800;p85">
              <a:extLst>
                <a:ext uri="{FF2B5EF4-FFF2-40B4-BE49-F238E27FC236}">
                  <a16:creationId xmlns:a16="http://schemas.microsoft.com/office/drawing/2014/main" id="{1EBCDC54-3194-7C03-26F7-BE79F55BBD72}"/>
                </a:ext>
              </a:extLst>
            </p:cNvPr>
            <p:cNvSpPr/>
            <p:nvPr/>
          </p:nvSpPr>
          <p:spPr>
            <a:xfrm>
              <a:off x="1846528" y="2884290"/>
              <a:ext cx="90581" cy="32993"/>
            </a:xfrm>
            <a:custGeom>
              <a:avLst/>
              <a:gdLst/>
              <a:ahLst/>
              <a:cxnLst/>
              <a:rect l="l" t="t" r="r" b="b"/>
              <a:pathLst>
                <a:path w="3031" h="1104" extrusionOk="0">
                  <a:moveTo>
                    <a:pt x="3031" y="1"/>
                  </a:moveTo>
                  <a:lnTo>
                    <a:pt x="0" y="2"/>
                  </a:lnTo>
                  <a:lnTo>
                    <a:pt x="0" y="1103"/>
                  </a:lnTo>
                  <a:cubicBezTo>
                    <a:pt x="590" y="970"/>
                    <a:pt x="1193" y="901"/>
                    <a:pt x="1789" y="901"/>
                  </a:cubicBezTo>
                  <a:cubicBezTo>
                    <a:pt x="2184" y="901"/>
                    <a:pt x="2577" y="931"/>
                    <a:pt x="2962" y="993"/>
                  </a:cubicBezTo>
                  <a:lnTo>
                    <a:pt x="3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801;p85">
              <a:extLst>
                <a:ext uri="{FF2B5EF4-FFF2-40B4-BE49-F238E27FC236}">
                  <a16:creationId xmlns:a16="http://schemas.microsoft.com/office/drawing/2014/main" id="{E172DC93-2CAE-4A63-6B6E-9DC7531607FB}"/>
                </a:ext>
              </a:extLst>
            </p:cNvPr>
            <p:cNvSpPr/>
            <p:nvPr/>
          </p:nvSpPr>
          <p:spPr>
            <a:xfrm>
              <a:off x="982214" y="3243839"/>
              <a:ext cx="188156" cy="97186"/>
            </a:xfrm>
            <a:custGeom>
              <a:avLst/>
              <a:gdLst/>
              <a:ahLst/>
              <a:cxnLst/>
              <a:rect l="l" t="t" r="r" b="b"/>
              <a:pathLst>
                <a:path w="6296" h="3252" extrusionOk="0">
                  <a:moveTo>
                    <a:pt x="1" y="0"/>
                  </a:moveTo>
                  <a:lnTo>
                    <a:pt x="988" y="3252"/>
                  </a:lnTo>
                  <a:lnTo>
                    <a:pt x="5933" y="3252"/>
                  </a:lnTo>
                  <a:lnTo>
                    <a:pt x="6295" y="0"/>
                  </a:lnTo>
                  <a:close/>
                </a:path>
              </a:pathLst>
            </a:custGeom>
            <a:solidFill>
              <a:srgbClr val="66BA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802;p85">
              <a:extLst>
                <a:ext uri="{FF2B5EF4-FFF2-40B4-BE49-F238E27FC236}">
                  <a16:creationId xmlns:a16="http://schemas.microsoft.com/office/drawing/2014/main" id="{900B32BE-0C8B-4A25-5359-03767D19BAF2}"/>
                </a:ext>
              </a:extLst>
            </p:cNvPr>
            <p:cNvSpPr/>
            <p:nvPr/>
          </p:nvSpPr>
          <p:spPr>
            <a:xfrm>
              <a:off x="1784576" y="3243839"/>
              <a:ext cx="188096" cy="97186"/>
            </a:xfrm>
            <a:custGeom>
              <a:avLst/>
              <a:gdLst/>
              <a:ahLst/>
              <a:cxnLst/>
              <a:rect l="l" t="t" r="r" b="b"/>
              <a:pathLst>
                <a:path w="6294" h="3252" extrusionOk="0">
                  <a:moveTo>
                    <a:pt x="0" y="0"/>
                  </a:moveTo>
                  <a:lnTo>
                    <a:pt x="361" y="3252"/>
                  </a:lnTo>
                  <a:lnTo>
                    <a:pt x="5306" y="3252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66BA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803;p85">
              <a:extLst>
                <a:ext uri="{FF2B5EF4-FFF2-40B4-BE49-F238E27FC236}">
                  <a16:creationId xmlns:a16="http://schemas.microsoft.com/office/drawing/2014/main" id="{D40F6512-2799-9CA3-C4B4-92C3F89C0A7E}"/>
                </a:ext>
              </a:extLst>
            </p:cNvPr>
            <p:cNvSpPr/>
            <p:nvPr/>
          </p:nvSpPr>
          <p:spPr>
            <a:xfrm>
              <a:off x="1418241" y="2127297"/>
              <a:ext cx="131883" cy="116462"/>
            </a:xfrm>
            <a:custGeom>
              <a:avLst/>
              <a:gdLst/>
              <a:ahLst/>
              <a:cxnLst/>
              <a:rect l="l" t="t" r="r" b="b"/>
              <a:pathLst>
                <a:path w="4413" h="3897" extrusionOk="0">
                  <a:moveTo>
                    <a:pt x="2281" y="1"/>
                  </a:moveTo>
                  <a:cubicBezTo>
                    <a:pt x="0" y="1"/>
                    <a:pt x="961" y="3693"/>
                    <a:pt x="961" y="3897"/>
                  </a:cubicBezTo>
                  <a:lnTo>
                    <a:pt x="3600" y="3693"/>
                  </a:lnTo>
                  <a:cubicBezTo>
                    <a:pt x="3600" y="3693"/>
                    <a:pt x="4413" y="1"/>
                    <a:pt x="2281" y="1"/>
                  </a:cubicBez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804;p85">
              <a:extLst>
                <a:ext uri="{FF2B5EF4-FFF2-40B4-BE49-F238E27FC236}">
                  <a16:creationId xmlns:a16="http://schemas.microsoft.com/office/drawing/2014/main" id="{5528CD78-99AE-3D6E-AC7B-D4F31BA3DC0F}"/>
                </a:ext>
              </a:extLst>
            </p:cNvPr>
            <p:cNvSpPr/>
            <p:nvPr/>
          </p:nvSpPr>
          <p:spPr>
            <a:xfrm>
              <a:off x="1418241" y="2127297"/>
              <a:ext cx="131883" cy="116462"/>
            </a:xfrm>
            <a:custGeom>
              <a:avLst/>
              <a:gdLst/>
              <a:ahLst/>
              <a:cxnLst/>
              <a:rect l="l" t="t" r="r" b="b"/>
              <a:pathLst>
                <a:path w="4413" h="3897" extrusionOk="0">
                  <a:moveTo>
                    <a:pt x="2281" y="1"/>
                  </a:moveTo>
                  <a:cubicBezTo>
                    <a:pt x="0" y="1"/>
                    <a:pt x="961" y="3693"/>
                    <a:pt x="961" y="3897"/>
                  </a:cubicBezTo>
                  <a:lnTo>
                    <a:pt x="3600" y="3693"/>
                  </a:lnTo>
                  <a:cubicBezTo>
                    <a:pt x="3600" y="3693"/>
                    <a:pt x="4413" y="1"/>
                    <a:pt x="2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805;p85">
              <a:extLst>
                <a:ext uri="{FF2B5EF4-FFF2-40B4-BE49-F238E27FC236}">
                  <a16:creationId xmlns:a16="http://schemas.microsoft.com/office/drawing/2014/main" id="{887D41CF-9588-81FF-2AC3-1FA9342D4D53}"/>
                </a:ext>
              </a:extLst>
            </p:cNvPr>
            <p:cNvSpPr/>
            <p:nvPr/>
          </p:nvSpPr>
          <p:spPr>
            <a:xfrm>
              <a:off x="1456255" y="2146274"/>
              <a:ext cx="56542" cy="77163"/>
            </a:xfrm>
            <a:custGeom>
              <a:avLst/>
              <a:gdLst/>
              <a:ahLst/>
              <a:cxnLst/>
              <a:rect l="l" t="t" r="r" b="b"/>
              <a:pathLst>
                <a:path w="1892" h="2582" extrusionOk="0">
                  <a:moveTo>
                    <a:pt x="1009" y="0"/>
                  </a:moveTo>
                  <a:cubicBezTo>
                    <a:pt x="654" y="0"/>
                    <a:pt x="503" y="129"/>
                    <a:pt x="422" y="228"/>
                  </a:cubicBezTo>
                  <a:cubicBezTo>
                    <a:pt x="202" y="490"/>
                    <a:pt x="1" y="1112"/>
                    <a:pt x="223" y="2581"/>
                  </a:cubicBezTo>
                  <a:lnTo>
                    <a:pt x="1786" y="2461"/>
                  </a:lnTo>
                  <a:cubicBezTo>
                    <a:pt x="1889" y="1690"/>
                    <a:pt x="1891" y="666"/>
                    <a:pt x="1531" y="220"/>
                  </a:cubicBezTo>
                  <a:cubicBezTo>
                    <a:pt x="1450" y="116"/>
                    <a:pt x="1315" y="0"/>
                    <a:pt x="1009" y="0"/>
                  </a:cubicBez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806;p85">
              <a:extLst>
                <a:ext uri="{FF2B5EF4-FFF2-40B4-BE49-F238E27FC236}">
                  <a16:creationId xmlns:a16="http://schemas.microsoft.com/office/drawing/2014/main" id="{A11AD971-2593-98CF-5A95-730122D5E758}"/>
                </a:ext>
              </a:extLst>
            </p:cNvPr>
            <p:cNvSpPr/>
            <p:nvPr/>
          </p:nvSpPr>
          <p:spPr>
            <a:xfrm>
              <a:off x="1456255" y="2146274"/>
              <a:ext cx="56542" cy="77163"/>
            </a:xfrm>
            <a:custGeom>
              <a:avLst/>
              <a:gdLst/>
              <a:ahLst/>
              <a:cxnLst/>
              <a:rect l="l" t="t" r="r" b="b"/>
              <a:pathLst>
                <a:path w="1892" h="2582" extrusionOk="0">
                  <a:moveTo>
                    <a:pt x="223" y="2581"/>
                  </a:moveTo>
                  <a:cubicBezTo>
                    <a:pt x="1" y="1112"/>
                    <a:pt x="202" y="490"/>
                    <a:pt x="422" y="228"/>
                  </a:cubicBezTo>
                  <a:cubicBezTo>
                    <a:pt x="503" y="129"/>
                    <a:pt x="654" y="0"/>
                    <a:pt x="1009" y="0"/>
                  </a:cubicBezTo>
                  <a:cubicBezTo>
                    <a:pt x="1315" y="0"/>
                    <a:pt x="1450" y="116"/>
                    <a:pt x="1531" y="220"/>
                  </a:cubicBezTo>
                  <a:cubicBezTo>
                    <a:pt x="1891" y="666"/>
                    <a:pt x="1889" y="1690"/>
                    <a:pt x="1786" y="2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807;p85">
              <a:extLst>
                <a:ext uri="{FF2B5EF4-FFF2-40B4-BE49-F238E27FC236}">
                  <a16:creationId xmlns:a16="http://schemas.microsoft.com/office/drawing/2014/main" id="{C8FCB925-753A-21D7-AFE7-9423B61DE029}"/>
                </a:ext>
              </a:extLst>
            </p:cNvPr>
            <p:cNvSpPr/>
            <p:nvPr/>
          </p:nvSpPr>
          <p:spPr>
            <a:xfrm>
              <a:off x="1179786" y="2473577"/>
              <a:ext cx="196016" cy="275570"/>
            </a:xfrm>
            <a:custGeom>
              <a:avLst/>
              <a:gdLst/>
              <a:ahLst/>
              <a:cxnLst/>
              <a:rect l="l" t="t" r="r" b="b"/>
              <a:pathLst>
                <a:path w="6559" h="9221" extrusionOk="0">
                  <a:moveTo>
                    <a:pt x="0" y="0"/>
                  </a:moveTo>
                  <a:lnTo>
                    <a:pt x="318" y="9221"/>
                  </a:lnTo>
                  <a:lnTo>
                    <a:pt x="6558" y="9221"/>
                  </a:lnTo>
                  <a:lnTo>
                    <a:pt x="6558" y="0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808;p85">
              <a:extLst>
                <a:ext uri="{FF2B5EF4-FFF2-40B4-BE49-F238E27FC236}">
                  <a16:creationId xmlns:a16="http://schemas.microsoft.com/office/drawing/2014/main" id="{32032D7E-7695-F458-758D-8E6AC023C1C9}"/>
                </a:ext>
              </a:extLst>
            </p:cNvPr>
            <p:cNvSpPr/>
            <p:nvPr/>
          </p:nvSpPr>
          <p:spPr>
            <a:xfrm>
              <a:off x="1179786" y="2473577"/>
              <a:ext cx="196016" cy="275570"/>
            </a:xfrm>
            <a:custGeom>
              <a:avLst/>
              <a:gdLst/>
              <a:ahLst/>
              <a:cxnLst/>
              <a:rect l="l" t="t" r="r" b="b"/>
              <a:pathLst>
                <a:path w="6559" h="9221" extrusionOk="0">
                  <a:moveTo>
                    <a:pt x="0" y="0"/>
                  </a:moveTo>
                  <a:lnTo>
                    <a:pt x="318" y="9221"/>
                  </a:lnTo>
                  <a:lnTo>
                    <a:pt x="6558" y="9221"/>
                  </a:lnTo>
                  <a:lnTo>
                    <a:pt x="65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809;p85">
              <a:extLst>
                <a:ext uri="{FF2B5EF4-FFF2-40B4-BE49-F238E27FC236}">
                  <a16:creationId xmlns:a16="http://schemas.microsoft.com/office/drawing/2014/main" id="{EC4C276A-286F-6A2E-253C-CF92B844C004}"/>
                </a:ext>
              </a:extLst>
            </p:cNvPr>
            <p:cNvSpPr/>
            <p:nvPr/>
          </p:nvSpPr>
          <p:spPr>
            <a:xfrm>
              <a:off x="1199480" y="2492554"/>
              <a:ext cx="157315" cy="237586"/>
            </a:xfrm>
            <a:custGeom>
              <a:avLst/>
              <a:gdLst/>
              <a:ahLst/>
              <a:cxnLst/>
              <a:rect l="l" t="t" r="r" b="b"/>
              <a:pathLst>
                <a:path w="5264" h="7950" extrusionOk="0">
                  <a:moveTo>
                    <a:pt x="0" y="1"/>
                  </a:moveTo>
                  <a:lnTo>
                    <a:pt x="274" y="7950"/>
                  </a:lnTo>
                  <a:lnTo>
                    <a:pt x="5263" y="7950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810;p85">
              <a:extLst>
                <a:ext uri="{FF2B5EF4-FFF2-40B4-BE49-F238E27FC236}">
                  <a16:creationId xmlns:a16="http://schemas.microsoft.com/office/drawing/2014/main" id="{E81E77CA-D5FA-941C-2859-4F1F0A0172D8}"/>
                </a:ext>
              </a:extLst>
            </p:cNvPr>
            <p:cNvSpPr/>
            <p:nvPr/>
          </p:nvSpPr>
          <p:spPr>
            <a:xfrm>
              <a:off x="1199480" y="2492554"/>
              <a:ext cx="157315" cy="237586"/>
            </a:xfrm>
            <a:custGeom>
              <a:avLst/>
              <a:gdLst/>
              <a:ahLst/>
              <a:cxnLst/>
              <a:rect l="l" t="t" r="r" b="b"/>
              <a:pathLst>
                <a:path w="5264" h="7950" extrusionOk="0">
                  <a:moveTo>
                    <a:pt x="274" y="7950"/>
                  </a:moveTo>
                  <a:lnTo>
                    <a:pt x="0" y="1"/>
                  </a:lnTo>
                  <a:lnTo>
                    <a:pt x="5263" y="1"/>
                  </a:lnTo>
                  <a:lnTo>
                    <a:pt x="5263" y="7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811;p85">
              <a:extLst>
                <a:ext uri="{FF2B5EF4-FFF2-40B4-BE49-F238E27FC236}">
                  <a16:creationId xmlns:a16="http://schemas.microsoft.com/office/drawing/2014/main" id="{19688A61-7A05-4467-CCAF-9040722321B1}"/>
                </a:ext>
              </a:extLst>
            </p:cNvPr>
            <p:cNvSpPr/>
            <p:nvPr/>
          </p:nvSpPr>
          <p:spPr>
            <a:xfrm>
              <a:off x="1206533" y="2500025"/>
              <a:ext cx="36400" cy="78448"/>
            </a:xfrm>
            <a:custGeom>
              <a:avLst/>
              <a:gdLst/>
              <a:ahLst/>
              <a:cxnLst/>
              <a:rect l="l" t="t" r="r" b="b"/>
              <a:pathLst>
                <a:path w="1218" h="2625" extrusionOk="0">
                  <a:moveTo>
                    <a:pt x="1" y="0"/>
                  </a:moveTo>
                  <a:lnTo>
                    <a:pt x="94" y="2624"/>
                  </a:lnTo>
                  <a:lnTo>
                    <a:pt x="1217" y="2624"/>
                  </a:lnTo>
                  <a:cubicBezTo>
                    <a:pt x="1126" y="1760"/>
                    <a:pt x="1021" y="893"/>
                    <a:pt x="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812;p85">
              <a:extLst>
                <a:ext uri="{FF2B5EF4-FFF2-40B4-BE49-F238E27FC236}">
                  <a16:creationId xmlns:a16="http://schemas.microsoft.com/office/drawing/2014/main" id="{FC5234E5-2806-87C6-96DA-ED9852D2A203}"/>
                </a:ext>
              </a:extLst>
            </p:cNvPr>
            <p:cNvSpPr/>
            <p:nvPr/>
          </p:nvSpPr>
          <p:spPr>
            <a:xfrm>
              <a:off x="1253931" y="2499846"/>
              <a:ext cx="67301" cy="78627"/>
            </a:xfrm>
            <a:custGeom>
              <a:avLst/>
              <a:gdLst/>
              <a:ahLst/>
              <a:cxnLst/>
              <a:rect l="l" t="t" r="r" b="b"/>
              <a:pathLst>
                <a:path w="2252" h="2631" extrusionOk="0">
                  <a:moveTo>
                    <a:pt x="100" y="2630"/>
                  </a:moveTo>
                  <a:lnTo>
                    <a:pt x="2251" y="2630"/>
                  </a:lnTo>
                  <a:lnTo>
                    <a:pt x="2251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813;p85">
              <a:extLst>
                <a:ext uri="{FF2B5EF4-FFF2-40B4-BE49-F238E27FC236}">
                  <a16:creationId xmlns:a16="http://schemas.microsoft.com/office/drawing/2014/main" id="{6C4FFE23-E596-6624-B7EE-A85F2BD9D982}"/>
                </a:ext>
              </a:extLst>
            </p:cNvPr>
            <p:cNvSpPr/>
            <p:nvPr/>
          </p:nvSpPr>
          <p:spPr>
            <a:xfrm>
              <a:off x="1330229" y="2500025"/>
              <a:ext cx="26568" cy="78448"/>
            </a:xfrm>
            <a:custGeom>
              <a:avLst/>
              <a:gdLst/>
              <a:ahLst/>
              <a:cxnLst/>
              <a:rect l="l" t="t" r="r" b="b"/>
              <a:pathLst>
                <a:path w="889" h="2625" extrusionOk="0">
                  <a:moveTo>
                    <a:pt x="1" y="0"/>
                  </a:moveTo>
                  <a:lnTo>
                    <a:pt x="1" y="2624"/>
                  </a:lnTo>
                  <a:lnTo>
                    <a:pt x="888" y="2624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814;p85">
              <a:extLst>
                <a:ext uri="{FF2B5EF4-FFF2-40B4-BE49-F238E27FC236}">
                  <a16:creationId xmlns:a16="http://schemas.microsoft.com/office/drawing/2014/main" id="{B1E1474D-1D88-6A1C-DF39-8C8C2073925E}"/>
                </a:ext>
              </a:extLst>
            </p:cNvPr>
            <p:cNvSpPr/>
            <p:nvPr/>
          </p:nvSpPr>
          <p:spPr>
            <a:xfrm>
              <a:off x="1604726" y="2473577"/>
              <a:ext cx="196016" cy="275570"/>
            </a:xfrm>
            <a:custGeom>
              <a:avLst/>
              <a:gdLst/>
              <a:ahLst/>
              <a:cxnLst/>
              <a:rect l="l" t="t" r="r" b="b"/>
              <a:pathLst>
                <a:path w="6559" h="9221" extrusionOk="0">
                  <a:moveTo>
                    <a:pt x="1" y="0"/>
                  </a:moveTo>
                  <a:lnTo>
                    <a:pt x="1" y="9221"/>
                  </a:lnTo>
                  <a:lnTo>
                    <a:pt x="6244" y="9221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815;p85">
              <a:extLst>
                <a:ext uri="{FF2B5EF4-FFF2-40B4-BE49-F238E27FC236}">
                  <a16:creationId xmlns:a16="http://schemas.microsoft.com/office/drawing/2014/main" id="{584B03AA-5C62-EE30-F314-6B18E778B4C7}"/>
                </a:ext>
              </a:extLst>
            </p:cNvPr>
            <p:cNvSpPr/>
            <p:nvPr/>
          </p:nvSpPr>
          <p:spPr>
            <a:xfrm>
              <a:off x="1604726" y="2473577"/>
              <a:ext cx="196016" cy="275570"/>
            </a:xfrm>
            <a:custGeom>
              <a:avLst/>
              <a:gdLst/>
              <a:ahLst/>
              <a:cxnLst/>
              <a:rect l="l" t="t" r="r" b="b"/>
              <a:pathLst>
                <a:path w="6559" h="9221" extrusionOk="0">
                  <a:moveTo>
                    <a:pt x="1" y="0"/>
                  </a:moveTo>
                  <a:lnTo>
                    <a:pt x="1" y="9221"/>
                  </a:lnTo>
                  <a:lnTo>
                    <a:pt x="6244" y="9221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816;p85">
              <a:extLst>
                <a:ext uri="{FF2B5EF4-FFF2-40B4-BE49-F238E27FC236}">
                  <a16:creationId xmlns:a16="http://schemas.microsoft.com/office/drawing/2014/main" id="{7F6DD6A0-FE81-76A6-D296-851784433AED}"/>
                </a:ext>
              </a:extLst>
            </p:cNvPr>
            <p:cNvSpPr/>
            <p:nvPr/>
          </p:nvSpPr>
          <p:spPr>
            <a:xfrm>
              <a:off x="1623792" y="2492554"/>
              <a:ext cx="157345" cy="237586"/>
            </a:xfrm>
            <a:custGeom>
              <a:avLst/>
              <a:gdLst/>
              <a:ahLst/>
              <a:cxnLst/>
              <a:rect l="l" t="t" r="r" b="b"/>
              <a:pathLst>
                <a:path w="5265" h="7950" extrusionOk="0">
                  <a:moveTo>
                    <a:pt x="1" y="1"/>
                  </a:moveTo>
                  <a:lnTo>
                    <a:pt x="1" y="7950"/>
                  </a:lnTo>
                  <a:lnTo>
                    <a:pt x="4991" y="7950"/>
                  </a:lnTo>
                  <a:lnTo>
                    <a:pt x="5264" y="1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817;p85">
              <a:extLst>
                <a:ext uri="{FF2B5EF4-FFF2-40B4-BE49-F238E27FC236}">
                  <a16:creationId xmlns:a16="http://schemas.microsoft.com/office/drawing/2014/main" id="{D99D9B7B-7751-471A-53B0-37E043B1CAC2}"/>
                </a:ext>
              </a:extLst>
            </p:cNvPr>
            <p:cNvSpPr/>
            <p:nvPr/>
          </p:nvSpPr>
          <p:spPr>
            <a:xfrm>
              <a:off x="1623792" y="2492554"/>
              <a:ext cx="157345" cy="237586"/>
            </a:xfrm>
            <a:custGeom>
              <a:avLst/>
              <a:gdLst/>
              <a:ahLst/>
              <a:cxnLst/>
              <a:rect l="l" t="t" r="r" b="b"/>
              <a:pathLst>
                <a:path w="5265" h="7950" extrusionOk="0">
                  <a:moveTo>
                    <a:pt x="1" y="7950"/>
                  </a:moveTo>
                  <a:lnTo>
                    <a:pt x="1" y="1"/>
                  </a:lnTo>
                  <a:lnTo>
                    <a:pt x="5264" y="1"/>
                  </a:lnTo>
                  <a:lnTo>
                    <a:pt x="4991" y="79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818;p85">
              <a:extLst>
                <a:ext uri="{FF2B5EF4-FFF2-40B4-BE49-F238E27FC236}">
                  <a16:creationId xmlns:a16="http://schemas.microsoft.com/office/drawing/2014/main" id="{400F8EFF-4700-A766-660D-6ED014B95A9B}"/>
                </a:ext>
              </a:extLst>
            </p:cNvPr>
            <p:cNvSpPr/>
            <p:nvPr/>
          </p:nvSpPr>
          <p:spPr>
            <a:xfrm>
              <a:off x="1628066" y="2495991"/>
              <a:ext cx="36968" cy="88549"/>
            </a:xfrm>
            <a:custGeom>
              <a:avLst/>
              <a:gdLst/>
              <a:ahLst/>
              <a:cxnLst/>
              <a:rect l="l" t="t" r="r" b="b"/>
              <a:pathLst>
                <a:path w="1237" h="2963" extrusionOk="0">
                  <a:moveTo>
                    <a:pt x="1105" y="1"/>
                  </a:moveTo>
                  <a:lnTo>
                    <a:pt x="0" y="1"/>
                  </a:lnTo>
                  <a:lnTo>
                    <a:pt x="0" y="2963"/>
                  </a:lnTo>
                  <a:cubicBezTo>
                    <a:pt x="417" y="2959"/>
                    <a:pt x="825" y="2953"/>
                    <a:pt x="1236" y="2950"/>
                  </a:cubicBezTo>
                  <a:cubicBezTo>
                    <a:pt x="1126" y="1953"/>
                    <a:pt x="1048" y="957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819;p85">
              <a:extLst>
                <a:ext uri="{FF2B5EF4-FFF2-40B4-BE49-F238E27FC236}">
                  <a16:creationId xmlns:a16="http://schemas.microsoft.com/office/drawing/2014/main" id="{680A3FA6-54BE-0578-2D15-82BDDCBE3710}"/>
                </a:ext>
              </a:extLst>
            </p:cNvPr>
            <p:cNvSpPr/>
            <p:nvPr/>
          </p:nvSpPr>
          <p:spPr>
            <a:xfrm>
              <a:off x="1676122" y="2495991"/>
              <a:ext cx="63446" cy="88101"/>
            </a:xfrm>
            <a:custGeom>
              <a:avLst/>
              <a:gdLst/>
              <a:ahLst/>
              <a:cxnLst/>
              <a:rect l="l" t="t" r="r" b="b"/>
              <a:pathLst>
                <a:path w="2123" h="2948" extrusionOk="0">
                  <a:moveTo>
                    <a:pt x="1" y="2948"/>
                  </a:moveTo>
                  <a:cubicBezTo>
                    <a:pt x="713" y="2941"/>
                    <a:pt x="1420" y="2935"/>
                    <a:pt x="2122" y="2934"/>
                  </a:cubicBezTo>
                  <a:lnTo>
                    <a:pt x="212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820;p85">
              <a:extLst>
                <a:ext uri="{FF2B5EF4-FFF2-40B4-BE49-F238E27FC236}">
                  <a16:creationId xmlns:a16="http://schemas.microsoft.com/office/drawing/2014/main" id="{ADDE454E-0382-FCEB-863C-58B5CC85F06D}"/>
                </a:ext>
              </a:extLst>
            </p:cNvPr>
            <p:cNvSpPr/>
            <p:nvPr/>
          </p:nvSpPr>
          <p:spPr>
            <a:xfrm>
              <a:off x="1752210" y="2495991"/>
              <a:ext cx="28929" cy="87712"/>
            </a:xfrm>
            <a:custGeom>
              <a:avLst/>
              <a:gdLst/>
              <a:ahLst/>
              <a:cxnLst/>
              <a:rect l="l" t="t" r="r" b="b"/>
              <a:pathLst>
                <a:path w="968" h="2935" extrusionOk="0">
                  <a:moveTo>
                    <a:pt x="0" y="1"/>
                  </a:moveTo>
                  <a:lnTo>
                    <a:pt x="0" y="2935"/>
                  </a:lnTo>
                  <a:cubicBezTo>
                    <a:pt x="282" y="2934"/>
                    <a:pt x="565" y="2933"/>
                    <a:pt x="842" y="2935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821;p85">
              <a:extLst>
                <a:ext uri="{FF2B5EF4-FFF2-40B4-BE49-F238E27FC236}">
                  <a16:creationId xmlns:a16="http://schemas.microsoft.com/office/drawing/2014/main" id="{12067FD1-E669-8F08-49ED-7FADAB31DC23}"/>
                </a:ext>
              </a:extLst>
            </p:cNvPr>
            <p:cNvSpPr/>
            <p:nvPr/>
          </p:nvSpPr>
          <p:spPr>
            <a:xfrm>
              <a:off x="2407476" y="3006132"/>
              <a:ext cx="78119" cy="277452"/>
            </a:xfrm>
            <a:custGeom>
              <a:avLst/>
              <a:gdLst/>
              <a:ahLst/>
              <a:cxnLst/>
              <a:rect l="l" t="t" r="r" b="b"/>
              <a:pathLst>
                <a:path w="2614" h="9284" extrusionOk="0">
                  <a:moveTo>
                    <a:pt x="1011" y="1"/>
                  </a:moveTo>
                  <a:lnTo>
                    <a:pt x="0" y="9283"/>
                  </a:lnTo>
                  <a:lnTo>
                    <a:pt x="0" y="9283"/>
                  </a:lnTo>
                  <a:lnTo>
                    <a:pt x="1658" y="9281"/>
                  </a:lnTo>
                  <a:lnTo>
                    <a:pt x="26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822;p85">
              <a:extLst>
                <a:ext uri="{FF2B5EF4-FFF2-40B4-BE49-F238E27FC236}">
                  <a16:creationId xmlns:a16="http://schemas.microsoft.com/office/drawing/2014/main" id="{91C8E581-5555-1159-1AEC-0B6BEF21B813}"/>
                </a:ext>
              </a:extLst>
            </p:cNvPr>
            <p:cNvSpPr/>
            <p:nvPr/>
          </p:nvSpPr>
          <p:spPr>
            <a:xfrm>
              <a:off x="1973929" y="2945046"/>
              <a:ext cx="541696" cy="61862"/>
            </a:xfrm>
            <a:custGeom>
              <a:avLst/>
              <a:gdLst/>
              <a:ahLst/>
              <a:cxnLst/>
              <a:rect l="l" t="t" r="r" b="b"/>
              <a:pathLst>
                <a:path w="18126" h="2070" extrusionOk="0">
                  <a:moveTo>
                    <a:pt x="157" y="0"/>
                  </a:moveTo>
                  <a:lnTo>
                    <a:pt x="0" y="1900"/>
                  </a:lnTo>
                  <a:lnTo>
                    <a:pt x="18125" y="2070"/>
                  </a:lnTo>
                  <a:lnTo>
                    <a:pt x="1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823;p85">
              <a:extLst>
                <a:ext uri="{FF2B5EF4-FFF2-40B4-BE49-F238E27FC236}">
                  <a16:creationId xmlns:a16="http://schemas.microsoft.com/office/drawing/2014/main" id="{01A68E20-B718-78A7-27CB-5F24F327B142}"/>
                </a:ext>
              </a:extLst>
            </p:cNvPr>
            <p:cNvSpPr/>
            <p:nvPr/>
          </p:nvSpPr>
          <p:spPr>
            <a:xfrm>
              <a:off x="1988513" y="2951442"/>
              <a:ext cx="513693" cy="24805"/>
            </a:xfrm>
            <a:custGeom>
              <a:avLst/>
              <a:gdLst/>
              <a:ahLst/>
              <a:cxnLst/>
              <a:rect l="l" t="t" r="r" b="b"/>
              <a:pathLst>
                <a:path w="17189" h="830" extrusionOk="0">
                  <a:moveTo>
                    <a:pt x="87" y="1"/>
                  </a:moveTo>
                  <a:lnTo>
                    <a:pt x="1" y="820"/>
                  </a:lnTo>
                  <a:cubicBezTo>
                    <a:pt x="27" y="823"/>
                    <a:pt x="54" y="825"/>
                    <a:pt x="80" y="829"/>
                  </a:cubicBezTo>
                  <a:lnTo>
                    <a:pt x="87" y="756"/>
                  </a:lnTo>
                  <a:lnTo>
                    <a:pt x="17189" y="756"/>
                  </a:lnTo>
                  <a:lnTo>
                    <a:pt x="17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824;p85">
              <a:extLst>
                <a:ext uri="{FF2B5EF4-FFF2-40B4-BE49-F238E27FC236}">
                  <a16:creationId xmlns:a16="http://schemas.microsoft.com/office/drawing/2014/main" id="{A5AA5B69-212B-BA3E-9B84-3184C252459C}"/>
                </a:ext>
              </a:extLst>
            </p:cNvPr>
            <p:cNvSpPr/>
            <p:nvPr/>
          </p:nvSpPr>
          <p:spPr>
            <a:xfrm>
              <a:off x="1973929" y="2945046"/>
              <a:ext cx="61653" cy="57379"/>
            </a:xfrm>
            <a:custGeom>
              <a:avLst/>
              <a:gdLst/>
              <a:ahLst/>
              <a:cxnLst/>
              <a:rect l="l" t="t" r="r" b="b"/>
              <a:pathLst>
                <a:path w="2063" h="1920" extrusionOk="0">
                  <a:moveTo>
                    <a:pt x="157" y="0"/>
                  </a:moveTo>
                  <a:lnTo>
                    <a:pt x="0" y="1900"/>
                  </a:lnTo>
                  <a:lnTo>
                    <a:pt x="2063" y="1919"/>
                  </a:lnTo>
                  <a:cubicBezTo>
                    <a:pt x="1672" y="1300"/>
                    <a:pt x="1320" y="651"/>
                    <a:pt x="1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825;p85">
              <a:extLst>
                <a:ext uri="{FF2B5EF4-FFF2-40B4-BE49-F238E27FC236}">
                  <a16:creationId xmlns:a16="http://schemas.microsoft.com/office/drawing/2014/main" id="{AE1E473D-F15E-D589-699E-48883449AC5B}"/>
                </a:ext>
              </a:extLst>
            </p:cNvPr>
            <p:cNvSpPr/>
            <p:nvPr/>
          </p:nvSpPr>
          <p:spPr>
            <a:xfrm>
              <a:off x="720000" y="3023525"/>
              <a:ext cx="2099451" cy="474574"/>
            </a:xfrm>
            <a:custGeom>
              <a:avLst/>
              <a:gdLst/>
              <a:ahLst/>
              <a:cxnLst/>
              <a:rect l="l" t="t" r="r" b="b"/>
              <a:pathLst>
                <a:path w="70251" h="15880" extrusionOk="0">
                  <a:moveTo>
                    <a:pt x="63268" y="0"/>
                  </a:moveTo>
                  <a:lnTo>
                    <a:pt x="63268" y="0"/>
                  </a:lnTo>
                  <a:cubicBezTo>
                    <a:pt x="61143" y="1834"/>
                    <a:pt x="58144" y="3019"/>
                    <a:pt x="54759" y="3729"/>
                  </a:cubicBezTo>
                  <a:cubicBezTo>
                    <a:pt x="54792" y="3729"/>
                    <a:pt x="54824" y="3728"/>
                    <a:pt x="54856" y="3728"/>
                  </a:cubicBezTo>
                  <a:cubicBezTo>
                    <a:pt x="59874" y="3728"/>
                    <a:pt x="56506" y="6796"/>
                    <a:pt x="46117" y="6796"/>
                  </a:cubicBezTo>
                  <a:cubicBezTo>
                    <a:pt x="45996" y="6796"/>
                    <a:pt x="45874" y="6796"/>
                    <a:pt x="45751" y="6795"/>
                  </a:cubicBezTo>
                  <a:lnTo>
                    <a:pt x="45751" y="6795"/>
                  </a:lnTo>
                  <a:cubicBezTo>
                    <a:pt x="50515" y="8986"/>
                    <a:pt x="42629" y="10046"/>
                    <a:pt x="35330" y="10046"/>
                  </a:cubicBezTo>
                  <a:cubicBezTo>
                    <a:pt x="28105" y="10046"/>
                    <a:pt x="21457" y="9008"/>
                    <a:pt x="28227" y="7002"/>
                  </a:cubicBezTo>
                  <a:lnTo>
                    <a:pt x="28227" y="7002"/>
                  </a:lnTo>
                  <a:cubicBezTo>
                    <a:pt x="27424" y="7022"/>
                    <a:pt x="26670" y="7032"/>
                    <a:pt x="25964" y="7032"/>
                  </a:cubicBezTo>
                  <a:cubicBezTo>
                    <a:pt x="14713" y="7032"/>
                    <a:pt x="15485" y="4576"/>
                    <a:pt x="16687" y="4335"/>
                  </a:cubicBezTo>
                  <a:lnTo>
                    <a:pt x="16687" y="4335"/>
                  </a:lnTo>
                  <a:cubicBezTo>
                    <a:pt x="12625" y="4906"/>
                    <a:pt x="10164" y="5115"/>
                    <a:pt x="8734" y="5115"/>
                  </a:cubicBezTo>
                  <a:cubicBezTo>
                    <a:pt x="5453" y="5115"/>
                    <a:pt x="7605" y="4017"/>
                    <a:pt x="8314" y="3689"/>
                  </a:cubicBezTo>
                  <a:lnTo>
                    <a:pt x="8314" y="3689"/>
                  </a:lnTo>
                  <a:cubicBezTo>
                    <a:pt x="0" y="6970"/>
                    <a:pt x="1052" y="13902"/>
                    <a:pt x="1052" y="13902"/>
                  </a:cubicBezTo>
                  <a:cubicBezTo>
                    <a:pt x="2702" y="12464"/>
                    <a:pt x="4826" y="11939"/>
                    <a:pt x="7154" y="11939"/>
                  </a:cubicBezTo>
                  <a:cubicBezTo>
                    <a:pt x="12465" y="11939"/>
                    <a:pt x="18835" y="14669"/>
                    <a:pt x="23049" y="15514"/>
                  </a:cubicBezTo>
                  <a:cubicBezTo>
                    <a:pt x="24197" y="15745"/>
                    <a:pt x="25586" y="15880"/>
                    <a:pt x="27016" y="15880"/>
                  </a:cubicBezTo>
                  <a:cubicBezTo>
                    <a:pt x="29639" y="15880"/>
                    <a:pt x="32398" y="15427"/>
                    <a:pt x="34061" y="14288"/>
                  </a:cubicBezTo>
                  <a:cubicBezTo>
                    <a:pt x="36670" y="12500"/>
                    <a:pt x="32245" y="11659"/>
                    <a:pt x="30336" y="11659"/>
                  </a:cubicBezTo>
                  <a:cubicBezTo>
                    <a:pt x="30325" y="11659"/>
                    <a:pt x="30313" y="11659"/>
                    <a:pt x="30301" y="11659"/>
                  </a:cubicBezTo>
                  <a:cubicBezTo>
                    <a:pt x="32914" y="11114"/>
                    <a:pt x="35904" y="10967"/>
                    <a:pt x="38959" y="10967"/>
                  </a:cubicBezTo>
                  <a:cubicBezTo>
                    <a:pt x="42555" y="10967"/>
                    <a:pt x="46241" y="11171"/>
                    <a:pt x="49504" y="11171"/>
                  </a:cubicBezTo>
                  <a:cubicBezTo>
                    <a:pt x="51483" y="11171"/>
                    <a:pt x="53307" y="11096"/>
                    <a:pt x="54861" y="10855"/>
                  </a:cubicBezTo>
                  <a:cubicBezTo>
                    <a:pt x="70250" y="8457"/>
                    <a:pt x="66576" y="649"/>
                    <a:pt x="63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826;p85">
              <a:extLst>
                <a:ext uri="{FF2B5EF4-FFF2-40B4-BE49-F238E27FC236}">
                  <a16:creationId xmlns:a16="http://schemas.microsoft.com/office/drawing/2014/main" id="{8D46978C-D72D-8C7E-5346-2378657D2304}"/>
                </a:ext>
              </a:extLst>
            </p:cNvPr>
            <p:cNvSpPr/>
            <p:nvPr/>
          </p:nvSpPr>
          <p:spPr>
            <a:xfrm>
              <a:off x="882965" y="3083445"/>
              <a:ext cx="1626401" cy="240335"/>
            </a:xfrm>
            <a:custGeom>
              <a:avLst/>
              <a:gdLst/>
              <a:ahLst/>
              <a:cxnLst/>
              <a:rect l="l" t="t" r="r" b="b"/>
              <a:pathLst>
                <a:path w="54422" h="8042" extrusionOk="0">
                  <a:moveTo>
                    <a:pt x="13605" y="1"/>
                  </a:moveTo>
                  <a:cubicBezTo>
                    <a:pt x="8915" y="1"/>
                    <a:pt x="5437" y="667"/>
                    <a:pt x="2861" y="1684"/>
                  </a:cubicBezTo>
                  <a:cubicBezTo>
                    <a:pt x="2152" y="2012"/>
                    <a:pt x="0" y="3110"/>
                    <a:pt x="3281" y="3110"/>
                  </a:cubicBezTo>
                  <a:cubicBezTo>
                    <a:pt x="4711" y="3110"/>
                    <a:pt x="7172" y="2901"/>
                    <a:pt x="11234" y="2330"/>
                  </a:cubicBezTo>
                  <a:lnTo>
                    <a:pt x="11234" y="2330"/>
                  </a:lnTo>
                  <a:cubicBezTo>
                    <a:pt x="10032" y="2572"/>
                    <a:pt x="9258" y="5028"/>
                    <a:pt x="20517" y="5028"/>
                  </a:cubicBezTo>
                  <a:cubicBezTo>
                    <a:pt x="21221" y="5028"/>
                    <a:pt x="21973" y="5018"/>
                    <a:pt x="22774" y="4998"/>
                  </a:cubicBezTo>
                  <a:lnTo>
                    <a:pt x="22774" y="4998"/>
                  </a:lnTo>
                  <a:cubicBezTo>
                    <a:pt x="16003" y="7003"/>
                    <a:pt x="22652" y="8042"/>
                    <a:pt x="29878" y="8042"/>
                  </a:cubicBezTo>
                  <a:cubicBezTo>
                    <a:pt x="37176" y="8042"/>
                    <a:pt x="45061" y="6982"/>
                    <a:pt x="40297" y="4791"/>
                  </a:cubicBezTo>
                  <a:lnTo>
                    <a:pt x="40297" y="4791"/>
                  </a:lnTo>
                  <a:cubicBezTo>
                    <a:pt x="40418" y="4792"/>
                    <a:pt x="40538" y="4792"/>
                    <a:pt x="40657" y="4792"/>
                  </a:cubicBezTo>
                  <a:cubicBezTo>
                    <a:pt x="51052" y="4792"/>
                    <a:pt x="54422" y="1723"/>
                    <a:pt x="49403" y="1723"/>
                  </a:cubicBezTo>
                  <a:cubicBezTo>
                    <a:pt x="49371" y="1723"/>
                    <a:pt x="49339" y="1724"/>
                    <a:pt x="49306" y="1724"/>
                  </a:cubicBezTo>
                  <a:cubicBezTo>
                    <a:pt x="46342" y="2344"/>
                    <a:pt x="43081" y="2597"/>
                    <a:pt x="39843" y="2597"/>
                  </a:cubicBezTo>
                  <a:cubicBezTo>
                    <a:pt x="35390" y="2597"/>
                    <a:pt x="30981" y="2119"/>
                    <a:pt x="27445" y="1459"/>
                  </a:cubicBezTo>
                  <a:cubicBezTo>
                    <a:pt x="21939" y="432"/>
                    <a:pt x="17379" y="1"/>
                    <a:pt x="13605" y="1"/>
                  </a:cubicBezTo>
                  <a:close/>
                </a:path>
              </a:pathLst>
            </a:custGeom>
            <a:solidFill>
              <a:srgbClr val="53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827;p85">
              <a:extLst>
                <a:ext uri="{FF2B5EF4-FFF2-40B4-BE49-F238E27FC236}">
                  <a16:creationId xmlns:a16="http://schemas.microsoft.com/office/drawing/2014/main" id="{516CD1AB-0898-199D-A6CF-73BAE5DE6715}"/>
                </a:ext>
              </a:extLst>
            </p:cNvPr>
            <p:cNvSpPr/>
            <p:nvPr/>
          </p:nvSpPr>
          <p:spPr>
            <a:xfrm>
              <a:off x="818741" y="3058192"/>
              <a:ext cx="1693673" cy="298760"/>
            </a:xfrm>
            <a:custGeom>
              <a:avLst/>
              <a:gdLst/>
              <a:ahLst/>
              <a:cxnLst/>
              <a:rect l="l" t="t" r="r" b="b"/>
              <a:pathLst>
                <a:path w="56673" h="9997" extrusionOk="0">
                  <a:moveTo>
                    <a:pt x="51455" y="2569"/>
                  </a:moveTo>
                  <a:cubicBezTo>
                    <a:pt x="56672" y="2529"/>
                    <a:pt x="53190" y="5709"/>
                    <a:pt x="42446" y="5636"/>
                  </a:cubicBezTo>
                  <a:cubicBezTo>
                    <a:pt x="51926" y="9997"/>
                    <a:pt x="11312" y="9874"/>
                    <a:pt x="24923" y="5843"/>
                  </a:cubicBezTo>
                  <a:cubicBezTo>
                    <a:pt x="11312" y="6189"/>
                    <a:pt x="12105" y="3432"/>
                    <a:pt x="13383" y="3175"/>
                  </a:cubicBezTo>
                  <a:cubicBezTo>
                    <a:pt x="0" y="5058"/>
                    <a:pt x="3992" y="3000"/>
                    <a:pt x="5010" y="2529"/>
                  </a:cubicBezTo>
                  <a:cubicBezTo>
                    <a:pt x="9659" y="694"/>
                    <a:pt x="17246" y="0"/>
                    <a:pt x="29594" y="2304"/>
                  </a:cubicBezTo>
                  <a:cubicBezTo>
                    <a:pt x="35702" y="3444"/>
                    <a:pt x="44418" y="4042"/>
                    <a:pt x="51455" y="25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828;p85">
              <a:extLst>
                <a:ext uri="{FF2B5EF4-FFF2-40B4-BE49-F238E27FC236}">
                  <a16:creationId xmlns:a16="http://schemas.microsoft.com/office/drawing/2014/main" id="{3D350EDC-6C17-FDAD-8326-48AA08077F0F}"/>
                </a:ext>
              </a:extLst>
            </p:cNvPr>
            <p:cNvSpPr/>
            <p:nvPr/>
          </p:nvSpPr>
          <p:spPr>
            <a:xfrm>
              <a:off x="2091647" y="2738958"/>
              <a:ext cx="104866" cy="87354"/>
            </a:xfrm>
            <a:custGeom>
              <a:avLst/>
              <a:gdLst/>
              <a:ahLst/>
              <a:cxnLst/>
              <a:rect l="l" t="t" r="r" b="b"/>
              <a:pathLst>
                <a:path w="3509" h="2923" extrusionOk="0">
                  <a:moveTo>
                    <a:pt x="2686" y="0"/>
                  </a:moveTo>
                  <a:cubicBezTo>
                    <a:pt x="2214" y="365"/>
                    <a:pt x="2525" y="954"/>
                    <a:pt x="2572" y="1042"/>
                  </a:cubicBezTo>
                  <a:cubicBezTo>
                    <a:pt x="2349" y="769"/>
                    <a:pt x="2074" y="684"/>
                    <a:pt x="1829" y="684"/>
                  </a:cubicBezTo>
                  <a:cubicBezTo>
                    <a:pt x="1626" y="684"/>
                    <a:pt x="1444" y="743"/>
                    <a:pt x="1328" y="801"/>
                  </a:cubicBezTo>
                  <a:cubicBezTo>
                    <a:pt x="1341" y="225"/>
                    <a:pt x="1383" y="573"/>
                    <a:pt x="1341" y="0"/>
                  </a:cubicBezTo>
                  <a:lnTo>
                    <a:pt x="1341" y="0"/>
                  </a:lnTo>
                  <a:cubicBezTo>
                    <a:pt x="590" y="504"/>
                    <a:pt x="607" y="1174"/>
                    <a:pt x="607" y="1174"/>
                  </a:cubicBezTo>
                  <a:cubicBezTo>
                    <a:pt x="0" y="2086"/>
                    <a:pt x="913" y="2611"/>
                    <a:pt x="1536" y="2887"/>
                  </a:cubicBezTo>
                  <a:cubicBezTo>
                    <a:pt x="1602" y="2911"/>
                    <a:pt x="1680" y="2923"/>
                    <a:pt x="1765" y="2923"/>
                  </a:cubicBezTo>
                  <a:cubicBezTo>
                    <a:pt x="2294" y="2923"/>
                    <a:pt x="3121" y="2470"/>
                    <a:pt x="3326" y="1594"/>
                  </a:cubicBezTo>
                  <a:cubicBezTo>
                    <a:pt x="3509" y="788"/>
                    <a:pt x="2880" y="406"/>
                    <a:pt x="2686" y="0"/>
                  </a:cubicBezTo>
                  <a:close/>
                </a:path>
              </a:pathLst>
            </a:custGeom>
            <a:solidFill>
              <a:srgbClr val="8C7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829;p85">
              <a:extLst>
                <a:ext uri="{FF2B5EF4-FFF2-40B4-BE49-F238E27FC236}">
                  <a16:creationId xmlns:a16="http://schemas.microsoft.com/office/drawing/2014/main" id="{D4DC68AA-EB46-E178-7907-A6A448FA3D07}"/>
                </a:ext>
              </a:extLst>
            </p:cNvPr>
            <p:cNvSpPr/>
            <p:nvPr/>
          </p:nvSpPr>
          <p:spPr>
            <a:xfrm>
              <a:off x="2091677" y="2738958"/>
              <a:ext cx="104837" cy="87354"/>
            </a:xfrm>
            <a:custGeom>
              <a:avLst/>
              <a:gdLst/>
              <a:ahLst/>
              <a:cxnLst/>
              <a:rect l="l" t="t" r="r" b="b"/>
              <a:pathLst>
                <a:path w="3508" h="2923" extrusionOk="0">
                  <a:moveTo>
                    <a:pt x="2686" y="0"/>
                  </a:moveTo>
                  <a:cubicBezTo>
                    <a:pt x="2215" y="365"/>
                    <a:pt x="2525" y="954"/>
                    <a:pt x="2571" y="1042"/>
                  </a:cubicBezTo>
                  <a:cubicBezTo>
                    <a:pt x="2422" y="859"/>
                    <a:pt x="2250" y="764"/>
                    <a:pt x="2080" y="719"/>
                  </a:cubicBezTo>
                  <a:cubicBezTo>
                    <a:pt x="1985" y="1027"/>
                    <a:pt x="1893" y="1335"/>
                    <a:pt x="1882" y="1661"/>
                  </a:cubicBezTo>
                  <a:cubicBezTo>
                    <a:pt x="1881" y="1698"/>
                    <a:pt x="1852" y="1717"/>
                    <a:pt x="1824" y="1717"/>
                  </a:cubicBezTo>
                  <a:cubicBezTo>
                    <a:pt x="1796" y="1717"/>
                    <a:pt x="1768" y="1698"/>
                    <a:pt x="1769" y="1661"/>
                  </a:cubicBezTo>
                  <a:cubicBezTo>
                    <a:pt x="1778" y="1327"/>
                    <a:pt x="1873" y="1013"/>
                    <a:pt x="1969" y="696"/>
                  </a:cubicBezTo>
                  <a:cubicBezTo>
                    <a:pt x="1918" y="689"/>
                    <a:pt x="1868" y="686"/>
                    <a:pt x="1818" y="686"/>
                  </a:cubicBezTo>
                  <a:cubicBezTo>
                    <a:pt x="1781" y="686"/>
                    <a:pt x="1744" y="688"/>
                    <a:pt x="1708" y="691"/>
                  </a:cubicBezTo>
                  <a:cubicBezTo>
                    <a:pt x="1683" y="1024"/>
                    <a:pt x="1662" y="1356"/>
                    <a:pt x="1719" y="1678"/>
                  </a:cubicBezTo>
                  <a:cubicBezTo>
                    <a:pt x="1729" y="1732"/>
                    <a:pt x="1682" y="1768"/>
                    <a:pt x="1640" y="1768"/>
                  </a:cubicBezTo>
                  <a:cubicBezTo>
                    <a:pt x="1612" y="1768"/>
                    <a:pt x="1586" y="1753"/>
                    <a:pt x="1580" y="1716"/>
                  </a:cubicBezTo>
                  <a:cubicBezTo>
                    <a:pt x="1521" y="1384"/>
                    <a:pt x="1520" y="1055"/>
                    <a:pt x="1528" y="727"/>
                  </a:cubicBezTo>
                  <a:lnTo>
                    <a:pt x="1528" y="727"/>
                  </a:lnTo>
                  <a:cubicBezTo>
                    <a:pt x="1459" y="745"/>
                    <a:pt x="1391" y="770"/>
                    <a:pt x="1328" y="801"/>
                  </a:cubicBezTo>
                  <a:cubicBezTo>
                    <a:pt x="1340" y="225"/>
                    <a:pt x="1383" y="573"/>
                    <a:pt x="1340" y="0"/>
                  </a:cubicBezTo>
                  <a:lnTo>
                    <a:pt x="1340" y="0"/>
                  </a:lnTo>
                  <a:cubicBezTo>
                    <a:pt x="590" y="503"/>
                    <a:pt x="607" y="1174"/>
                    <a:pt x="607" y="1174"/>
                  </a:cubicBezTo>
                  <a:cubicBezTo>
                    <a:pt x="0" y="2086"/>
                    <a:pt x="913" y="2611"/>
                    <a:pt x="1535" y="2887"/>
                  </a:cubicBezTo>
                  <a:cubicBezTo>
                    <a:pt x="1601" y="2911"/>
                    <a:pt x="1679" y="2923"/>
                    <a:pt x="1764" y="2923"/>
                  </a:cubicBezTo>
                  <a:cubicBezTo>
                    <a:pt x="2294" y="2923"/>
                    <a:pt x="3121" y="2470"/>
                    <a:pt x="3326" y="1594"/>
                  </a:cubicBezTo>
                  <a:cubicBezTo>
                    <a:pt x="3508" y="788"/>
                    <a:pt x="2879" y="406"/>
                    <a:pt x="2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830;p85">
              <a:extLst>
                <a:ext uri="{FF2B5EF4-FFF2-40B4-BE49-F238E27FC236}">
                  <a16:creationId xmlns:a16="http://schemas.microsoft.com/office/drawing/2014/main" id="{8E35E1C1-283E-2550-1A54-6B28285F40BD}"/>
                </a:ext>
              </a:extLst>
            </p:cNvPr>
            <p:cNvSpPr/>
            <p:nvPr/>
          </p:nvSpPr>
          <p:spPr>
            <a:xfrm>
              <a:off x="2245437" y="2818393"/>
              <a:ext cx="36878" cy="125517"/>
            </a:xfrm>
            <a:custGeom>
              <a:avLst/>
              <a:gdLst/>
              <a:ahLst/>
              <a:cxnLst/>
              <a:rect l="l" t="t" r="r" b="b"/>
              <a:pathLst>
                <a:path w="1234" h="4200" extrusionOk="0">
                  <a:moveTo>
                    <a:pt x="330" y="1"/>
                  </a:moveTo>
                  <a:cubicBezTo>
                    <a:pt x="97" y="1019"/>
                    <a:pt x="130" y="2152"/>
                    <a:pt x="551" y="2299"/>
                  </a:cubicBezTo>
                  <a:cubicBezTo>
                    <a:pt x="403" y="2856"/>
                    <a:pt x="93" y="3865"/>
                    <a:pt x="0" y="4188"/>
                  </a:cubicBezTo>
                  <a:cubicBezTo>
                    <a:pt x="13" y="4196"/>
                    <a:pt x="27" y="4200"/>
                    <a:pt x="42" y="4200"/>
                  </a:cubicBezTo>
                  <a:cubicBezTo>
                    <a:pt x="301" y="4200"/>
                    <a:pt x="753" y="2954"/>
                    <a:pt x="933" y="2299"/>
                  </a:cubicBezTo>
                  <a:cubicBezTo>
                    <a:pt x="1056" y="1838"/>
                    <a:pt x="915" y="1472"/>
                    <a:pt x="1103" y="1138"/>
                  </a:cubicBezTo>
                  <a:cubicBezTo>
                    <a:pt x="1133" y="889"/>
                    <a:pt x="1176" y="643"/>
                    <a:pt x="1234" y="400"/>
                  </a:cubicBezTo>
                  <a:cubicBezTo>
                    <a:pt x="1192" y="382"/>
                    <a:pt x="861" y="44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831;p85">
              <a:extLst>
                <a:ext uri="{FF2B5EF4-FFF2-40B4-BE49-F238E27FC236}">
                  <a16:creationId xmlns:a16="http://schemas.microsoft.com/office/drawing/2014/main" id="{01226E04-FFF7-C7B3-D2FB-1F3D1BE62DC5}"/>
                </a:ext>
              </a:extLst>
            </p:cNvPr>
            <p:cNvSpPr/>
            <p:nvPr/>
          </p:nvSpPr>
          <p:spPr>
            <a:xfrm>
              <a:off x="2251474" y="2818393"/>
              <a:ext cx="30841" cy="44290"/>
            </a:xfrm>
            <a:custGeom>
              <a:avLst/>
              <a:gdLst/>
              <a:ahLst/>
              <a:cxnLst/>
              <a:rect l="l" t="t" r="r" b="b"/>
              <a:pathLst>
                <a:path w="1032" h="1482" extrusionOk="0">
                  <a:moveTo>
                    <a:pt x="128" y="1"/>
                  </a:moveTo>
                  <a:cubicBezTo>
                    <a:pt x="65" y="279"/>
                    <a:pt x="22" y="562"/>
                    <a:pt x="1" y="846"/>
                  </a:cubicBezTo>
                  <a:cubicBezTo>
                    <a:pt x="389" y="923"/>
                    <a:pt x="641" y="1158"/>
                    <a:pt x="802" y="1481"/>
                  </a:cubicBezTo>
                  <a:cubicBezTo>
                    <a:pt x="815" y="1361"/>
                    <a:pt x="839" y="1249"/>
                    <a:pt x="901" y="1138"/>
                  </a:cubicBezTo>
                  <a:cubicBezTo>
                    <a:pt x="931" y="889"/>
                    <a:pt x="974" y="643"/>
                    <a:pt x="1032" y="400"/>
                  </a:cubicBezTo>
                  <a:cubicBezTo>
                    <a:pt x="989" y="382"/>
                    <a:pt x="658" y="44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832;p85">
              <a:extLst>
                <a:ext uri="{FF2B5EF4-FFF2-40B4-BE49-F238E27FC236}">
                  <a16:creationId xmlns:a16="http://schemas.microsoft.com/office/drawing/2014/main" id="{B2A0C4DC-9E32-1E81-59C4-4757F622472C}"/>
                </a:ext>
              </a:extLst>
            </p:cNvPr>
            <p:cNvSpPr/>
            <p:nvPr/>
          </p:nvSpPr>
          <p:spPr>
            <a:xfrm>
              <a:off x="2245437" y="2860650"/>
              <a:ext cx="23011" cy="83260"/>
            </a:xfrm>
            <a:custGeom>
              <a:avLst/>
              <a:gdLst/>
              <a:ahLst/>
              <a:cxnLst/>
              <a:rect l="l" t="t" r="r" b="b"/>
              <a:pathLst>
                <a:path w="770" h="2786" extrusionOk="0">
                  <a:moveTo>
                    <a:pt x="196" y="1"/>
                  </a:moveTo>
                  <a:cubicBezTo>
                    <a:pt x="220" y="459"/>
                    <a:pt x="331" y="809"/>
                    <a:pt x="551" y="886"/>
                  </a:cubicBezTo>
                  <a:cubicBezTo>
                    <a:pt x="403" y="1442"/>
                    <a:pt x="93" y="2451"/>
                    <a:pt x="0" y="2774"/>
                  </a:cubicBezTo>
                  <a:cubicBezTo>
                    <a:pt x="13" y="2782"/>
                    <a:pt x="27" y="2786"/>
                    <a:pt x="42" y="2786"/>
                  </a:cubicBezTo>
                  <a:cubicBezTo>
                    <a:pt x="242" y="2786"/>
                    <a:pt x="554" y="2051"/>
                    <a:pt x="769" y="1415"/>
                  </a:cubicBezTo>
                  <a:cubicBezTo>
                    <a:pt x="751" y="815"/>
                    <a:pt x="643" y="189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833;p85">
              <a:extLst>
                <a:ext uri="{FF2B5EF4-FFF2-40B4-BE49-F238E27FC236}">
                  <a16:creationId xmlns:a16="http://schemas.microsoft.com/office/drawing/2014/main" id="{E26BEAE5-CDDA-D0B6-C9E2-DC36C65DA5C5}"/>
                </a:ext>
              </a:extLst>
            </p:cNvPr>
            <p:cNvSpPr/>
            <p:nvPr/>
          </p:nvSpPr>
          <p:spPr>
            <a:xfrm>
              <a:off x="2122101" y="2652141"/>
              <a:ext cx="285222" cy="293680"/>
            </a:xfrm>
            <a:custGeom>
              <a:avLst/>
              <a:gdLst/>
              <a:ahLst/>
              <a:cxnLst/>
              <a:rect l="l" t="t" r="r" b="b"/>
              <a:pathLst>
                <a:path w="9544" h="9827" extrusionOk="0">
                  <a:moveTo>
                    <a:pt x="8912" y="0"/>
                  </a:moveTo>
                  <a:cubicBezTo>
                    <a:pt x="7499" y="1153"/>
                    <a:pt x="7304" y="4619"/>
                    <a:pt x="6274" y="4834"/>
                  </a:cubicBezTo>
                  <a:cubicBezTo>
                    <a:pt x="6223" y="4113"/>
                    <a:pt x="5374" y="3244"/>
                    <a:pt x="4586" y="3244"/>
                  </a:cubicBezTo>
                  <a:cubicBezTo>
                    <a:pt x="4563" y="3244"/>
                    <a:pt x="4540" y="3244"/>
                    <a:pt x="4517" y="3246"/>
                  </a:cubicBezTo>
                  <a:cubicBezTo>
                    <a:pt x="3419" y="3318"/>
                    <a:pt x="2769" y="3959"/>
                    <a:pt x="2307" y="4498"/>
                  </a:cubicBezTo>
                  <a:cubicBezTo>
                    <a:pt x="2102" y="5374"/>
                    <a:pt x="1275" y="5827"/>
                    <a:pt x="745" y="5827"/>
                  </a:cubicBezTo>
                  <a:cubicBezTo>
                    <a:pt x="660" y="5827"/>
                    <a:pt x="582" y="5815"/>
                    <a:pt x="516" y="5791"/>
                  </a:cubicBezTo>
                  <a:lnTo>
                    <a:pt x="516" y="5791"/>
                  </a:lnTo>
                  <a:cubicBezTo>
                    <a:pt x="1417" y="7777"/>
                    <a:pt x="1" y="9766"/>
                    <a:pt x="487" y="9766"/>
                  </a:cubicBezTo>
                  <a:cubicBezTo>
                    <a:pt x="691" y="9766"/>
                    <a:pt x="1102" y="9106"/>
                    <a:pt x="1374" y="7221"/>
                  </a:cubicBezTo>
                  <a:cubicBezTo>
                    <a:pt x="1430" y="7081"/>
                    <a:pt x="1557" y="7019"/>
                    <a:pt x="1667" y="7019"/>
                  </a:cubicBezTo>
                  <a:cubicBezTo>
                    <a:pt x="1765" y="7019"/>
                    <a:pt x="1850" y="7068"/>
                    <a:pt x="1858" y="7154"/>
                  </a:cubicBezTo>
                  <a:cubicBezTo>
                    <a:pt x="2044" y="9131"/>
                    <a:pt x="1184" y="9551"/>
                    <a:pt x="1481" y="9805"/>
                  </a:cubicBezTo>
                  <a:cubicBezTo>
                    <a:pt x="1491" y="9819"/>
                    <a:pt x="1504" y="9826"/>
                    <a:pt x="1521" y="9826"/>
                  </a:cubicBezTo>
                  <a:cubicBezTo>
                    <a:pt x="1765" y="9826"/>
                    <a:pt x="2649" y="8324"/>
                    <a:pt x="2553" y="6701"/>
                  </a:cubicBezTo>
                  <a:cubicBezTo>
                    <a:pt x="3252" y="5810"/>
                    <a:pt x="3866" y="5559"/>
                    <a:pt x="4344" y="5559"/>
                  </a:cubicBezTo>
                  <a:cubicBezTo>
                    <a:pt x="4383" y="5559"/>
                    <a:pt x="4421" y="5560"/>
                    <a:pt x="4458" y="5564"/>
                  </a:cubicBezTo>
                  <a:cubicBezTo>
                    <a:pt x="4987" y="5607"/>
                    <a:pt x="5319" y="5945"/>
                    <a:pt x="5361" y="5963"/>
                  </a:cubicBezTo>
                  <a:cubicBezTo>
                    <a:pt x="5303" y="6206"/>
                    <a:pt x="5260" y="6452"/>
                    <a:pt x="5230" y="6701"/>
                  </a:cubicBezTo>
                  <a:cubicBezTo>
                    <a:pt x="5141" y="7472"/>
                    <a:pt x="5269" y="7947"/>
                    <a:pt x="5659" y="8087"/>
                  </a:cubicBezTo>
                  <a:cubicBezTo>
                    <a:pt x="5490" y="8738"/>
                    <a:pt x="5252" y="9373"/>
                    <a:pt x="5137" y="9746"/>
                  </a:cubicBezTo>
                  <a:cubicBezTo>
                    <a:pt x="5159" y="9760"/>
                    <a:pt x="5183" y="9766"/>
                    <a:pt x="5207" y="9766"/>
                  </a:cubicBezTo>
                  <a:cubicBezTo>
                    <a:pt x="5499" y="9766"/>
                    <a:pt x="5904" y="8830"/>
                    <a:pt x="6102" y="8087"/>
                  </a:cubicBezTo>
                  <a:cubicBezTo>
                    <a:pt x="6307" y="7341"/>
                    <a:pt x="5916" y="5861"/>
                    <a:pt x="6637" y="5318"/>
                  </a:cubicBezTo>
                  <a:cubicBezTo>
                    <a:pt x="9272" y="4190"/>
                    <a:pt x="9543" y="876"/>
                    <a:pt x="8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834;p85">
              <a:extLst>
                <a:ext uri="{FF2B5EF4-FFF2-40B4-BE49-F238E27FC236}">
                  <a16:creationId xmlns:a16="http://schemas.microsoft.com/office/drawing/2014/main" id="{B510C5B1-1696-BA9B-3CAC-AE1643C968DA}"/>
                </a:ext>
              </a:extLst>
            </p:cNvPr>
            <p:cNvSpPr/>
            <p:nvPr/>
          </p:nvSpPr>
          <p:spPr>
            <a:xfrm>
              <a:off x="2353174" y="2695684"/>
              <a:ext cx="42228" cy="28630"/>
            </a:xfrm>
            <a:custGeom>
              <a:avLst/>
              <a:gdLst/>
              <a:ahLst/>
              <a:cxnLst/>
              <a:rect l="l" t="t" r="r" b="b"/>
              <a:pathLst>
                <a:path w="1413" h="958" extrusionOk="0">
                  <a:moveTo>
                    <a:pt x="221" y="1"/>
                  </a:moveTo>
                  <a:cubicBezTo>
                    <a:pt x="216" y="1"/>
                    <a:pt x="212" y="1"/>
                    <a:pt x="208" y="1"/>
                  </a:cubicBezTo>
                  <a:cubicBezTo>
                    <a:pt x="134" y="169"/>
                    <a:pt x="66" y="342"/>
                    <a:pt x="1" y="516"/>
                  </a:cubicBezTo>
                  <a:cubicBezTo>
                    <a:pt x="457" y="574"/>
                    <a:pt x="899" y="728"/>
                    <a:pt x="1304" y="958"/>
                  </a:cubicBezTo>
                  <a:cubicBezTo>
                    <a:pt x="1349" y="786"/>
                    <a:pt x="1386" y="611"/>
                    <a:pt x="1412" y="436"/>
                  </a:cubicBezTo>
                  <a:cubicBezTo>
                    <a:pt x="1058" y="171"/>
                    <a:pt x="654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835;p85">
              <a:extLst>
                <a:ext uri="{FF2B5EF4-FFF2-40B4-BE49-F238E27FC236}">
                  <a16:creationId xmlns:a16="http://schemas.microsoft.com/office/drawing/2014/main" id="{4F697D26-D379-A337-4AF5-85ED6C002FE4}"/>
                </a:ext>
              </a:extLst>
            </p:cNvPr>
            <p:cNvSpPr/>
            <p:nvPr/>
          </p:nvSpPr>
          <p:spPr>
            <a:xfrm>
              <a:off x="2345434" y="2719443"/>
              <a:ext cx="44110" cy="27823"/>
            </a:xfrm>
            <a:custGeom>
              <a:avLst/>
              <a:gdLst/>
              <a:ahLst/>
              <a:cxnLst/>
              <a:rect l="l" t="t" r="r" b="b"/>
              <a:pathLst>
                <a:path w="1476" h="931" extrusionOk="0">
                  <a:moveTo>
                    <a:pt x="157" y="0"/>
                  </a:moveTo>
                  <a:cubicBezTo>
                    <a:pt x="103" y="152"/>
                    <a:pt x="50" y="304"/>
                    <a:pt x="1" y="453"/>
                  </a:cubicBezTo>
                  <a:cubicBezTo>
                    <a:pt x="461" y="510"/>
                    <a:pt x="901" y="673"/>
                    <a:pt x="1286" y="931"/>
                  </a:cubicBezTo>
                  <a:cubicBezTo>
                    <a:pt x="1359" y="773"/>
                    <a:pt x="1422" y="611"/>
                    <a:pt x="1476" y="447"/>
                  </a:cubicBezTo>
                  <a:cubicBezTo>
                    <a:pt x="1068" y="206"/>
                    <a:pt x="619" y="49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836;p85">
              <a:extLst>
                <a:ext uri="{FF2B5EF4-FFF2-40B4-BE49-F238E27FC236}">
                  <a16:creationId xmlns:a16="http://schemas.microsoft.com/office/drawing/2014/main" id="{A07516DA-3D0B-E999-A722-9CD1C906FB91}"/>
                </a:ext>
              </a:extLst>
            </p:cNvPr>
            <p:cNvSpPr/>
            <p:nvPr/>
          </p:nvSpPr>
          <p:spPr>
            <a:xfrm>
              <a:off x="2341369" y="2735880"/>
              <a:ext cx="41211" cy="23968"/>
            </a:xfrm>
            <a:custGeom>
              <a:avLst/>
              <a:gdLst/>
              <a:ahLst/>
              <a:cxnLst/>
              <a:rect l="l" t="t" r="r" b="b"/>
              <a:pathLst>
                <a:path w="1379" h="802" extrusionOk="0">
                  <a:moveTo>
                    <a:pt x="102" y="0"/>
                  </a:moveTo>
                  <a:cubicBezTo>
                    <a:pt x="67" y="101"/>
                    <a:pt x="35" y="200"/>
                    <a:pt x="0" y="299"/>
                  </a:cubicBezTo>
                  <a:cubicBezTo>
                    <a:pt x="444" y="324"/>
                    <a:pt x="852" y="514"/>
                    <a:pt x="1206" y="801"/>
                  </a:cubicBezTo>
                  <a:cubicBezTo>
                    <a:pt x="1268" y="693"/>
                    <a:pt x="1326" y="583"/>
                    <a:pt x="1379" y="473"/>
                  </a:cubicBezTo>
                  <a:cubicBezTo>
                    <a:pt x="997" y="215"/>
                    <a:pt x="559" y="53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837;p85">
              <a:extLst>
                <a:ext uri="{FF2B5EF4-FFF2-40B4-BE49-F238E27FC236}">
                  <a16:creationId xmlns:a16="http://schemas.microsoft.com/office/drawing/2014/main" id="{465C6475-B84F-7492-71EC-32A184838ABA}"/>
                </a:ext>
              </a:extLst>
            </p:cNvPr>
            <p:cNvSpPr/>
            <p:nvPr/>
          </p:nvSpPr>
          <p:spPr>
            <a:xfrm>
              <a:off x="2137492" y="2785399"/>
              <a:ext cx="54600" cy="52807"/>
            </a:xfrm>
            <a:custGeom>
              <a:avLst/>
              <a:gdLst/>
              <a:ahLst/>
              <a:cxnLst/>
              <a:rect l="l" t="t" r="r" b="b"/>
              <a:pathLst>
                <a:path w="1827" h="1767" extrusionOk="0">
                  <a:moveTo>
                    <a:pt x="1827" y="1"/>
                  </a:moveTo>
                  <a:cubicBezTo>
                    <a:pt x="1815" y="14"/>
                    <a:pt x="1804" y="26"/>
                    <a:pt x="1792" y="40"/>
                  </a:cubicBezTo>
                  <a:cubicBezTo>
                    <a:pt x="1587" y="916"/>
                    <a:pt x="761" y="1368"/>
                    <a:pt x="231" y="1368"/>
                  </a:cubicBezTo>
                  <a:cubicBezTo>
                    <a:pt x="145" y="1368"/>
                    <a:pt x="67" y="1356"/>
                    <a:pt x="1" y="1332"/>
                  </a:cubicBezTo>
                  <a:lnTo>
                    <a:pt x="1" y="1332"/>
                  </a:lnTo>
                  <a:cubicBezTo>
                    <a:pt x="64" y="1474"/>
                    <a:pt x="117" y="1618"/>
                    <a:pt x="160" y="1767"/>
                  </a:cubicBezTo>
                  <a:cubicBezTo>
                    <a:pt x="244" y="1730"/>
                    <a:pt x="330" y="1701"/>
                    <a:pt x="410" y="1661"/>
                  </a:cubicBezTo>
                  <a:cubicBezTo>
                    <a:pt x="789" y="1469"/>
                    <a:pt x="1183" y="1249"/>
                    <a:pt x="1457" y="916"/>
                  </a:cubicBezTo>
                  <a:cubicBezTo>
                    <a:pt x="1581" y="768"/>
                    <a:pt x="1677" y="596"/>
                    <a:pt x="1740" y="412"/>
                  </a:cubicBezTo>
                  <a:cubicBezTo>
                    <a:pt x="1743" y="383"/>
                    <a:pt x="1742" y="353"/>
                    <a:pt x="1745" y="319"/>
                  </a:cubicBezTo>
                  <a:cubicBezTo>
                    <a:pt x="1751" y="277"/>
                    <a:pt x="1768" y="235"/>
                    <a:pt x="1798" y="203"/>
                  </a:cubicBezTo>
                  <a:cubicBezTo>
                    <a:pt x="1812" y="137"/>
                    <a:pt x="1821" y="69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838;p85">
              <a:extLst>
                <a:ext uri="{FF2B5EF4-FFF2-40B4-BE49-F238E27FC236}">
                  <a16:creationId xmlns:a16="http://schemas.microsoft.com/office/drawing/2014/main" id="{600C8325-A819-698A-0292-216C86D8821C}"/>
                </a:ext>
              </a:extLst>
            </p:cNvPr>
            <p:cNvSpPr/>
            <p:nvPr/>
          </p:nvSpPr>
          <p:spPr>
            <a:xfrm>
              <a:off x="2237040" y="2749149"/>
              <a:ext cx="28690" cy="70887"/>
            </a:xfrm>
            <a:custGeom>
              <a:avLst/>
              <a:gdLst/>
              <a:ahLst/>
              <a:cxnLst/>
              <a:rect l="l" t="t" r="r" b="b"/>
              <a:pathLst>
                <a:path w="960" h="2372" extrusionOk="0">
                  <a:moveTo>
                    <a:pt x="737" y="0"/>
                  </a:moveTo>
                  <a:cubicBezTo>
                    <a:pt x="715" y="0"/>
                    <a:pt x="693" y="1"/>
                    <a:pt x="671" y="2"/>
                  </a:cubicBezTo>
                  <a:cubicBezTo>
                    <a:pt x="582" y="7"/>
                    <a:pt x="498" y="18"/>
                    <a:pt x="416" y="31"/>
                  </a:cubicBezTo>
                  <a:cubicBezTo>
                    <a:pt x="67" y="637"/>
                    <a:pt x="1" y="1547"/>
                    <a:pt x="111" y="2372"/>
                  </a:cubicBezTo>
                  <a:cubicBezTo>
                    <a:pt x="186" y="2351"/>
                    <a:pt x="262" y="2335"/>
                    <a:pt x="339" y="2326"/>
                  </a:cubicBezTo>
                  <a:cubicBezTo>
                    <a:pt x="361" y="1528"/>
                    <a:pt x="594" y="723"/>
                    <a:pt x="960" y="23"/>
                  </a:cubicBezTo>
                  <a:cubicBezTo>
                    <a:pt x="887" y="8"/>
                    <a:pt x="812" y="0"/>
                    <a:pt x="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839;p85">
              <a:extLst>
                <a:ext uri="{FF2B5EF4-FFF2-40B4-BE49-F238E27FC236}">
                  <a16:creationId xmlns:a16="http://schemas.microsoft.com/office/drawing/2014/main" id="{F5392C95-8861-FB1E-6F9E-769BEA5386E8}"/>
                </a:ext>
              </a:extLst>
            </p:cNvPr>
            <p:cNvSpPr/>
            <p:nvPr/>
          </p:nvSpPr>
          <p:spPr>
            <a:xfrm>
              <a:off x="2217584" y="2754857"/>
              <a:ext cx="14375" cy="72441"/>
            </a:xfrm>
            <a:custGeom>
              <a:avLst/>
              <a:gdLst/>
              <a:ahLst/>
              <a:cxnLst/>
              <a:rect l="l" t="t" r="r" b="b"/>
              <a:pathLst>
                <a:path w="481" h="2424" extrusionOk="0">
                  <a:moveTo>
                    <a:pt x="480" y="1"/>
                  </a:moveTo>
                  <a:lnTo>
                    <a:pt x="480" y="1"/>
                  </a:lnTo>
                  <a:cubicBezTo>
                    <a:pt x="353" y="51"/>
                    <a:pt x="242" y="120"/>
                    <a:pt x="130" y="185"/>
                  </a:cubicBezTo>
                  <a:cubicBezTo>
                    <a:pt x="1" y="954"/>
                    <a:pt x="39" y="1697"/>
                    <a:pt x="245" y="2423"/>
                  </a:cubicBezTo>
                  <a:cubicBezTo>
                    <a:pt x="269" y="2405"/>
                    <a:pt x="295" y="2389"/>
                    <a:pt x="322" y="2374"/>
                  </a:cubicBezTo>
                  <a:cubicBezTo>
                    <a:pt x="196" y="1577"/>
                    <a:pt x="224" y="695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840;p85">
              <a:extLst>
                <a:ext uri="{FF2B5EF4-FFF2-40B4-BE49-F238E27FC236}">
                  <a16:creationId xmlns:a16="http://schemas.microsoft.com/office/drawing/2014/main" id="{FFA9FB76-61BB-F9F3-BF8A-638BA8D263E1}"/>
                </a:ext>
              </a:extLst>
            </p:cNvPr>
            <p:cNvSpPr/>
            <p:nvPr/>
          </p:nvSpPr>
          <p:spPr>
            <a:xfrm>
              <a:off x="2145232" y="2821800"/>
              <a:ext cx="50476" cy="49011"/>
            </a:xfrm>
            <a:custGeom>
              <a:avLst/>
              <a:gdLst/>
              <a:ahLst/>
              <a:cxnLst/>
              <a:rect l="l" t="t" r="r" b="b"/>
              <a:pathLst>
                <a:path w="1689" h="1640" extrusionOk="0">
                  <a:moveTo>
                    <a:pt x="1521" y="0"/>
                  </a:moveTo>
                  <a:cubicBezTo>
                    <a:pt x="1346" y="212"/>
                    <a:pt x="1135" y="395"/>
                    <a:pt x="901" y="540"/>
                  </a:cubicBezTo>
                  <a:cubicBezTo>
                    <a:pt x="615" y="718"/>
                    <a:pt x="313" y="870"/>
                    <a:pt x="1" y="995"/>
                  </a:cubicBezTo>
                  <a:cubicBezTo>
                    <a:pt x="25" y="1157"/>
                    <a:pt x="39" y="1321"/>
                    <a:pt x="42" y="1486"/>
                  </a:cubicBezTo>
                  <a:cubicBezTo>
                    <a:pt x="48" y="1486"/>
                    <a:pt x="54" y="1486"/>
                    <a:pt x="60" y="1486"/>
                  </a:cubicBezTo>
                  <a:cubicBezTo>
                    <a:pt x="246" y="1486"/>
                    <a:pt x="429" y="1538"/>
                    <a:pt x="586" y="1640"/>
                  </a:cubicBezTo>
                  <a:cubicBezTo>
                    <a:pt x="590" y="1608"/>
                    <a:pt x="595" y="1578"/>
                    <a:pt x="600" y="1546"/>
                  </a:cubicBezTo>
                  <a:cubicBezTo>
                    <a:pt x="625" y="1481"/>
                    <a:pt x="670" y="1427"/>
                    <a:pt x="728" y="1390"/>
                  </a:cubicBezTo>
                  <a:cubicBezTo>
                    <a:pt x="688" y="837"/>
                    <a:pt x="1185" y="574"/>
                    <a:pt x="1688" y="574"/>
                  </a:cubicBezTo>
                  <a:cubicBezTo>
                    <a:pt x="1614" y="388"/>
                    <a:pt x="1559" y="196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841;p85">
              <a:extLst>
                <a:ext uri="{FF2B5EF4-FFF2-40B4-BE49-F238E27FC236}">
                  <a16:creationId xmlns:a16="http://schemas.microsoft.com/office/drawing/2014/main" id="{A1F395A0-B395-4CD3-8B8A-512715B80EF2}"/>
                </a:ext>
              </a:extLst>
            </p:cNvPr>
            <p:cNvSpPr/>
            <p:nvPr/>
          </p:nvSpPr>
          <p:spPr>
            <a:xfrm>
              <a:off x="2138866" y="2879119"/>
              <a:ext cx="21457" cy="41122"/>
            </a:xfrm>
            <a:custGeom>
              <a:avLst/>
              <a:gdLst/>
              <a:ahLst/>
              <a:cxnLst/>
              <a:rect l="l" t="t" r="r" b="b"/>
              <a:pathLst>
                <a:path w="718" h="1376" extrusionOk="0">
                  <a:moveTo>
                    <a:pt x="245" y="0"/>
                  </a:moveTo>
                  <a:cubicBezTo>
                    <a:pt x="209" y="485"/>
                    <a:pt x="99" y="921"/>
                    <a:pt x="1" y="1277"/>
                  </a:cubicBezTo>
                  <a:cubicBezTo>
                    <a:pt x="8" y="1277"/>
                    <a:pt x="15" y="1277"/>
                    <a:pt x="22" y="1277"/>
                  </a:cubicBezTo>
                  <a:cubicBezTo>
                    <a:pt x="162" y="1277"/>
                    <a:pt x="300" y="1310"/>
                    <a:pt x="426" y="1375"/>
                  </a:cubicBezTo>
                  <a:cubicBezTo>
                    <a:pt x="526" y="1082"/>
                    <a:pt x="626" y="703"/>
                    <a:pt x="717" y="208"/>
                  </a:cubicBezTo>
                  <a:cubicBezTo>
                    <a:pt x="568" y="66"/>
                    <a:pt x="407" y="5"/>
                    <a:pt x="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842;p85">
              <a:extLst>
                <a:ext uri="{FF2B5EF4-FFF2-40B4-BE49-F238E27FC236}">
                  <a16:creationId xmlns:a16="http://schemas.microsoft.com/office/drawing/2014/main" id="{8CFDF84E-92E8-1C8A-AE8A-AAFC0AFDF103}"/>
                </a:ext>
              </a:extLst>
            </p:cNvPr>
            <p:cNvSpPr/>
            <p:nvPr/>
          </p:nvSpPr>
          <p:spPr>
            <a:xfrm>
              <a:off x="2177538" y="2851655"/>
              <a:ext cx="21786" cy="45246"/>
            </a:xfrm>
            <a:custGeom>
              <a:avLst/>
              <a:gdLst/>
              <a:ahLst/>
              <a:cxnLst/>
              <a:rect l="l" t="t" r="r" b="b"/>
              <a:pathLst>
                <a:path w="729" h="1514" extrusionOk="0">
                  <a:moveTo>
                    <a:pt x="628" y="0"/>
                  </a:moveTo>
                  <a:cubicBezTo>
                    <a:pt x="366" y="7"/>
                    <a:pt x="57" y="120"/>
                    <a:pt x="94" y="437"/>
                  </a:cubicBezTo>
                  <a:cubicBezTo>
                    <a:pt x="105" y="524"/>
                    <a:pt x="66" y="581"/>
                    <a:pt x="12" y="616"/>
                  </a:cubicBezTo>
                  <a:cubicBezTo>
                    <a:pt x="36" y="915"/>
                    <a:pt x="31" y="1215"/>
                    <a:pt x="0" y="1513"/>
                  </a:cubicBezTo>
                  <a:cubicBezTo>
                    <a:pt x="161" y="1452"/>
                    <a:pt x="330" y="1416"/>
                    <a:pt x="497" y="1416"/>
                  </a:cubicBezTo>
                  <a:cubicBezTo>
                    <a:pt x="518" y="1416"/>
                    <a:pt x="539" y="1417"/>
                    <a:pt x="560" y="1418"/>
                  </a:cubicBezTo>
                  <a:cubicBezTo>
                    <a:pt x="666" y="989"/>
                    <a:pt x="728" y="513"/>
                    <a:pt x="698" y="25"/>
                  </a:cubicBezTo>
                  <a:cubicBezTo>
                    <a:pt x="703" y="20"/>
                    <a:pt x="707" y="15"/>
                    <a:pt x="711" y="10"/>
                  </a:cubicBezTo>
                  <a:cubicBezTo>
                    <a:pt x="683" y="5"/>
                    <a:pt x="656" y="2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843;p85">
              <a:extLst>
                <a:ext uri="{FF2B5EF4-FFF2-40B4-BE49-F238E27FC236}">
                  <a16:creationId xmlns:a16="http://schemas.microsoft.com/office/drawing/2014/main" id="{2F5C435D-DD91-326B-B049-CC4781652BF2}"/>
                </a:ext>
              </a:extLst>
            </p:cNvPr>
            <p:cNvSpPr/>
            <p:nvPr/>
          </p:nvSpPr>
          <p:spPr>
            <a:xfrm>
              <a:off x="2159726" y="2899501"/>
              <a:ext cx="33202" cy="46322"/>
            </a:xfrm>
            <a:custGeom>
              <a:avLst/>
              <a:gdLst/>
              <a:ahLst/>
              <a:cxnLst/>
              <a:rect l="l" t="t" r="r" b="b"/>
              <a:pathLst>
                <a:path w="1111" h="1550" extrusionOk="0">
                  <a:moveTo>
                    <a:pt x="1065" y="0"/>
                  </a:moveTo>
                  <a:cubicBezTo>
                    <a:pt x="895" y="0"/>
                    <a:pt x="728" y="42"/>
                    <a:pt x="569" y="111"/>
                  </a:cubicBezTo>
                  <a:cubicBezTo>
                    <a:pt x="417" y="1055"/>
                    <a:pt x="1" y="1339"/>
                    <a:pt x="222" y="1528"/>
                  </a:cubicBezTo>
                  <a:cubicBezTo>
                    <a:pt x="232" y="1542"/>
                    <a:pt x="246" y="1549"/>
                    <a:pt x="262" y="1549"/>
                  </a:cubicBezTo>
                  <a:cubicBezTo>
                    <a:pt x="423" y="1549"/>
                    <a:pt x="857" y="903"/>
                    <a:pt x="1110" y="1"/>
                  </a:cubicBezTo>
                  <a:cubicBezTo>
                    <a:pt x="1095" y="0"/>
                    <a:pt x="1080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844;p85">
              <a:extLst>
                <a:ext uri="{FF2B5EF4-FFF2-40B4-BE49-F238E27FC236}">
                  <a16:creationId xmlns:a16="http://schemas.microsoft.com/office/drawing/2014/main" id="{481F5AF0-B985-845E-123D-800123C71C3C}"/>
                </a:ext>
              </a:extLst>
            </p:cNvPr>
            <p:cNvSpPr/>
            <p:nvPr/>
          </p:nvSpPr>
          <p:spPr>
            <a:xfrm>
              <a:off x="2201207" y="2769500"/>
              <a:ext cx="13717" cy="70439"/>
            </a:xfrm>
            <a:custGeom>
              <a:avLst/>
              <a:gdLst/>
              <a:ahLst/>
              <a:cxnLst/>
              <a:rect l="l" t="t" r="r" b="b"/>
              <a:pathLst>
                <a:path w="459" h="2357" extrusionOk="0">
                  <a:moveTo>
                    <a:pt x="240" y="1"/>
                  </a:moveTo>
                  <a:lnTo>
                    <a:pt x="240" y="1"/>
                  </a:lnTo>
                  <a:cubicBezTo>
                    <a:pt x="204" y="30"/>
                    <a:pt x="160" y="58"/>
                    <a:pt x="125" y="89"/>
                  </a:cubicBezTo>
                  <a:cubicBezTo>
                    <a:pt x="140" y="439"/>
                    <a:pt x="110" y="763"/>
                    <a:pt x="19" y="1062"/>
                  </a:cubicBezTo>
                  <a:cubicBezTo>
                    <a:pt x="1" y="1530"/>
                    <a:pt x="91" y="1961"/>
                    <a:pt x="280" y="2356"/>
                  </a:cubicBezTo>
                  <a:cubicBezTo>
                    <a:pt x="340" y="2297"/>
                    <a:pt x="399" y="2236"/>
                    <a:pt x="458" y="2185"/>
                  </a:cubicBezTo>
                  <a:cubicBezTo>
                    <a:pt x="236" y="1480"/>
                    <a:pt x="161" y="736"/>
                    <a:pt x="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845;p85">
              <a:extLst>
                <a:ext uri="{FF2B5EF4-FFF2-40B4-BE49-F238E27FC236}">
                  <a16:creationId xmlns:a16="http://schemas.microsoft.com/office/drawing/2014/main" id="{CBF58DFD-2136-FC7B-456F-4724306291D1}"/>
                </a:ext>
              </a:extLst>
            </p:cNvPr>
            <p:cNvSpPr/>
            <p:nvPr/>
          </p:nvSpPr>
          <p:spPr>
            <a:xfrm>
              <a:off x="2262502" y="2755514"/>
              <a:ext cx="32156" cy="64253"/>
            </a:xfrm>
            <a:custGeom>
              <a:avLst/>
              <a:gdLst/>
              <a:ahLst/>
              <a:cxnLst/>
              <a:rect l="l" t="t" r="r" b="b"/>
              <a:pathLst>
                <a:path w="1076" h="2150" extrusionOk="0">
                  <a:moveTo>
                    <a:pt x="596" y="1"/>
                  </a:moveTo>
                  <a:cubicBezTo>
                    <a:pt x="251" y="643"/>
                    <a:pt x="21" y="1403"/>
                    <a:pt x="1" y="2149"/>
                  </a:cubicBezTo>
                  <a:lnTo>
                    <a:pt x="3" y="2149"/>
                  </a:lnTo>
                  <a:cubicBezTo>
                    <a:pt x="155" y="1461"/>
                    <a:pt x="511" y="834"/>
                    <a:pt x="1076" y="386"/>
                  </a:cubicBezTo>
                  <a:cubicBezTo>
                    <a:pt x="934" y="235"/>
                    <a:pt x="773" y="105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846;p85">
              <a:extLst>
                <a:ext uri="{FF2B5EF4-FFF2-40B4-BE49-F238E27FC236}">
                  <a16:creationId xmlns:a16="http://schemas.microsoft.com/office/drawing/2014/main" id="{8957EEA6-18F5-D387-1808-6E5E54ED6D07}"/>
                </a:ext>
              </a:extLst>
            </p:cNvPr>
            <p:cNvSpPr/>
            <p:nvPr/>
          </p:nvSpPr>
          <p:spPr>
            <a:xfrm>
              <a:off x="2265520" y="2769321"/>
              <a:ext cx="42885" cy="53136"/>
            </a:xfrm>
            <a:custGeom>
              <a:avLst/>
              <a:gdLst/>
              <a:ahLst/>
              <a:cxnLst/>
              <a:rect l="l" t="t" r="r" b="b"/>
              <a:pathLst>
                <a:path w="1435" h="1778" extrusionOk="0">
                  <a:moveTo>
                    <a:pt x="1042" y="1"/>
                  </a:moveTo>
                  <a:cubicBezTo>
                    <a:pt x="491" y="437"/>
                    <a:pt x="146" y="1049"/>
                    <a:pt x="1" y="1720"/>
                  </a:cubicBezTo>
                  <a:cubicBezTo>
                    <a:pt x="52" y="1738"/>
                    <a:pt x="107" y="1756"/>
                    <a:pt x="153" y="1777"/>
                  </a:cubicBezTo>
                  <a:cubicBezTo>
                    <a:pt x="509" y="1337"/>
                    <a:pt x="918" y="850"/>
                    <a:pt x="1434" y="711"/>
                  </a:cubicBezTo>
                  <a:cubicBezTo>
                    <a:pt x="1372" y="468"/>
                    <a:pt x="1230" y="220"/>
                    <a:pt x="1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847;p85">
              <a:extLst>
                <a:ext uri="{FF2B5EF4-FFF2-40B4-BE49-F238E27FC236}">
                  <a16:creationId xmlns:a16="http://schemas.microsoft.com/office/drawing/2014/main" id="{13F69E58-5798-A2AF-E975-80B6F5127208}"/>
                </a:ext>
              </a:extLst>
            </p:cNvPr>
            <p:cNvSpPr/>
            <p:nvPr/>
          </p:nvSpPr>
          <p:spPr>
            <a:xfrm>
              <a:off x="2279268" y="2802494"/>
              <a:ext cx="42377" cy="43692"/>
            </a:xfrm>
            <a:custGeom>
              <a:avLst/>
              <a:gdLst/>
              <a:ahLst/>
              <a:cxnLst/>
              <a:rect l="l" t="t" r="r" b="b"/>
              <a:pathLst>
                <a:path w="1418" h="1462" extrusionOk="0">
                  <a:moveTo>
                    <a:pt x="1324" y="0"/>
                  </a:moveTo>
                  <a:cubicBezTo>
                    <a:pt x="1318" y="1"/>
                    <a:pt x="1315" y="4"/>
                    <a:pt x="1309" y="4"/>
                  </a:cubicBezTo>
                  <a:cubicBezTo>
                    <a:pt x="1299" y="3"/>
                    <a:pt x="1288" y="3"/>
                    <a:pt x="1278" y="3"/>
                  </a:cubicBezTo>
                  <a:cubicBezTo>
                    <a:pt x="802" y="3"/>
                    <a:pt x="395" y="467"/>
                    <a:pt x="56" y="897"/>
                  </a:cubicBezTo>
                  <a:cubicBezTo>
                    <a:pt x="70" y="910"/>
                    <a:pt x="86" y="921"/>
                    <a:pt x="102" y="932"/>
                  </a:cubicBezTo>
                  <a:cubicBezTo>
                    <a:pt x="57" y="1122"/>
                    <a:pt x="27" y="1296"/>
                    <a:pt x="1" y="1462"/>
                  </a:cubicBezTo>
                  <a:cubicBezTo>
                    <a:pt x="297" y="1321"/>
                    <a:pt x="618" y="1243"/>
                    <a:pt x="945" y="1230"/>
                  </a:cubicBezTo>
                  <a:cubicBezTo>
                    <a:pt x="991" y="841"/>
                    <a:pt x="1103" y="495"/>
                    <a:pt x="1379" y="287"/>
                  </a:cubicBezTo>
                  <a:cubicBezTo>
                    <a:pt x="1393" y="281"/>
                    <a:pt x="1404" y="273"/>
                    <a:pt x="1417" y="267"/>
                  </a:cubicBezTo>
                  <a:cubicBezTo>
                    <a:pt x="1391" y="176"/>
                    <a:pt x="1360" y="88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848;p85">
              <a:extLst>
                <a:ext uri="{FF2B5EF4-FFF2-40B4-BE49-F238E27FC236}">
                  <a16:creationId xmlns:a16="http://schemas.microsoft.com/office/drawing/2014/main" id="{5BC2DD70-2071-034D-6836-AA5F48932808}"/>
                </a:ext>
              </a:extLst>
            </p:cNvPr>
            <p:cNvSpPr/>
            <p:nvPr/>
          </p:nvSpPr>
          <p:spPr>
            <a:xfrm>
              <a:off x="2276996" y="2852402"/>
              <a:ext cx="30423" cy="43154"/>
            </a:xfrm>
            <a:custGeom>
              <a:avLst/>
              <a:gdLst/>
              <a:ahLst/>
              <a:cxnLst/>
              <a:rect l="l" t="t" r="r" b="b"/>
              <a:pathLst>
                <a:path w="1018" h="1444" extrusionOk="0">
                  <a:moveTo>
                    <a:pt x="993" y="1"/>
                  </a:moveTo>
                  <a:cubicBezTo>
                    <a:pt x="654" y="18"/>
                    <a:pt x="303" y="123"/>
                    <a:pt x="24" y="314"/>
                  </a:cubicBezTo>
                  <a:cubicBezTo>
                    <a:pt x="1" y="901"/>
                    <a:pt x="141" y="1267"/>
                    <a:pt x="476" y="1387"/>
                  </a:cubicBezTo>
                  <a:cubicBezTo>
                    <a:pt x="471" y="1403"/>
                    <a:pt x="465" y="1422"/>
                    <a:pt x="461" y="1439"/>
                  </a:cubicBezTo>
                  <a:cubicBezTo>
                    <a:pt x="534" y="1422"/>
                    <a:pt x="609" y="1414"/>
                    <a:pt x="684" y="1414"/>
                  </a:cubicBezTo>
                  <a:cubicBezTo>
                    <a:pt x="726" y="1414"/>
                    <a:pt x="768" y="1416"/>
                    <a:pt x="810" y="1422"/>
                  </a:cubicBezTo>
                  <a:cubicBezTo>
                    <a:pt x="842" y="1426"/>
                    <a:pt x="873" y="1433"/>
                    <a:pt x="904" y="1444"/>
                  </a:cubicBezTo>
                  <a:cubicBezTo>
                    <a:pt x="910" y="1424"/>
                    <a:pt x="916" y="1406"/>
                    <a:pt x="921" y="1386"/>
                  </a:cubicBezTo>
                  <a:cubicBezTo>
                    <a:pt x="1017" y="1030"/>
                    <a:pt x="980" y="508"/>
                    <a:pt x="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849;p85">
              <a:extLst>
                <a:ext uri="{FF2B5EF4-FFF2-40B4-BE49-F238E27FC236}">
                  <a16:creationId xmlns:a16="http://schemas.microsoft.com/office/drawing/2014/main" id="{85E93FE4-FF21-67A8-F163-9DB3607CF9B8}"/>
                </a:ext>
              </a:extLst>
            </p:cNvPr>
            <p:cNvSpPr/>
            <p:nvPr/>
          </p:nvSpPr>
          <p:spPr>
            <a:xfrm>
              <a:off x="2329983" y="2761700"/>
              <a:ext cx="38073" cy="37117"/>
            </a:xfrm>
            <a:custGeom>
              <a:avLst/>
              <a:gdLst/>
              <a:ahLst/>
              <a:cxnLst/>
              <a:rect l="l" t="t" r="r" b="b"/>
              <a:pathLst>
                <a:path w="1274" h="1242" extrusionOk="0">
                  <a:moveTo>
                    <a:pt x="319" y="0"/>
                  </a:moveTo>
                  <a:cubicBezTo>
                    <a:pt x="270" y="0"/>
                    <a:pt x="221" y="3"/>
                    <a:pt x="172" y="10"/>
                  </a:cubicBezTo>
                  <a:cubicBezTo>
                    <a:pt x="116" y="152"/>
                    <a:pt x="58" y="286"/>
                    <a:pt x="1" y="409"/>
                  </a:cubicBezTo>
                  <a:cubicBezTo>
                    <a:pt x="166" y="670"/>
                    <a:pt x="301" y="949"/>
                    <a:pt x="402" y="1241"/>
                  </a:cubicBezTo>
                  <a:cubicBezTo>
                    <a:pt x="733" y="1009"/>
                    <a:pt x="1027" y="727"/>
                    <a:pt x="1273" y="405"/>
                  </a:cubicBezTo>
                  <a:cubicBezTo>
                    <a:pt x="991" y="160"/>
                    <a:pt x="669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850;p85">
              <a:extLst>
                <a:ext uri="{FF2B5EF4-FFF2-40B4-BE49-F238E27FC236}">
                  <a16:creationId xmlns:a16="http://schemas.microsoft.com/office/drawing/2014/main" id="{0994FFCE-5469-FA27-A8BE-926EF1C2934D}"/>
                </a:ext>
              </a:extLst>
            </p:cNvPr>
            <p:cNvSpPr/>
            <p:nvPr/>
          </p:nvSpPr>
          <p:spPr>
            <a:xfrm>
              <a:off x="2110505" y="2780229"/>
              <a:ext cx="23041" cy="14853"/>
            </a:xfrm>
            <a:custGeom>
              <a:avLst/>
              <a:gdLst/>
              <a:ahLst/>
              <a:cxnLst/>
              <a:rect l="l" t="t" r="r" b="b"/>
              <a:pathLst>
                <a:path w="771" h="497" extrusionOk="0">
                  <a:moveTo>
                    <a:pt x="372" y="1"/>
                  </a:moveTo>
                  <a:cubicBezTo>
                    <a:pt x="178" y="1"/>
                    <a:pt x="0" y="147"/>
                    <a:pt x="0" y="147"/>
                  </a:cubicBezTo>
                  <a:cubicBezTo>
                    <a:pt x="0" y="147"/>
                    <a:pt x="103" y="496"/>
                    <a:pt x="420" y="496"/>
                  </a:cubicBezTo>
                  <a:cubicBezTo>
                    <a:pt x="516" y="496"/>
                    <a:pt x="632" y="464"/>
                    <a:pt x="771" y="381"/>
                  </a:cubicBezTo>
                  <a:cubicBezTo>
                    <a:pt x="675" y="85"/>
                    <a:pt x="51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851;p85">
              <a:extLst>
                <a:ext uri="{FF2B5EF4-FFF2-40B4-BE49-F238E27FC236}">
                  <a16:creationId xmlns:a16="http://schemas.microsoft.com/office/drawing/2014/main" id="{FCC50E54-87E9-95FE-48A8-B76017155296}"/>
                </a:ext>
              </a:extLst>
            </p:cNvPr>
            <p:cNvSpPr/>
            <p:nvPr/>
          </p:nvSpPr>
          <p:spPr>
            <a:xfrm>
              <a:off x="2120098" y="2784592"/>
              <a:ext cx="8936" cy="18499"/>
            </a:xfrm>
            <a:custGeom>
              <a:avLst/>
              <a:gdLst/>
              <a:ahLst/>
              <a:cxnLst/>
              <a:rect l="l" t="t" r="r" b="b"/>
              <a:pathLst>
                <a:path w="299" h="619" extrusionOk="0">
                  <a:moveTo>
                    <a:pt x="183" y="1"/>
                  </a:moveTo>
                  <a:cubicBezTo>
                    <a:pt x="130" y="1"/>
                    <a:pt x="65" y="77"/>
                    <a:pt x="41" y="227"/>
                  </a:cubicBezTo>
                  <a:cubicBezTo>
                    <a:pt x="0" y="483"/>
                    <a:pt x="33" y="618"/>
                    <a:pt x="88" y="618"/>
                  </a:cubicBezTo>
                  <a:cubicBezTo>
                    <a:pt x="133" y="618"/>
                    <a:pt x="193" y="529"/>
                    <a:pt x="240" y="343"/>
                  </a:cubicBezTo>
                  <a:cubicBezTo>
                    <a:pt x="298" y="114"/>
                    <a:pt x="249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852;p85">
              <a:extLst>
                <a:ext uri="{FF2B5EF4-FFF2-40B4-BE49-F238E27FC236}">
                  <a16:creationId xmlns:a16="http://schemas.microsoft.com/office/drawing/2014/main" id="{33626AF0-8C23-8A1B-7512-650E5F3DE567}"/>
                </a:ext>
              </a:extLst>
            </p:cNvPr>
            <p:cNvSpPr/>
            <p:nvPr/>
          </p:nvSpPr>
          <p:spPr>
            <a:xfrm>
              <a:off x="2152285" y="2781454"/>
              <a:ext cx="25103" cy="16168"/>
            </a:xfrm>
            <a:custGeom>
              <a:avLst/>
              <a:gdLst/>
              <a:ahLst/>
              <a:cxnLst/>
              <a:rect l="l" t="t" r="r" b="b"/>
              <a:pathLst>
                <a:path w="840" h="541" extrusionOk="0">
                  <a:moveTo>
                    <a:pt x="434" y="0"/>
                  </a:moveTo>
                  <a:cubicBezTo>
                    <a:pt x="274" y="0"/>
                    <a:pt x="103" y="92"/>
                    <a:pt x="0" y="416"/>
                  </a:cubicBezTo>
                  <a:cubicBezTo>
                    <a:pt x="151" y="506"/>
                    <a:pt x="277" y="541"/>
                    <a:pt x="382" y="541"/>
                  </a:cubicBezTo>
                  <a:cubicBezTo>
                    <a:pt x="728" y="541"/>
                    <a:pt x="840" y="160"/>
                    <a:pt x="840" y="160"/>
                  </a:cubicBezTo>
                  <a:cubicBezTo>
                    <a:pt x="840" y="160"/>
                    <a:pt x="645" y="0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853;p85">
              <a:extLst>
                <a:ext uri="{FF2B5EF4-FFF2-40B4-BE49-F238E27FC236}">
                  <a16:creationId xmlns:a16="http://schemas.microsoft.com/office/drawing/2014/main" id="{24EA530F-D985-533E-8DFC-057FBD3AC0FB}"/>
                </a:ext>
              </a:extLst>
            </p:cNvPr>
            <p:cNvSpPr/>
            <p:nvPr/>
          </p:nvSpPr>
          <p:spPr>
            <a:xfrm>
              <a:off x="2161430" y="2784921"/>
              <a:ext cx="9772" cy="20202"/>
            </a:xfrm>
            <a:custGeom>
              <a:avLst/>
              <a:gdLst/>
              <a:ahLst/>
              <a:cxnLst/>
              <a:rect l="l" t="t" r="r" b="b"/>
              <a:pathLst>
                <a:path w="327" h="676" extrusionOk="0">
                  <a:moveTo>
                    <a:pt x="126" y="1"/>
                  </a:moveTo>
                  <a:cubicBezTo>
                    <a:pt x="55" y="1"/>
                    <a:pt x="1" y="123"/>
                    <a:pt x="65" y="373"/>
                  </a:cubicBezTo>
                  <a:cubicBezTo>
                    <a:pt x="117" y="578"/>
                    <a:pt x="182" y="676"/>
                    <a:pt x="231" y="676"/>
                  </a:cubicBezTo>
                  <a:cubicBezTo>
                    <a:pt x="291" y="676"/>
                    <a:pt x="326" y="528"/>
                    <a:pt x="282" y="249"/>
                  </a:cubicBezTo>
                  <a:cubicBezTo>
                    <a:pt x="256" y="84"/>
                    <a:pt x="185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854;p85">
              <a:extLst>
                <a:ext uri="{FF2B5EF4-FFF2-40B4-BE49-F238E27FC236}">
                  <a16:creationId xmlns:a16="http://schemas.microsoft.com/office/drawing/2014/main" id="{EE3BD111-98E3-676D-9FD1-D1B58226A2BE}"/>
                </a:ext>
              </a:extLst>
            </p:cNvPr>
            <p:cNvSpPr/>
            <p:nvPr/>
          </p:nvSpPr>
          <p:spPr>
            <a:xfrm>
              <a:off x="2122788" y="2793229"/>
              <a:ext cx="34696" cy="19634"/>
            </a:xfrm>
            <a:custGeom>
              <a:avLst/>
              <a:gdLst/>
              <a:ahLst/>
              <a:cxnLst/>
              <a:rect l="l" t="t" r="r" b="b"/>
              <a:pathLst>
                <a:path w="1161" h="657" extrusionOk="0">
                  <a:moveTo>
                    <a:pt x="428" y="1"/>
                  </a:moveTo>
                  <a:cubicBezTo>
                    <a:pt x="277" y="1"/>
                    <a:pt x="132" y="86"/>
                    <a:pt x="77" y="248"/>
                  </a:cubicBezTo>
                  <a:cubicBezTo>
                    <a:pt x="0" y="480"/>
                    <a:pt x="177" y="605"/>
                    <a:pt x="374" y="605"/>
                  </a:cubicBezTo>
                  <a:cubicBezTo>
                    <a:pt x="402" y="605"/>
                    <a:pt x="430" y="603"/>
                    <a:pt x="457" y="598"/>
                  </a:cubicBezTo>
                  <a:cubicBezTo>
                    <a:pt x="531" y="584"/>
                    <a:pt x="569" y="539"/>
                    <a:pt x="582" y="485"/>
                  </a:cubicBezTo>
                  <a:cubicBezTo>
                    <a:pt x="647" y="546"/>
                    <a:pt x="722" y="597"/>
                    <a:pt x="803" y="632"/>
                  </a:cubicBezTo>
                  <a:cubicBezTo>
                    <a:pt x="840" y="649"/>
                    <a:pt x="875" y="656"/>
                    <a:pt x="908" y="656"/>
                  </a:cubicBezTo>
                  <a:cubicBezTo>
                    <a:pt x="1068" y="656"/>
                    <a:pt x="1160" y="470"/>
                    <a:pt x="999" y="263"/>
                  </a:cubicBezTo>
                  <a:cubicBezTo>
                    <a:pt x="948" y="199"/>
                    <a:pt x="699" y="25"/>
                    <a:pt x="593" y="25"/>
                  </a:cubicBezTo>
                  <a:cubicBezTo>
                    <a:pt x="586" y="25"/>
                    <a:pt x="579" y="26"/>
                    <a:pt x="573" y="27"/>
                  </a:cubicBezTo>
                  <a:cubicBezTo>
                    <a:pt x="526" y="9"/>
                    <a:pt x="477" y="1"/>
                    <a:pt x="428" y="1"/>
                  </a:cubicBezTo>
                  <a:close/>
                </a:path>
              </a:pathLst>
            </a:custGeom>
            <a:solidFill>
              <a:srgbClr val="EB5D37">
                <a:alpha val="5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855;p85">
              <a:extLst>
                <a:ext uri="{FF2B5EF4-FFF2-40B4-BE49-F238E27FC236}">
                  <a16:creationId xmlns:a16="http://schemas.microsoft.com/office/drawing/2014/main" id="{FBA9377D-7195-020D-F896-D72FDE47CC97}"/>
                </a:ext>
              </a:extLst>
            </p:cNvPr>
            <p:cNvSpPr/>
            <p:nvPr/>
          </p:nvSpPr>
          <p:spPr>
            <a:xfrm>
              <a:off x="2128406" y="2790181"/>
              <a:ext cx="24954" cy="10669"/>
            </a:xfrm>
            <a:custGeom>
              <a:avLst/>
              <a:gdLst/>
              <a:ahLst/>
              <a:cxnLst/>
              <a:rect l="l" t="t" r="r" b="b"/>
              <a:pathLst>
                <a:path w="835" h="357" extrusionOk="0">
                  <a:moveTo>
                    <a:pt x="317" y="1"/>
                  </a:moveTo>
                  <a:cubicBezTo>
                    <a:pt x="0" y="1"/>
                    <a:pt x="320" y="357"/>
                    <a:pt x="417" y="357"/>
                  </a:cubicBezTo>
                  <a:cubicBezTo>
                    <a:pt x="421" y="357"/>
                    <a:pt x="425" y="356"/>
                    <a:pt x="428" y="355"/>
                  </a:cubicBezTo>
                  <a:cubicBezTo>
                    <a:pt x="835" y="169"/>
                    <a:pt x="737" y="28"/>
                    <a:pt x="350" y="2"/>
                  </a:cubicBezTo>
                  <a:cubicBezTo>
                    <a:pt x="338" y="1"/>
                    <a:pt x="328" y="1"/>
                    <a:pt x="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856;p85">
              <a:extLst>
                <a:ext uri="{FF2B5EF4-FFF2-40B4-BE49-F238E27FC236}">
                  <a16:creationId xmlns:a16="http://schemas.microsoft.com/office/drawing/2014/main" id="{59E72BA2-6A19-3AE3-FFA2-B9F0E8291435}"/>
                </a:ext>
              </a:extLst>
            </p:cNvPr>
            <p:cNvSpPr/>
            <p:nvPr/>
          </p:nvSpPr>
          <p:spPr>
            <a:xfrm>
              <a:off x="2081427" y="2795471"/>
              <a:ext cx="47577" cy="3975"/>
            </a:xfrm>
            <a:custGeom>
              <a:avLst/>
              <a:gdLst/>
              <a:ahLst/>
              <a:cxnLst/>
              <a:rect l="l" t="t" r="r" b="b"/>
              <a:pathLst>
                <a:path w="1592" h="133" extrusionOk="0">
                  <a:moveTo>
                    <a:pt x="852" y="0"/>
                  </a:moveTo>
                  <a:cubicBezTo>
                    <a:pt x="583" y="0"/>
                    <a:pt x="306" y="23"/>
                    <a:pt x="1" y="71"/>
                  </a:cubicBezTo>
                  <a:lnTo>
                    <a:pt x="5" y="92"/>
                  </a:lnTo>
                  <a:cubicBezTo>
                    <a:pt x="306" y="44"/>
                    <a:pt x="579" y="20"/>
                    <a:pt x="845" y="20"/>
                  </a:cubicBezTo>
                  <a:cubicBezTo>
                    <a:pt x="954" y="20"/>
                    <a:pt x="1062" y="24"/>
                    <a:pt x="1170" y="32"/>
                  </a:cubicBezTo>
                  <a:lnTo>
                    <a:pt x="1193" y="33"/>
                  </a:lnTo>
                  <a:cubicBezTo>
                    <a:pt x="1310" y="43"/>
                    <a:pt x="1488" y="55"/>
                    <a:pt x="1578" y="133"/>
                  </a:cubicBezTo>
                  <a:lnTo>
                    <a:pt x="1592" y="117"/>
                  </a:lnTo>
                  <a:cubicBezTo>
                    <a:pt x="1496" y="34"/>
                    <a:pt x="1314" y="20"/>
                    <a:pt x="1194" y="12"/>
                  </a:cubicBezTo>
                  <a:lnTo>
                    <a:pt x="1172" y="11"/>
                  </a:lnTo>
                  <a:cubicBezTo>
                    <a:pt x="1066" y="4"/>
                    <a:pt x="960" y="0"/>
                    <a:pt x="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857;p85">
              <a:extLst>
                <a:ext uri="{FF2B5EF4-FFF2-40B4-BE49-F238E27FC236}">
                  <a16:creationId xmlns:a16="http://schemas.microsoft.com/office/drawing/2014/main" id="{C7164259-166F-7034-4C38-5EEA23C56E55}"/>
                </a:ext>
              </a:extLst>
            </p:cNvPr>
            <p:cNvSpPr/>
            <p:nvPr/>
          </p:nvSpPr>
          <p:spPr>
            <a:xfrm>
              <a:off x="2077452" y="2801747"/>
              <a:ext cx="55138" cy="9354"/>
            </a:xfrm>
            <a:custGeom>
              <a:avLst/>
              <a:gdLst/>
              <a:ahLst/>
              <a:cxnLst/>
              <a:rect l="l" t="t" r="r" b="b"/>
              <a:pathLst>
                <a:path w="1845" h="313" extrusionOk="0">
                  <a:moveTo>
                    <a:pt x="1595" y="1"/>
                  </a:moveTo>
                  <a:cubicBezTo>
                    <a:pt x="1555" y="1"/>
                    <a:pt x="1515" y="2"/>
                    <a:pt x="1475" y="3"/>
                  </a:cubicBezTo>
                  <a:lnTo>
                    <a:pt x="1383" y="3"/>
                  </a:lnTo>
                  <a:cubicBezTo>
                    <a:pt x="901" y="8"/>
                    <a:pt x="472" y="137"/>
                    <a:pt x="0" y="293"/>
                  </a:cubicBezTo>
                  <a:lnTo>
                    <a:pt x="7" y="313"/>
                  </a:lnTo>
                  <a:cubicBezTo>
                    <a:pt x="475" y="157"/>
                    <a:pt x="904" y="29"/>
                    <a:pt x="1383" y="26"/>
                  </a:cubicBezTo>
                  <a:cubicBezTo>
                    <a:pt x="1413" y="26"/>
                    <a:pt x="1444" y="24"/>
                    <a:pt x="1477" y="24"/>
                  </a:cubicBezTo>
                  <a:cubicBezTo>
                    <a:pt x="1515" y="23"/>
                    <a:pt x="1554" y="21"/>
                    <a:pt x="1592" y="21"/>
                  </a:cubicBezTo>
                  <a:cubicBezTo>
                    <a:pt x="1677" y="21"/>
                    <a:pt x="1761" y="28"/>
                    <a:pt x="1839" y="57"/>
                  </a:cubicBezTo>
                  <a:lnTo>
                    <a:pt x="1844" y="36"/>
                  </a:lnTo>
                  <a:cubicBezTo>
                    <a:pt x="1766" y="7"/>
                    <a:pt x="168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858;p85">
              <a:extLst>
                <a:ext uri="{FF2B5EF4-FFF2-40B4-BE49-F238E27FC236}">
                  <a16:creationId xmlns:a16="http://schemas.microsoft.com/office/drawing/2014/main" id="{6BE1062E-A3F4-16FE-8B52-71CADC89F68F}"/>
                </a:ext>
              </a:extLst>
            </p:cNvPr>
            <p:cNvSpPr/>
            <p:nvPr/>
          </p:nvSpPr>
          <p:spPr>
            <a:xfrm>
              <a:off x="2089854" y="2805871"/>
              <a:ext cx="42975" cy="12103"/>
            </a:xfrm>
            <a:custGeom>
              <a:avLst/>
              <a:gdLst/>
              <a:ahLst/>
              <a:cxnLst/>
              <a:rect l="l" t="t" r="r" b="b"/>
              <a:pathLst>
                <a:path w="1438" h="405" extrusionOk="0">
                  <a:moveTo>
                    <a:pt x="1145" y="1"/>
                  </a:moveTo>
                  <a:cubicBezTo>
                    <a:pt x="1137" y="1"/>
                    <a:pt x="1130" y="1"/>
                    <a:pt x="1122" y="1"/>
                  </a:cubicBezTo>
                  <a:cubicBezTo>
                    <a:pt x="783" y="18"/>
                    <a:pt x="460" y="170"/>
                    <a:pt x="145" y="317"/>
                  </a:cubicBezTo>
                  <a:cubicBezTo>
                    <a:pt x="97" y="340"/>
                    <a:pt x="49" y="363"/>
                    <a:pt x="0" y="386"/>
                  </a:cubicBezTo>
                  <a:lnTo>
                    <a:pt x="8" y="405"/>
                  </a:lnTo>
                  <a:cubicBezTo>
                    <a:pt x="58" y="383"/>
                    <a:pt x="106" y="360"/>
                    <a:pt x="156" y="337"/>
                  </a:cubicBezTo>
                  <a:cubicBezTo>
                    <a:pt x="466" y="191"/>
                    <a:pt x="789" y="40"/>
                    <a:pt x="1125" y="22"/>
                  </a:cubicBezTo>
                  <a:cubicBezTo>
                    <a:pt x="1132" y="22"/>
                    <a:pt x="1139" y="21"/>
                    <a:pt x="1146" y="21"/>
                  </a:cubicBezTo>
                  <a:cubicBezTo>
                    <a:pt x="1179" y="21"/>
                    <a:pt x="1213" y="24"/>
                    <a:pt x="1247" y="28"/>
                  </a:cubicBezTo>
                  <a:cubicBezTo>
                    <a:pt x="1281" y="31"/>
                    <a:pt x="1316" y="35"/>
                    <a:pt x="1351" y="35"/>
                  </a:cubicBezTo>
                  <a:cubicBezTo>
                    <a:pt x="1381" y="35"/>
                    <a:pt x="1410" y="32"/>
                    <a:pt x="1437" y="25"/>
                  </a:cubicBezTo>
                  <a:lnTo>
                    <a:pt x="1433" y="3"/>
                  </a:lnTo>
                  <a:cubicBezTo>
                    <a:pt x="1406" y="11"/>
                    <a:pt x="1379" y="13"/>
                    <a:pt x="1351" y="13"/>
                  </a:cubicBezTo>
                  <a:cubicBezTo>
                    <a:pt x="1317" y="13"/>
                    <a:pt x="1283" y="9"/>
                    <a:pt x="1249" y="6"/>
                  </a:cubicBezTo>
                  <a:cubicBezTo>
                    <a:pt x="1214" y="3"/>
                    <a:pt x="1180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859;p85">
              <a:extLst>
                <a:ext uri="{FF2B5EF4-FFF2-40B4-BE49-F238E27FC236}">
                  <a16:creationId xmlns:a16="http://schemas.microsoft.com/office/drawing/2014/main" id="{B739EF84-7F9B-CFC2-DB36-E204597A712B}"/>
                </a:ext>
              </a:extLst>
            </p:cNvPr>
            <p:cNvSpPr/>
            <p:nvPr/>
          </p:nvSpPr>
          <p:spPr>
            <a:xfrm>
              <a:off x="2149266" y="2801268"/>
              <a:ext cx="37476" cy="7979"/>
            </a:xfrm>
            <a:custGeom>
              <a:avLst/>
              <a:gdLst/>
              <a:ahLst/>
              <a:cxnLst/>
              <a:rect l="l" t="t" r="r" b="b"/>
              <a:pathLst>
                <a:path w="1254" h="267" extrusionOk="0">
                  <a:moveTo>
                    <a:pt x="202" y="1"/>
                  </a:moveTo>
                  <a:cubicBezTo>
                    <a:pt x="177" y="1"/>
                    <a:pt x="153" y="4"/>
                    <a:pt x="129" y="9"/>
                  </a:cubicBezTo>
                  <a:cubicBezTo>
                    <a:pt x="105" y="12"/>
                    <a:pt x="79" y="16"/>
                    <a:pt x="55" y="16"/>
                  </a:cubicBezTo>
                  <a:cubicBezTo>
                    <a:pt x="38" y="16"/>
                    <a:pt x="22" y="14"/>
                    <a:pt x="7" y="9"/>
                  </a:cubicBezTo>
                  <a:lnTo>
                    <a:pt x="0" y="29"/>
                  </a:lnTo>
                  <a:cubicBezTo>
                    <a:pt x="18" y="36"/>
                    <a:pt x="37" y="38"/>
                    <a:pt x="57" y="38"/>
                  </a:cubicBezTo>
                  <a:cubicBezTo>
                    <a:pt x="82" y="38"/>
                    <a:pt x="108" y="34"/>
                    <a:pt x="134" y="29"/>
                  </a:cubicBezTo>
                  <a:cubicBezTo>
                    <a:pt x="160" y="24"/>
                    <a:pt x="186" y="22"/>
                    <a:pt x="213" y="22"/>
                  </a:cubicBezTo>
                  <a:cubicBezTo>
                    <a:pt x="491" y="22"/>
                    <a:pt x="776" y="114"/>
                    <a:pt x="1052" y="206"/>
                  </a:cubicBezTo>
                  <a:cubicBezTo>
                    <a:pt x="1118" y="228"/>
                    <a:pt x="1183" y="249"/>
                    <a:pt x="1248" y="267"/>
                  </a:cubicBezTo>
                  <a:lnTo>
                    <a:pt x="1253" y="248"/>
                  </a:lnTo>
                  <a:cubicBezTo>
                    <a:pt x="1189" y="229"/>
                    <a:pt x="1126" y="208"/>
                    <a:pt x="1059" y="185"/>
                  </a:cubicBezTo>
                  <a:cubicBezTo>
                    <a:pt x="781" y="95"/>
                    <a:pt x="495" y="1"/>
                    <a:pt x="213" y="1"/>
                  </a:cubicBezTo>
                  <a:cubicBezTo>
                    <a:pt x="209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860;p85">
              <a:extLst>
                <a:ext uri="{FF2B5EF4-FFF2-40B4-BE49-F238E27FC236}">
                  <a16:creationId xmlns:a16="http://schemas.microsoft.com/office/drawing/2014/main" id="{B0A2EB8C-2BCD-A8F2-F160-29033608630F}"/>
                </a:ext>
              </a:extLst>
            </p:cNvPr>
            <p:cNvSpPr/>
            <p:nvPr/>
          </p:nvSpPr>
          <p:spPr>
            <a:xfrm>
              <a:off x="2150163" y="2805990"/>
              <a:ext cx="30333" cy="13837"/>
            </a:xfrm>
            <a:custGeom>
              <a:avLst/>
              <a:gdLst/>
              <a:ahLst/>
              <a:cxnLst/>
              <a:rect l="l" t="t" r="r" b="b"/>
              <a:pathLst>
                <a:path w="1015" h="463" extrusionOk="0">
                  <a:moveTo>
                    <a:pt x="2" y="1"/>
                  </a:moveTo>
                  <a:lnTo>
                    <a:pt x="0" y="21"/>
                  </a:lnTo>
                  <a:cubicBezTo>
                    <a:pt x="321" y="51"/>
                    <a:pt x="640" y="244"/>
                    <a:pt x="923" y="414"/>
                  </a:cubicBezTo>
                  <a:cubicBezTo>
                    <a:pt x="950" y="431"/>
                    <a:pt x="977" y="447"/>
                    <a:pt x="1003" y="463"/>
                  </a:cubicBezTo>
                  <a:lnTo>
                    <a:pt x="1014" y="443"/>
                  </a:lnTo>
                  <a:cubicBezTo>
                    <a:pt x="988" y="428"/>
                    <a:pt x="960" y="412"/>
                    <a:pt x="935" y="396"/>
                  </a:cubicBezTo>
                  <a:cubicBezTo>
                    <a:pt x="650" y="225"/>
                    <a:pt x="327" y="29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861;p85">
              <a:extLst>
                <a:ext uri="{FF2B5EF4-FFF2-40B4-BE49-F238E27FC236}">
                  <a16:creationId xmlns:a16="http://schemas.microsoft.com/office/drawing/2014/main" id="{34034C0E-A0E3-8669-98E6-36F89BEBF4F2}"/>
                </a:ext>
              </a:extLst>
            </p:cNvPr>
            <p:cNvSpPr/>
            <p:nvPr/>
          </p:nvSpPr>
          <p:spPr>
            <a:xfrm>
              <a:off x="2148818" y="2809427"/>
              <a:ext cx="28032" cy="22234"/>
            </a:xfrm>
            <a:custGeom>
              <a:avLst/>
              <a:gdLst/>
              <a:ahLst/>
              <a:cxnLst/>
              <a:rect l="l" t="t" r="r" b="b"/>
              <a:pathLst>
                <a:path w="938" h="744" extrusionOk="0">
                  <a:moveTo>
                    <a:pt x="5" y="1"/>
                  </a:moveTo>
                  <a:lnTo>
                    <a:pt x="0" y="22"/>
                  </a:lnTo>
                  <a:cubicBezTo>
                    <a:pt x="26" y="27"/>
                    <a:pt x="60" y="59"/>
                    <a:pt x="92" y="89"/>
                  </a:cubicBezTo>
                  <a:cubicBezTo>
                    <a:pt x="109" y="106"/>
                    <a:pt x="129" y="122"/>
                    <a:pt x="150" y="137"/>
                  </a:cubicBezTo>
                  <a:cubicBezTo>
                    <a:pt x="399" y="306"/>
                    <a:pt x="667" y="495"/>
                    <a:pt x="922" y="743"/>
                  </a:cubicBezTo>
                  <a:lnTo>
                    <a:pt x="937" y="727"/>
                  </a:lnTo>
                  <a:cubicBezTo>
                    <a:pt x="680" y="480"/>
                    <a:pt x="413" y="289"/>
                    <a:pt x="161" y="120"/>
                  </a:cubicBezTo>
                  <a:cubicBezTo>
                    <a:pt x="142" y="106"/>
                    <a:pt x="123" y="90"/>
                    <a:pt x="106" y="73"/>
                  </a:cubicBezTo>
                  <a:cubicBezTo>
                    <a:pt x="72" y="40"/>
                    <a:pt x="37" y="7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862;p85">
              <a:extLst>
                <a:ext uri="{FF2B5EF4-FFF2-40B4-BE49-F238E27FC236}">
                  <a16:creationId xmlns:a16="http://schemas.microsoft.com/office/drawing/2014/main" id="{2CBE71C8-13F4-070A-5CB4-4496937D2E29}"/>
                </a:ext>
              </a:extLst>
            </p:cNvPr>
            <p:cNvSpPr/>
            <p:nvPr/>
          </p:nvSpPr>
          <p:spPr>
            <a:xfrm>
              <a:off x="2118395" y="2739884"/>
              <a:ext cx="10460" cy="36908"/>
            </a:xfrm>
            <a:custGeom>
              <a:avLst/>
              <a:gdLst/>
              <a:ahLst/>
              <a:cxnLst/>
              <a:rect l="l" t="t" r="r" b="b"/>
              <a:pathLst>
                <a:path w="350" h="1235" extrusionOk="0">
                  <a:moveTo>
                    <a:pt x="328" y="1"/>
                  </a:moveTo>
                  <a:cubicBezTo>
                    <a:pt x="311" y="52"/>
                    <a:pt x="290" y="104"/>
                    <a:pt x="271" y="156"/>
                  </a:cubicBezTo>
                  <a:cubicBezTo>
                    <a:pt x="139" y="504"/>
                    <a:pt x="1" y="865"/>
                    <a:pt x="10" y="1234"/>
                  </a:cubicBezTo>
                  <a:lnTo>
                    <a:pt x="32" y="1233"/>
                  </a:lnTo>
                  <a:cubicBezTo>
                    <a:pt x="20" y="869"/>
                    <a:pt x="157" y="510"/>
                    <a:pt x="290" y="163"/>
                  </a:cubicBezTo>
                  <a:cubicBezTo>
                    <a:pt x="310" y="111"/>
                    <a:pt x="330" y="59"/>
                    <a:pt x="349" y="9"/>
                  </a:cubicBezTo>
                  <a:lnTo>
                    <a:pt x="3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863;p85">
              <a:extLst>
                <a:ext uri="{FF2B5EF4-FFF2-40B4-BE49-F238E27FC236}">
                  <a16:creationId xmlns:a16="http://schemas.microsoft.com/office/drawing/2014/main" id="{5A65D913-C104-72C8-22E0-D3808EE1B07C}"/>
                </a:ext>
              </a:extLst>
            </p:cNvPr>
            <p:cNvSpPr/>
            <p:nvPr/>
          </p:nvSpPr>
          <p:spPr>
            <a:xfrm>
              <a:off x="2122399" y="2764958"/>
              <a:ext cx="4632" cy="12103"/>
            </a:xfrm>
            <a:custGeom>
              <a:avLst/>
              <a:gdLst/>
              <a:ahLst/>
              <a:cxnLst/>
              <a:rect l="l" t="t" r="r" b="b"/>
              <a:pathLst>
                <a:path w="155" h="405" extrusionOk="0">
                  <a:moveTo>
                    <a:pt x="133" y="1"/>
                  </a:moveTo>
                  <a:lnTo>
                    <a:pt x="106" y="67"/>
                  </a:lnTo>
                  <a:cubicBezTo>
                    <a:pt x="61" y="177"/>
                    <a:pt x="15" y="291"/>
                    <a:pt x="0" y="402"/>
                  </a:cubicBezTo>
                  <a:lnTo>
                    <a:pt x="22" y="404"/>
                  </a:lnTo>
                  <a:cubicBezTo>
                    <a:pt x="33" y="295"/>
                    <a:pt x="81" y="185"/>
                    <a:pt x="125" y="74"/>
                  </a:cubicBezTo>
                  <a:cubicBezTo>
                    <a:pt x="136" y="54"/>
                    <a:pt x="144" y="31"/>
                    <a:pt x="154" y="9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864;p85">
              <a:extLst>
                <a:ext uri="{FF2B5EF4-FFF2-40B4-BE49-F238E27FC236}">
                  <a16:creationId xmlns:a16="http://schemas.microsoft.com/office/drawing/2014/main" id="{7003316B-B5E5-896E-AD50-CFB2755641A0}"/>
                </a:ext>
              </a:extLst>
            </p:cNvPr>
            <p:cNvSpPr/>
            <p:nvPr/>
          </p:nvSpPr>
          <p:spPr>
            <a:xfrm>
              <a:off x="2154646" y="2765765"/>
              <a:ext cx="5917" cy="14972"/>
            </a:xfrm>
            <a:custGeom>
              <a:avLst/>
              <a:gdLst/>
              <a:ahLst/>
              <a:cxnLst/>
              <a:rect l="l" t="t" r="r" b="b"/>
              <a:pathLst>
                <a:path w="198" h="501" extrusionOk="0">
                  <a:moveTo>
                    <a:pt x="19" y="0"/>
                  </a:moveTo>
                  <a:lnTo>
                    <a:pt x="1" y="11"/>
                  </a:lnTo>
                  <a:cubicBezTo>
                    <a:pt x="12" y="32"/>
                    <a:pt x="24" y="55"/>
                    <a:pt x="35" y="80"/>
                  </a:cubicBezTo>
                  <a:cubicBezTo>
                    <a:pt x="102" y="208"/>
                    <a:pt x="177" y="354"/>
                    <a:pt x="167" y="499"/>
                  </a:cubicBezTo>
                  <a:lnTo>
                    <a:pt x="188" y="500"/>
                  </a:lnTo>
                  <a:cubicBezTo>
                    <a:pt x="197" y="351"/>
                    <a:pt x="121" y="201"/>
                    <a:pt x="55" y="70"/>
                  </a:cubicBezTo>
                  <a:cubicBezTo>
                    <a:pt x="42" y="45"/>
                    <a:pt x="31" y="22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865;p85">
              <a:extLst>
                <a:ext uri="{FF2B5EF4-FFF2-40B4-BE49-F238E27FC236}">
                  <a16:creationId xmlns:a16="http://schemas.microsoft.com/office/drawing/2014/main" id="{8C2D1918-C6C7-0B9C-2CF7-6B42E3BF3A4C}"/>
                </a:ext>
              </a:extLst>
            </p:cNvPr>
            <p:cNvSpPr/>
            <p:nvPr/>
          </p:nvSpPr>
          <p:spPr>
            <a:xfrm>
              <a:off x="2161250" y="2762149"/>
              <a:ext cx="3467" cy="18170"/>
            </a:xfrm>
            <a:custGeom>
              <a:avLst/>
              <a:gdLst/>
              <a:ahLst/>
              <a:cxnLst/>
              <a:rect l="l" t="t" r="r" b="b"/>
              <a:pathLst>
                <a:path w="116" h="608" extrusionOk="0">
                  <a:moveTo>
                    <a:pt x="21" y="1"/>
                  </a:moveTo>
                  <a:lnTo>
                    <a:pt x="0" y="5"/>
                  </a:lnTo>
                  <a:cubicBezTo>
                    <a:pt x="4" y="20"/>
                    <a:pt x="6" y="37"/>
                    <a:pt x="11" y="56"/>
                  </a:cubicBezTo>
                  <a:cubicBezTo>
                    <a:pt x="43" y="217"/>
                    <a:pt x="94" y="456"/>
                    <a:pt x="36" y="598"/>
                  </a:cubicBezTo>
                  <a:lnTo>
                    <a:pt x="56" y="608"/>
                  </a:lnTo>
                  <a:cubicBezTo>
                    <a:pt x="115" y="458"/>
                    <a:pt x="64" y="214"/>
                    <a:pt x="31" y="52"/>
                  </a:cubicBezTo>
                  <a:cubicBezTo>
                    <a:pt x="27" y="34"/>
                    <a:pt x="25" y="17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866;p85">
              <a:extLst>
                <a:ext uri="{FF2B5EF4-FFF2-40B4-BE49-F238E27FC236}">
                  <a16:creationId xmlns:a16="http://schemas.microsoft.com/office/drawing/2014/main" id="{BC355176-40A2-7344-D9EE-1F5BE292C5C4}"/>
                </a:ext>
              </a:extLst>
            </p:cNvPr>
            <p:cNvSpPr/>
            <p:nvPr/>
          </p:nvSpPr>
          <p:spPr>
            <a:xfrm>
              <a:off x="1613811" y="2590040"/>
              <a:ext cx="172197" cy="21338"/>
            </a:xfrm>
            <a:custGeom>
              <a:avLst/>
              <a:gdLst/>
              <a:ahLst/>
              <a:cxnLst/>
              <a:rect l="l" t="t" r="r" b="b"/>
              <a:pathLst>
                <a:path w="5762" h="714" extrusionOk="0">
                  <a:moveTo>
                    <a:pt x="0" y="1"/>
                  </a:moveTo>
                  <a:lnTo>
                    <a:pt x="0" y="713"/>
                  </a:lnTo>
                  <a:lnTo>
                    <a:pt x="5761" y="461"/>
                  </a:lnTo>
                  <a:lnTo>
                    <a:pt x="57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867;p85">
              <a:extLst>
                <a:ext uri="{FF2B5EF4-FFF2-40B4-BE49-F238E27FC236}">
                  <a16:creationId xmlns:a16="http://schemas.microsoft.com/office/drawing/2014/main" id="{4EB45E6F-7C7A-F8B6-334A-1EFE7B15832C}"/>
                </a:ext>
              </a:extLst>
            </p:cNvPr>
            <p:cNvSpPr/>
            <p:nvPr/>
          </p:nvSpPr>
          <p:spPr>
            <a:xfrm>
              <a:off x="1192308" y="2583674"/>
              <a:ext cx="172227" cy="17064"/>
            </a:xfrm>
            <a:custGeom>
              <a:avLst/>
              <a:gdLst/>
              <a:ahLst/>
              <a:cxnLst/>
              <a:rect l="l" t="t" r="r" b="b"/>
              <a:pathLst>
                <a:path w="5763" h="571" extrusionOk="0">
                  <a:moveTo>
                    <a:pt x="1" y="1"/>
                  </a:moveTo>
                  <a:lnTo>
                    <a:pt x="1" y="570"/>
                  </a:lnTo>
                  <a:lnTo>
                    <a:pt x="5762" y="570"/>
                  </a:lnTo>
                  <a:lnTo>
                    <a:pt x="5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868;p85">
              <a:extLst>
                <a:ext uri="{FF2B5EF4-FFF2-40B4-BE49-F238E27FC236}">
                  <a16:creationId xmlns:a16="http://schemas.microsoft.com/office/drawing/2014/main" id="{B8A49B1B-2C39-FC36-1225-E0AB8585F691}"/>
                </a:ext>
              </a:extLst>
            </p:cNvPr>
            <p:cNvSpPr/>
            <p:nvPr/>
          </p:nvSpPr>
          <p:spPr>
            <a:xfrm>
              <a:off x="1654933" y="2478030"/>
              <a:ext cx="14883" cy="122708"/>
            </a:xfrm>
            <a:custGeom>
              <a:avLst/>
              <a:gdLst/>
              <a:ahLst/>
              <a:cxnLst/>
              <a:rect l="l" t="t" r="r" b="b"/>
              <a:pathLst>
                <a:path w="498" h="4106" extrusionOk="0">
                  <a:moveTo>
                    <a:pt x="497" y="1"/>
                  </a:moveTo>
                  <a:lnTo>
                    <a:pt x="0" y="74"/>
                  </a:lnTo>
                  <a:lnTo>
                    <a:pt x="126" y="3820"/>
                  </a:lnTo>
                  <a:lnTo>
                    <a:pt x="497" y="410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869;p85">
              <a:extLst>
                <a:ext uri="{FF2B5EF4-FFF2-40B4-BE49-F238E27FC236}">
                  <a16:creationId xmlns:a16="http://schemas.microsoft.com/office/drawing/2014/main" id="{A4ABF48D-32F8-7E8F-1DDF-9B1B50AAD8E0}"/>
                </a:ext>
              </a:extLst>
            </p:cNvPr>
            <p:cNvSpPr/>
            <p:nvPr/>
          </p:nvSpPr>
          <p:spPr>
            <a:xfrm>
              <a:off x="1733143" y="2478299"/>
              <a:ext cx="14972" cy="122618"/>
            </a:xfrm>
            <a:custGeom>
              <a:avLst/>
              <a:gdLst/>
              <a:ahLst/>
              <a:cxnLst/>
              <a:rect l="l" t="t" r="r" b="b"/>
              <a:pathLst>
                <a:path w="501" h="4103" extrusionOk="0">
                  <a:moveTo>
                    <a:pt x="500" y="1"/>
                  </a:moveTo>
                  <a:lnTo>
                    <a:pt x="0" y="56"/>
                  </a:lnTo>
                  <a:lnTo>
                    <a:pt x="0" y="3805"/>
                  </a:lnTo>
                  <a:lnTo>
                    <a:pt x="361" y="410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870;p85">
              <a:extLst>
                <a:ext uri="{FF2B5EF4-FFF2-40B4-BE49-F238E27FC236}">
                  <a16:creationId xmlns:a16="http://schemas.microsoft.com/office/drawing/2014/main" id="{E604EAFA-DC2E-3088-B85B-19AB49214431}"/>
                </a:ext>
              </a:extLst>
            </p:cNvPr>
            <p:cNvSpPr/>
            <p:nvPr/>
          </p:nvSpPr>
          <p:spPr>
            <a:xfrm>
              <a:off x="1231846" y="2478030"/>
              <a:ext cx="14853" cy="114161"/>
            </a:xfrm>
            <a:custGeom>
              <a:avLst/>
              <a:gdLst/>
              <a:ahLst/>
              <a:cxnLst/>
              <a:rect l="l" t="t" r="r" b="b"/>
              <a:pathLst>
                <a:path w="497" h="3820" extrusionOk="0">
                  <a:moveTo>
                    <a:pt x="497" y="1"/>
                  </a:moveTo>
                  <a:lnTo>
                    <a:pt x="0" y="74"/>
                  </a:lnTo>
                  <a:lnTo>
                    <a:pt x="127" y="3820"/>
                  </a:lnTo>
                  <a:lnTo>
                    <a:pt x="497" y="3820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871;p85">
              <a:extLst>
                <a:ext uri="{FF2B5EF4-FFF2-40B4-BE49-F238E27FC236}">
                  <a16:creationId xmlns:a16="http://schemas.microsoft.com/office/drawing/2014/main" id="{4F36EA3E-27EB-3499-E568-52C15286B30C}"/>
                </a:ext>
              </a:extLst>
            </p:cNvPr>
            <p:cNvSpPr/>
            <p:nvPr/>
          </p:nvSpPr>
          <p:spPr>
            <a:xfrm>
              <a:off x="1310026" y="2478299"/>
              <a:ext cx="14972" cy="113892"/>
            </a:xfrm>
            <a:custGeom>
              <a:avLst/>
              <a:gdLst/>
              <a:ahLst/>
              <a:cxnLst/>
              <a:rect l="l" t="t" r="r" b="b"/>
              <a:pathLst>
                <a:path w="501" h="3811" extrusionOk="0">
                  <a:moveTo>
                    <a:pt x="501" y="1"/>
                  </a:moveTo>
                  <a:lnTo>
                    <a:pt x="1" y="56"/>
                  </a:lnTo>
                  <a:lnTo>
                    <a:pt x="1" y="3805"/>
                  </a:lnTo>
                  <a:lnTo>
                    <a:pt x="372" y="3811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872;p85">
              <a:extLst>
                <a:ext uri="{FF2B5EF4-FFF2-40B4-BE49-F238E27FC236}">
                  <a16:creationId xmlns:a16="http://schemas.microsoft.com/office/drawing/2014/main" id="{FDB9DD47-3D32-7A71-EFBF-38B34E098C1C}"/>
                </a:ext>
              </a:extLst>
            </p:cNvPr>
            <p:cNvSpPr/>
            <p:nvPr/>
          </p:nvSpPr>
          <p:spPr>
            <a:xfrm>
              <a:off x="1073036" y="3115063"/>
              <a:ext cx="1469744" cy="200887"/>
            </a:xfrm>
            <a:custGeom>
              <a:avLst/>
              <a:gdLst/>
              <a:ahLst/>
              <a:cxnLst/>
              <a:rect l="l" t="t" r="r" b="b"/>
              <a:pathLst>
                <a:path w="49180" h="6722" extrusionOk="0">
                  <a:moveTo>
                    <a:pt x="3249" y="3575"/>
                  </a:moveTo>
                  <a:lnTo>
                    <a:pt x="3249" y="3575"/>
                  </a:lnTo>
                  <a:cubicBezTo>
                    <a:pt x="3249" y="3575"/>
                    <a:pt x="3248" y="3576"/>
                    <a:pt x="3248" y="3577"/>
                  </a:cubicBezTo>
                  <a:lnTo>
                    <a:pt x="3248" y="3577"/>
                  </a:lnTo>
                  <a:lnTo>
                    <a:pt x="3248" y="3577"/>
                  </a:lnTo>
                  <a:cubicBezTo>
                    <a:pt x="3248" y="3576"/>
                    <a:pt x="3249" y="3575"/>
                    <a:pt x="3249" y="3575"/>
                  </a:cubicBezTo>
                  <a:close/>
                  <a:moveTo>
                    <a:pt x="8302" y="0"/>
                  </a:moveTo>
                  <a:cubicBezTo>
                    <a:pt x="8144" y="0"/>
                    <a:pt x="7986" y="1"/>
                    <a:pt x="7827" y="2"/>
                  </a:cubicBezTo>
                  <a:cubicBezTo>
                    <a:pt x="5188" y="47"/>
                    <a:pt x="2513" y="305"/>
                    <a:pt x="0" y="1143"/>
                  </a:cubicBezTo>
                  <a:lnTo>
                    <a:pt x="24" y="1225"/>
                  </a:lnTo>
                  <a:cubicBezTo>
                    <a:pt x="2263" y="574"/>
                    <a:pt x="4596" y="393"/>
                    <a:pt x="6914" y="393"/>
                  </a:cubicBezTo>
                  <a:cubicBezTo>
                    <a:pt x="7219" y="393"/>
                    <a:pt x="7523" y="396"/>
                    <a:pt x="7826" y="401"/>
                  </a:cubicBezTo>
                  <a:cubicBezTo>
                    <a:pt x="10451" y="450"/>
                    <a:pt x="13068" y="720"/>
                    <a:pt x="15671" y="1077"/>
                  </a:cubicBezTo>
                  <a:cubicBezTo>
                    <a:pt x="18280" y="1421"/>
                    <a:pt x="20863" y="1866"/>
                    <a:pt x="23482" y="2285"/>
                  </a:cubicBezTo>
                  <a:cubicBezTo>
                    <a:pt x="26109" y="2685"/>
                    <a:pt x="28763" y="2840"/>
                    <a:pt x="31412" y="2880"/>
                  </a:cubicBezTo>
                  <a:cubicBezTo>
                    <a:pt x="31835" y="2886"/>
                    <a:pt x="32259" y="2889"/>
                    <a:pt x="32682" y="2889"/>
                  </a:cubicBezTo>
                  <a:cubicBezTo>
                    <a:pt x="33583" y="2889"/>
                    <a:pt x="34483" y="2876"/>
                    <a:pt x="35382" y="2856"/>
                  </a:cubicBezTo>
                  <a:cubicBezTo>
                    <a:pt x="36221" y="2835"/>
                    <a:pt x="37058" y="2803"/>
                    <a:pt x="37894" y="2773"/>
                  </a:cubicBezTo>
                  <a:lnTo>
                    <a:pt x="37894" y="2773"/>
                  </a:lnTo>
                  <a:cubicBezTo>
                    <a:pt x="37030" y="2892"/>
                    <a:pt x="36163" y="2999"/>
                    <a:pt x="35292" y="3095"/>
                  </a:cubicBezTo>
                  <a:cubicBezTo>
                    <a:pt x="33988" y="3235"/>
                    <a:pt x="32679" y="3355"/>
                    <a:pt x="31367" y="3456"/>
                  </a:cubicBezTo>
                  <a:lnTo>
                    <a:pt x="29401" y="3595"/>
                  </a:lnTo>
                  <a:cubicBezTo>
                    <a:pt x="28747" y="3636"/>
                    <a:pt x="28115" y="3685"/>
                    <a:pt x="27474" y="3685"/>
                  </a:cubicBezTo>
                  <a:cubicBezTo>
                    <a:pt x="27466" y="3685"/>
                    <a:pt x="27459" y="3685"/>
                    <a:pt x="27452" y="3685"/>
                  </a:cubicBezTo>
                  <a:cubicBezTo>
                    <a:pt x="27398" y="3685"/>
                    <a:pt x="27345" y="3685"/>
                    <a:pt x="27292" y="3685"/>
                  </a:cubicBezTo>
                  <a:cubicBezTo>
                    <a:pt x="26040" y="3685"/>
                    <a:pt x="24778" y="3634"/>
                    <a:pt x="23517" y="3579"/>
                  </a:cubicBezTo>
                  <a:lnTo>
                    <a:pt x="19570" y="3401"/>
                  </a:lnTo>
                  <a:lnTo>
                    <a:pt x="11670" y="3017"/>
                  </a:lnTo>
                  <a:cubicBezTo>
                    <a:pt x="10351" y="2957"/>
                    <a:pt x="9035" y="2905"/>
                    <a:pt x="7714" y="2886"/>
                  </a:cubicBezTo>
                  <a:cubicBezTo>
                    <a:pt x="7180" y="2884"/>
                    <a:pt x="6648" y="2872"/>
                    <a:pt x="6114" y="2872"/>
                  </a:cubicBezTo>
                  <a:cubicBezTo>
                    <a:pt x="5326" y="2872"/>
                    <a:pt x="4535" y="2898"/>
                    <a:pt x="3737" y="3024"/>
                  </a:cubicBezTo>
                  <a:cubicBezTo>
                    <a:pt x="3569" y="3056"/>
                    <a:pt x="3401" y="3094"/>
                    <a:pt x="3227" y="3173"/>
                  </a:cubicBezTo>
                  <a:cubicBezTo>
                    <a:pt x="3142" y="3218"/>
                    <a:pt x="3045" y="3263"/>
                    <a:pt x="2969" y="3392"/>
                  </a:cubicBezTo>
                  <a:cubicBezTo>
                    <a:pt x="2950" y="3426"/>
                    <a:pt x="2938" y="3462"/>
                    <a:pt x="2931" y="3500"/>
                  </a:cubicBezTo>
                  <a:cubicBezTo>
                    <a:pt x="2927" y="3525"/>
                    <a:pt x="2926" y="3549"/>
                    <a:pt x="2928" y="3575"/>
                  </a:cubicBezTo>
                  <a:lnTo>
                    <a:pt x="2932" y="3604"/>
                  </a:lnTo>
                  <a:cubicBezTo>
                    <a:pt x="2931" y="3617"/>
                    <a:pt x="2950" y="3676"/>
                    <a:pt x="2964" y="3709"/>
                  </a:cubicBezTo>
                  <a:cubicBezTo>
                    <a:pt x="2978" y="3737"/>
                    <a:pt x="2994" y="3764"/>
                    <a:pt x="3011" y="3789"/>
                  </a:cubicBezTo>
                  <a:cubicBezTo>
                    <a:pt x="3155" y="3967"/>
                    <a:pt x="3317" y="4041"/>
                    <a:pt x="3473" y="4122"/>
                  </a:cubicBezTo>
                  <a:cubicBezTo>
                    <a:pt x="3629" y="4193"/>
                    <a:pt x="3787" y="4255"/>
                    <a:pt x="3949" y="4309"/>
                  </a:cubicBezTo>
                  <a:cubicBezTo>
                    <a:pt x="4592" y="4516"/>
                    <a:pt x="5239" y="4662"/>
                    <a:pt x="5890" y="4794"/>
                  </a:cubicBezTo>
                  <a:cubicBezTo>
                    <a:pt x="7190" y="5055"/>
                    <a:pt x="8499" y="5247"/>
                    <a:pt x="9808" y="5422"/>
                  </a:cubicBezTo>
                  <a:cubicBezTo>
                    <a:pt x="12428" y="5759"/>
                    <a:pt x="15055" y="6036"/>
                    <a:pt x="17691" y="6213"/>
                  </a:cubicBezTo>
                  <a:cubicBezTo>
                    <a:pt x="19007" y="6307"/>
                    <a:pt x="20323" y="6388"/>
                    <a:pt x="21641" y="6465"/>
                  </a:cubicBezTo>
                  <a:cubicBezTo>
                    <a:pt x="22959" y="6530"/>
                    <a:pt x="24278" y="6581"/>
                    <a:pt x="25597" y="6625"/>
                  </a:cubicBezTo>
                  <a:cubicBezTo>
                    <a:pt x="27494" y="6685"/>
                    <a:pt x="29391" y="6722"/>
                    <a:pt x="31290" y="6722"/>
                  </a:cubicBezTo>
                  <a:cubicBezTo>
                    <a:pt x="32033" y="6722"/>
                    <a:pt x="32775" y="6716"/>
                    <a:pt x="33518" y="6704"/>
                  </a:cubicBezTo>
                  <a:cubicBezTo>
                    <a:pt x="36162" y="6638"/>
                    <a:pt x="38804" y="6491"/>
                    <a:pt x="41431" y="6188"/>
                  </a:cubicBezTo>
                  <a:cubicBezTo>
                    <a:pt x="44052" y="5866"/>
                    <a:pt x="46673" y="5397"/>
                    <a:pt x="49180" y="4554"/>
                  </a:cubicBezTo>
                  <a:lnTo>
                    <a:pt x="49153" y="4472"/>
                  </a:lnTo>
                  <a:cubicBezTo>
                    <a:pt x="46611" y="5167"/>
                    <a:pt x="44003" y="5537"/>
                    <a:pt x="41385" y="5762"/>
                  </a:cubicBezTo>
                  <a:cubicBezTo>
                    <a:pt x="38768" y="5996"/>
                    <a:pt x="36137" y="6067"/>
                    <a:pt x="33510" y="6067"/>
                  </a:cubicBezTo>
                  <a:cubicBezTo>
                    <a:pt x="33265" y="6068"/>
                    <a:pt x="33019" y="6069"/>
                    <a:pt x="32774" y="6069"/>
                  </a:cubicBezTo>
                  <a:cubicBezTo>
                    <a:pt x="30390" y="6069"/>
                    <a:pt x="28005" y="6005"/>
                    <a:pt x="25622" y="5901"/>
                  </a:cubicBezTo>
                  <a:cubicBezTo>
                    <a:pt x="24307" y="5846"/>
                    <a:pt x="22993" y="5775"/>
                    <a:pt x="21679" y="5703"/>
                  </a:cubicBezTo>
                  <a:lnTo>
                    <a:pt x="17737" y="5489"/>
                  </a:lnTo>
                  <a:cubicBezTo>
                    <a:pt x="15111" y="5315"/>
                    <a:pt x="12482" y="5166"/>
                    <a:pt x="9865" y="4906"/>
                  </a:cubicBezTo>
                  <a:cubicBezTo>
                    <a:pt x="8557" y="4778"/>
                    <a:pt x="7250" y="4631"/>
                    <a:pt x="5957" y="4418"/>
                  </a:cubicBezTo>
                  <a:cubicBezTo>
                    <a:pt x="5313" y="4309"/>
                    <a:pt x="4666" y="4191"/>
                    <a:pt x="4052" y="3995"/>
                  </a:cubicBezTo>
                  <a:cubicBezTo>
                    <a:pt x="3759" y="3899"/>
                    <a:pt x="3417" y="3777"/>
                    <a:pt x="3263" y="3601"/>
                  </a:cubicBezTo>
                  <a:lnTo>
                    <a:pt x="3248" y="3577"/>
                  </a:lnTo>
                  <a:lnTo>
                    <a:pt x="3248" y="3577"/>
                  </a:lnTo>
                  <a:cubicBezTo>
                    <a:pt x="3248" y="3578"/>
                    <a:pt x="3247" y="3579"/>
                    <a:pt x="3246" y="3579"/>
                  </a:cubicBezTo>
                  <a:cubicBezTo>
                    <a:pt x="3245" y="3579"/>
                    <a:pt x="3243" y="3576"/>
                    <a:pt x="3242" y="3565"/>
                  </a:cubicBezTo>
                  <a:lnTo>
                    <a:pt x="3240" y="3546"/>
                  </a:lnTo>
                  <a:cubicBezTo>
                    <a:pt x="3240" y="3546"/>
                    <a:pt x="3238" y="3543"/>
                    <a:pt x="3242" y="3539"/>
                  </a:cubicBezTo>
                  <a:cubicBezTo>
                    <a:pt x="3246" y="3520"/>
                    <a:pt x="3300" y="3479"/>
                    <a:pt x="3360" y="3449"/>
                  </a:cubicBezTo>
                  <a:cubicBezTo>
                    <a:pt x="3485" y="3389"/>
                    <a:pt x="3639" y="3350"/>
                    <a:pt x="3794" y="3318"/>
                  </a:cubicBezTo>
                  <a:cubicBezTo>
                    <a:pt x="4422" y="3199"/>
                    <a:pt x="5083" y="3171"/>
                    <a:pt x="5737" y="3149"/>
                  </a:cubicBezTo>
                  <a:cubicBezTo>
                    <a:pt x="6082" y="3138"/>
                    <a:pt x="6429" y="3132"/>
                    <a:pt x="6776" y="3132"/>
                  </a:cubicBezTo>
                  <a:cubicBezTo>
                    <a:pt x="7086" y="3132"/>
                    <a:pt x="7397" y="3136"/>
                    <a:pt x="7708" y="3146"/>
                  </a:cubicBezTo>
                  <a:cubicBezTo>
                    <a:pt x="9022" y="3180"/>
                    <a:pt x="10337" y="3245"/>
                    <a:pt x="11652" y="3320"/>
                  </a:cubicBezTo>
                  <a:cubicBezTo>
                    <a:pt x="14282" y="3472"/>
                    <a:pt x="16907" y="3702"/>
                    <a:pt x="19536" y="3913"/>
                  </a:cubicBezTo>
                  <a:cubicBezTo>
                    <a:pt x="22164" y="4124"/>
                    <a:pt x="24788" y="4352"/>
                    <a:pt x="27447" y="4411"/>
                  </a:cubicBezTo>
                  <a:cubicBezTo>
                    <a:pt x="27565" y="4415"/>
                    <a:pt x="27684" y="4416"/>
                    <a:pt x="27802" y="4416"/>
                  </a:cubicBezTo>
                  <a:cubicBezTo>
                    <a:pt x="28354" y="4416"/>
                    <a:pt x="28909" y="4383"/>
                    <a:pt x="29445" y="4352"/>
                  </a:cubicBezTo>
                  <a:lnTo>
                    <a:pt x="31425" y="4224"/>
                  </a:lnTo>
                  <a:cubicBezTo>
                    <a:pt x="32742" y="4129"/>
                    <a:pt x="34059" y="4015"/>
                    <a:pt x="35374" y="3883"/>
                  </a:cubicBezTo>
                  <a:cubicBezTo>
                    <a:pt x="36691" y="3746"/>
                    <a:pt x="38003" y="3595"/>
                    <a:pt x="39319" y="3389"/>
                  </a:cubicBezTo>
                  <a:cubicBezTo>
                    <a:pt x="39648" y="3337"/>
                    <a:pt x="39976" y="3281"/>
                    <a:pt x="40310" y="3215"/>
                  </a:cubicBezTo>
                  <a:cubicBezTo>
                    <a:pt x="40475" y="3181"/>
                    <a:pt x="40642" y="3146"/>
                    <a:pt x="40812" y="3102"/>
                  </a:cubicBezTo>
                  <a:cubicBezTo>
                    <a:pt x="40898" y="3079"/>
                    <a:pt x="40983" y="3056"/>
                    <a:pt x="41077" y="3026"/>
                  </a:cubicBezTo>
                  <a:cubicBezTo>
                    <a:pt x="41174" y="2986"/>
                    <a:pt x="41249" y="2980"/>
                    <a:pt x="41426" y="2857"/>
                  </a:cubicBezTo>
                  <a:cubicBezTo>
                    <a:pt x="41463" y="2827"/>
                    <a:pt x="41495" y="2794"/>
                    <a:pt x="41524" y="2758"/>
                  </a:cubicBezTo>
                  <a:cubicBezTo>
                    <a:pt x="41574" y="2672"/>
                    <a:pt x="41618" y="2617"/>
                    <a:pt x="41612" y="2456"/>
                  </a:cubicBezTo>
                  <a:cubicBezTo>
                    <a:pt x="41596" y="2294"/>
                    <a:pt x="41543" y="2241"/>
                    <a:pt x="41480" y="2166"/>
                  </a:cubicBezTo>
                  <a:cubicBezTo>
                    <a:pt x="41444" y="2133"/>
                    <a:pt x="41407" y="2103"/>
                    <a:pt x="41365" y="2080"/>
                  </a:cubicBezTo>
                  <a:cubicBezTo>
                    <a:pt x="41295" y="2042"/>
                    <a:pt x="41220" y="2016"/>
                    <a:pt x="41142" y="1999"/>
                  </a:cubicBezTo>
                  <a:cubicBezTo>
                    <a:pt x="41090" y="1987"/>
                    <a:pt x="41038" y="1976"/>
                    <a:pt x="40985" y="1970"/>
                  </a:cubicBezTo>
                  <a:lnTo>
                    <a:pt x="40851" y="1951"/>
                  </a:lnTo>
                  <a:cubicBezTo>
                    <a:pt x="40674" y="1929"/>
                    <a:pt x="40502" y="1917"/>
                    <a:pt x="40330" y="1905"/>
                  </a:cubicBezTo>
                  <a:cubicBezTo>
                    <a:pt x="39989" y="1889"/>
                    <a:pt x="39656" y="1884"/>
                    <a:pt x="39320" y="1882"/>
                  </a:cubicBezTo>
                  <a:cubicBezTo>
                    <a:pt x="36908" y="1895"/>
                    <a:pt x="34533" y="2007"/>
                    <a:pt x="32152" y="2007"/>
                  </a:cubicBezTo>
                  <a:cubicBezTo>
                    <a:pt x="31909" y="2007"/>
                    <a:pt x="31666" y="2005"/>
                    <a:pt x="31423" y="2003"/>
                  </a:cubicBezTo>
                  <a:cubicBezTo>
                    <a:pt x="28804" y="1982"/>
                    <a:pt x="26187" y="1819"/>
                    <a:pt x="23585" y="1517"/>
                  </a:cubicBezTo>
                  <a:cubicBezTo>
                    <a:pt x="20990" y="1172"/>
                    <a:pt x="18372" y="744"/>
                    <a:pt x="15748" y="459"/>
                  </a:cubicBezTo>
                  <a:cubicBezTo>
                    <a:pt x="13277" y="192"/>
                    <a:pt x="10792" y="0"/>
                    <a:pt x="8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873;p85">
              <a:extLst>
                <a:ext uri="{FF2B5EF4-FFF2-40B4-BE49-F238E27FC236}">
                  <a16:creationId xmlns:a16="http://schemas.microsoft.com/office/drawing/2014/main" id="{1679FC35-B190-BF72-2603-0630DE9E7A1D}"/>
                </a:ext>
              </a:extLst>
            </p:cNvPr>
            <p:cNvSpPr/>
            <p:nvPr/>
          </p:nvSpPr>
          <p:spPr>
            <a:xfrm>
              <a:off x="1170432" y="3318462"/>
              <a:ext cx="656394" cy="111202"/>
            </a:xfrm>
            <a:custGeom>
              <a:avLst/>
              <a:gdLst/>
              <a:ahLst/>
              <a:cxnLst/>
              <a:rect l="l" t="t" r="r" b="b"/>
              <a:pathLst>
                <a:path w="21964" h="3721" extrusionOk="0">
                  <a:moveTo>
                    <a:pt x="10935" y="1"/>
                  </a:moveTo>
                  <a:cubicBezTo>
                    <a:pt x="10702" y="1"/>
                    <a:pt x="10468" y="1"/>
                    <a:pt x="10234" y="3"/>
                  </a:cubicBezTo>
                  <a:cubicBezTo>
                    <a:pt x="8278" y="8"/>
                    <a:pt x="6322" y="73"/>
                    <a:pt x="4366" y="195"/>
                  </a:cubicBezTo>
                  <a:cubicBezTo>
                    <a:pt x="3390" y="266"/>
                    <a:pt x="2412" y="330"/>
                    <a:pt x="1440" y="482"/>
                  </a:cubicBezTo>
                  <a:cubicBezTo>
                    <a:pt x="1196" y="519"/>
                    <a:pt x="954" y="569"/>
                    <a:pt x="716" y="634"/>
                  </a:cubicBezTo>
                  <a:cubicBezTo>
                    <a:pt x="594" y="665"/>
                    <a:pt x="475" y="706"/>
                    <a:pt x="360" y="757"/>
                  </a:cubicBezTo>
                  <a:cubicBezTo>
                    <a:pt x="248" y="812"/>
                    <a:pt x="119" y="864"/>
                    <a:pt x="41" y="1006"/>
                  </a:cubicBezTo>
                  <a:cubicBezTo>
                    <a:pt x="1" y="1089"/>
                    <a:pt x="12" y="1167"/>
                    <a:pt x="56" y="1243"/>
                  </a:cubicBezTo>
                  <a:cubicBezTo>
                    <a:pt x="98" y="1309"/>
                    <a:pt x="156" y="1351"/>
                    <a:pt x="213" y="1387"/>
                  </a:cubicBezTo>
                  <a:cubicBezTo>
                    <a:pt x="328" y="1455"/>
                    <a:pt x="448" y="1495"/>
                    <a:pt x="569" y="1531"/>
                  </a:cubicBezTo>
                  <a:cubicBezTo>
                    <a:pt x="808" y="1601"/>
                    <a:pt x="1051" y="1642"/>
                    <a:pt x="1294" y="1681"/>
                  </a:cubicBezTo>
                  <a:cubicBezTo>
                    <a:pt x="5187" y="2177"/>
                    <a:pt x="9119" y="2141"/>
                    <a:pt x="12953" y="2769"/>
                  </a:cubicBezTo>
                  <a:cubicBezTo>
                    <a:pt x="13430" y="2848"/>
                    <a:pt x="13906" y="2940"/>
                    <a:pt x="14370" y="3059"/>
                  </a:cubicBezTo>
                  <a:lnTo>
                    <a:pt x="14449" y="3080"/>
                  </a:lnTo>
                  <a:cubicBezTo>
                    <a:pt x="14393" y="3090"/>
                    <a:pt x="14338" y="3100"/>
                    <a:pt x="14281" y="3108"/>
                  </a:cubicBezTo>
                  <a:cubicBezTo>
                    <a:pt x="13330" y="3238"/>
                    <a:pt x="12352" y="3296"/>
                    <a:pt x="11380" y="3353"/>
                  </a:cubicBezTo>
                  <a:cubicBezTo>
                    <a:pt x="9430" y="3451"/>
                    <a:pt x="7478" y="3544"/>
                    <a:pt x="5524" y="3564"/>
                  </a:cubicBezTo>
                  <a:lnTo>
                    <a:pt x="5523" y="3607"/>
                  </a:lnTo>
                  <a:cubicBezTo>
                    <a:pt x="6834" y="3688"/>
                    <a:pt x="8147" y="3721"/>
                    <a:pt x="9461" y="3721"/>
                  </a:cubicBezTo>
                  <a:cubicBezTo>
                    <a:pt x="10105" y="3721"/>
                    <a:pt x="10750" y="3713"/>
                    <a:pt x="11394" y="3699"/>
                  </a:cubicBezTo>
                  <a:cubicBezTo>
                    <a:pt x="12374" y="3670"/>
                    <a:pt x="13351" y="3647"/>
                    <a:pt x="14340" y="3530"/>
                  </a:cubicBezTo>
                  <a:cubicBezTo>
                    <a:pt x="14464" y="3514"/>
                    <a:pt x="14588" y="3495"/>
                    <a:pt x="14716" y="3469"/>
                  </a:cubicBezTo>
                  <a:cubicBezTo>
                    <a:pt x="14780" y="3456"/>
                    <a:pt x="14843" y="3441"/>
                    <a:pt x="14911" y="3422"/>
                  </a:cubicBezTo>
                  <a:cubicBezTo>
                    <a:pt x="14983" y="3394"/>
                    <a:pt x="15044" y="3391"/>
                    <a:pt x="15162" y="3299"/>
                  </a:cubicBezTo>
                  <a:cubicBezTo>
                    <a:pt x="15210" y="3256"/>
                    <a:pt x="15242" y="3199"/>
                    <a:pt x="15252" y="3136"/>
                  </a:cubicBezTo>
                  <a:cubicBezTo>
                    <a:pt x="15264" y="3027"/>
                    <a:pt x="15225" y="2972"/>
                    <a:pt x="15189" y="2923"/>
                  </a:cubicBezTo>
                  <a:cubicBezTo>
                    <a:pt x="15149" y="2878"/>
                    <a:pt x="15101" y="2842"/>
                    <a:pt x="15048" y="2817"/>
                  </a:cubicBezTo>
                  <a:cubicBezTo>
                    <a:pt x="14981" y="2786"/>
                    <a:pt x="14912" y="2760"/>
                    <a:pt x="14842" y="2738"/>
                  </a:cubicBezTo>
                  <a:lnTo>
                    <a:pt x="14481" y="2639"/>
                  </a:lnTo>
                  <a:cubicBezTo>
                    <a:pt x="13997" y="2512"/>
                    <a:pt x="13514" y="2416"/>
                    <a:pt x="13028" y="2331"/>
                  </a:cubicBezTo>
                  <a:cubicBezTo>
                    <a:pt x="11080" y="2005"/>
                    <a:pt x="9119" y="1907"/>
                    <a:pt x="7164" y="1817"/>
                  </a:cubicBezTo>
                  <a:cubicBezTo>
                    <a:pt x="5212" y="1716"/>
                    <a:pt x="3248" y="1759"/>
                    <a:pt x="1316" y="1532"/>
                  </a:cubicBezTo>
                  <a:cubicBezTo>
                    <a:pt x="1077" y="1498"/>
                    <a:pt x="836" y="1460"/>
                    <a:pt x="606" y="1396"/>
                  </a:cubicBezTo>
                  <a:cubicBezTo>
                    <a:pt x="493" y="1363"/>
                    <a:pt x="379" y="1327"/>
                    <a:pt x="282" y="1271"/>
                  </a:cubicBezTo>
                  <a:cubicBezTo>
                    <a:pt x="183" y="1216"/>
                    <a:pt x="119" y="1137"/>
                    <a:pt x="159" y="1063"/>
                  </a:cubicBezTo>
                  <a:cubicBezTo>
                    <a:pt x="260" y="899"/>
                    <a:pt x="532" y="825"/>
                    <a:pt x="751" y="763"/>
                  </a:cubicBezTo>
                  <a:cubicBezTo>
                    <a:pt x="984" y="703"/>
                    <a:pt x="1223" y="661"/>
                    <a:pt x="1463" y="625"/>
                  </a:cubicBezTo>
                  <a:cubicBezTo>
                    <a:pt x="2425" y="488"/>
                    <a:pt x="3403" y="436"/>
                    <a:pt x="4378" y="408"/>
                  </a:cubicBezTo>
                  <a:cubicBezTo>
                    <a:pt x="5411" y="379"/>
                    <a:pt x="6445" y="373"/>
                    <a:pt x="7480" y="373"/>
                  </a:cubicBezTo>
                  <a:cubicBezTo>
                    <a:pt x="8270" y="373"/>
                    <a:pt x="9060" y="377"/>
                    <a:pt x="9850" y="377"/>
                  </a:cubicBezTo>
                  <a:cubicBezTo>
                    <a:pt x="9978" y="377"/>
                    <a:pt x="10107" y="376"/>
                    <a:pt x="10235" y="376"/>
                  </a:cubicBezTo>
                  <a:lnTo>
                    <a:pt x="16099" y="368"/>
                  </a:lnTo>
                  <a:cubicBezTo>
                    <a:pt x="18052" y="343"/>
                    <a:pt x="20011" y="356"/>
                    <a:pt x="21963" y="199"/>
                  </a:cubicBezTo>
                  <a:lnTo>
                    <a:pt x="21961" y="158"/>
                  </a:lnTo>
                  <a:cubicBezTo>
                    <a:pt x="21757" y="161"/>
                    <a:pt x="21553" y="162"/>
                    <a:pt x="21350" y="162"/>
                  </a:cubicBezTo>
                  <a:cubicBezTo>
                    <a:pt x="20577" y="162"/>
                    <a:pt x="19804" y="144"/>
                    <a:pt x="19030" y="124"/>
                  </a:cubicBezTo>
                  <a:lnTo>
                    <a:pt x="16099" y="62"/>
                  </a:lnTo>
                  <a:cubicBezTo>
                    <a:pt x="14379" y="35"/>
                    <a:pt x="12657" y="1"/>
                    <a:pt x="10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874;p85">
              <a:extLst>
                <a:ext uri="{FF2B5EF4-FFF2-40B4-BE49-F238E27FC236}">
                  <a16:creationId xmlns:a16="http://schemas.microsoft.com/office/drawing/2014/main" id="{14E771F9-E706-F46E-91C1-DE86C11473DD}"/>
                </a:ext>
              </a:extLst>
            </p:cNvPr>
            <p:cNvSpPr/>
            <p:nvPr/>
          </p:nvSpPr>
          <p:spPr>
            <a:xfrm>
              <a:off x="1985913" y="3075914"/>
              <a:ext cx="409036" cy="15152"/>
            </a:xfrm>
            <a:custGeom>
              <a:avLst/>
              <a:gdLst/>
              <a:ahLst/>
              <a:cxnLst/>
              <a:rect l="l" t="t" r="r" b="b"/>
              <a:pathLst>
                <a:path w="13687" h="507" extrusionOk="0">
                  <a:moveTo>
                    <a:pt x="13687" y="1"/>
                  </a:moveTo>
                  <a:lnTo>
                    <a:pt x="13687" y="1"/>
                  </a:lnTo>
                  <a:cubicBezTo>
                    <a:pt x="9130" y="47"/>
                    <a:pt x="4572" y="97"/>
                    <a:pt x="17" y="109"/>
                  </a:cubicBezTo>
                  <a:lnTo>
                    <a:pt x="1" y="333"/>
                  </a:lnTo>
                  <a:cubicBezTo>
                    <a:pt x="1290" y="462"/>
                    <a:pt x="2603" y="506"/>
                    <a:pt x="3923" y="506"/>
                  </a:cubicBezTo>
                  <a:cubicBezTo>
                    <a:pt x="6721" y="506"/>
                    <a:pt x="9553" y="306"/>
                    <a:pt x="12272" y="287"/>
                  </a:cubicBezTo>
                  <a:cubicBezTo>
                    <a:pt x="12736" y="283"/>
                    <a:pt x="13198" y="281"/>
                    <a:pt x="13661" y="280"/>
                  </a:cubicBezTo>
                  <a:lnTo>
                    <a:pt x="13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875;p85">
              <a:extLst>
                <a:ext uri="{FF2B5EF4-FFF2-40B4-BE49-F238E27FC236}">
                  <a16:creationId xmlns:a16="http://schemas.microsoft.com/office/drawing/2014/main" id="{0AB9FD2F-12CA-D7E6-BE44-4008A6AC58C1}"/>
                </a:ext>
              </a:extLst>
            </p:cNvPr>
            <p:cNvSpPr/>
            <p:nvPr/>
          </p:nvSpPr>
          <p:spPr>
            <a:xfrm>
              <a:off x="1981281" y="3145815"/>
              <a:ext cx="407093" cy="9264"/>
            </a:xfrm>
            <a:custGeom>
              <a:avLst/>
              <a:gdLst/>
              <a:ahLst/>
              <a:cxnLst/>
              <a:rect l="l" t="t" r="r" b="b"/>
              <a:pathLst>
                <a:path w="13622" h="310" extrusionOk="0">
                  <a:moveTo>
                    <a:pt x="13622" y="0"/>
                  </a:moveTo>
                  <a:cubicBezTo>
                    <a:pt x="12671" y="5"/>
                    <a:pt x="11721" y="10"/>
                    <a:pt x="10772" y="20"/>
                  </a:cubicBezTo>
                  <a:cubicBezTo>
                    <a:pt x="8489" y="41"/>
                    <a:pt x="6157" y="163"/>
                    <a:pt x="3836" y="163"/>
                  </a:cubicBezTo>
                  <a:cubicBezTo>
                    <a:pt x="2557" y="163"/>
                    <a:pt x="1283" y="126"/>
                    <a:pt x="21" y="15"/>
                  </a:cubicBezTo>
                  <a:lnTo>
                    <a:pt x="0" y="309"/>
                  </a:lnTo>
                  <a:cubicBezTo>
                    <a:pt x="4542" y="293"/>
                    <a:pt x="9082" y="114"/>
                    <a:pt x="13622" y="5"/>
                  </a:cubicBezTo>
                  <a:lnTo>
                    <a:pt x="13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3FC6563A-950C-0A32-D5E2-FF0EB0DC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998E4-1340-D639-3344-C55BC01C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FF3AF6D0-185A-A759-5AFA-A8786777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>
            <a:extLst>
              <a:ext uri="{FF2B5EF4-FFF2-40B4-BE49-F238E27FC236}">
                <a16:creationId xmlns:a16="http://schemas.microsoft.com/office/drawing/2014/main" id="{88063714-D986-D073-7F49-01560B356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161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Mostly in “Summer” ?</a:t>
            </a:r>
            <a:endParaRPr dirty="0"/>
          </a:p>
        </p:txBody>
      </p:sp>
      <p:pic>
        <p:nvPicPr>
          <p:cNvPr id="5" name="Picture 4" descr="A thermometer with a red arrow&#10;&#10;AI-generated content may be incorrect.">
            <a:extLst>
              <a:ext uri="{FF2B5EF4-FFF2-40B4-BE49-F238E27FC236}">
                <a16:creationId xmlns:a16="http://schemas.microsoft.com/office/drawing/2014/main" id="{3482E244-4126-78C7-7F3A-80082FF7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99" y="1297213"/>
            <a:ext cx="1410967" cy="1410967"/>
          </a:xfrm>
          <a:prstGeom prst="rect">
            <a:avLst/>
          </a:prstGeom>
        </p:spPr>
      </p:pic>
      <p:grpSp>
        <p:nvGrpSpPr>
          <p:cNvPr id="6" name="Google Shape;5185;p91">
            <a:extLst>
              <a:ext uri="{FF2B5EF4-FFF2-40B4-BE49-F238E27FC236}">
                <a16:creationId xmlns:a16="http://schemas.microsoft.com/office/drawing/2014/main" id="{969BC288-3C7F-3612-5727-78E249A938D5}"/>
              </a:ext>
            </a:extLst>
          </p:cNvPr>
          <p:cNvGrpSpPr/>
          <p:nvPr/>
        </p:nvGrpSpPr>
        <p:grpSpPr>
          <a:xfrm>
            <a:off x="2940033" y="1986247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7" name="Google Shape;5186;p91">
              <a:extLst>
                <a:ext uri="{FF2B5EF4-FFF2-40B4-BE49-F238E27FC236}">
                  <a16:creationId xmlns:a16="http://schemas.microsoft.com/office/drawing/2014/main" id="{5911664B-9CAB-A22B-184A-F9390F07B6C6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87;p91">
              <a:extLst>
                <a:ext uri="{FF2B5EF4-FFF2-40B4-BE49-F238E27FC236}">
                  <a16:creationId xmlns:a16="http://schemas.microsoft.com/office/drawing/2014/main" id="{9B8E461F-8833-E2F0-D3CA-92FCC062FEFF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88;p91">
              <a:extLst>
                <a:ext uri="{FF2B5EF4-FFF2-40B4-BE49-F238E27FC236}">
                  <a16:creationId xmlns:a16="http://schemas.microsoft.com/office/drawing/2014/main" id="{3C466759-4008-89C2-EAA5-9E1F60B310AE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black and blue line drawing of a cloud and water&#10;&#10;AI-generated content may be incorrect.">
            <a:extLst>
              <a:ext uri="{FF2B5EF4-FFF2-40B4-BE49-F238E27FC236}">
                <a16:creationId xmlns:a16="http://schemas.microsoft.com/office/drawing/2014/main" id="{09392B55-A3EC-C61F-A283-497FDA4BCF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0371" y="928382"/>
            <a:ext cx="2148630" cy="2148630"/>
          </a:xfrm>
          <a:prstGeom prst="rect">
            <a:avLst/>
          </a:prstGeom>
        </p:spPr>
      </p:pic>
      <p:grpSp>
        <p:nvGrpSpPr>
          <p:cNvPr id="12" name="Google Shape;5185;p91">
            <a:extLst>
              <a:ext uri="{FF2B5EF4-FFF2-40B4-BE49-F238E27FC236}">
                <a16:creationId xmlns:a16="http://schemas.microsoft.com/office/drawing/2014/main" id="{4AAEB912-9B79-46B8-6EB0-75EE6778A67A}"/>
              </a:ext>
            </a:extLst>
          </p:cNvPr>
          <p:cNvGrpSpPr/>
          <p:nvPr/>
        </p:nvGrpSpPr>
        <p:grpSpPr>
          <a:xfrm rot="19426905">
            <a:off x="5711760" y="3424297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13" name="Google Shape;5186;p91">
              <a:extLst>
                <a:ext uri="{FF2B5EF4-FFF2-40B4-BE49-F238E27FC236}">
                  <a16:creationId xmlns:a16="http://schemas.microsoft.com/office/drawing/2014/main" id="{A20B407E-2282-2D54-94E7-6FE442F9F6B6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87;p91">
              <a:extLst>
                <a:ext uri="{FF2B5EF4-FFF2-40B4-BE49-F238E27FC236}">
                  <a16:creationId xmlns:a16="http://schemas.microsoft.com/office/drawing/2014/main" id="{BA5DD157-553C-1D70-572E-000BB302BF81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88;p91">
              <a:extLst>
                <a:ext uri="{FF2B5EF4-FFF2-40B4-BE49-F238E27FC236}">
                  <a16:creationId xmlns:a16="http://schemas.microsoft.com/office/drawing/2014/main" id="{F924296E-BD20-2690-0365-1E1453CCB9BD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 descr="A blue line drawing of weather&#10;&#10;AI-generated content may be incorrect.">
            <a:extLst>
              <a:ext uri="{FF2B5EF4-FFF2-40B4-BE49-F238E27FC236}">
                <a16:creationId xmlns:a16="http://schemas.microsoft.com/office/drawing/2014/main" id="{647A300A-F2F5-DCCE-7210-308BEAD440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8369" y="2816264"/>
            <a:ext cx="2407628" cy="2407628"/>
          </a:xfrm>
          <a:prstGeom prst="rect">
            <a:avLst/>
          </a:prstGeom>
        </p:spPr>
      </p:pic>
      <p:grpSp>
        <p:nvGrpSpPr>
          <p:cNvPr id="18" name="Google Shape;5185;p91">
            <a:extLst>
              <a:ext uri="{FF2B5EF4-FFF2-40B4-BE49-F238E27FC236}">
                <a16:creationId xmlns:a16="http://schemas.microsoft.com/office/drawing/2014/main" id="{B21DFE1F-ECD5-95BE-BD5E-6AFEAF12B6C0}"/>
              </a:ext>
            </a:extLst>
          </p:cNvPr>
          <p:cNvGrpSpPr/>
          <p:nvPr/>
        </p:nvGrpSpPr>
        <p:grpSpPr>
          <a:xfrm rot="2283755">
            <a:off x="5713504" y="2192947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19" name="Google Shape;5186;p91">
              <a:extLst>
                <a:ext uri="{FF2B5EF4-FFF2-40B4-BE49-F238E27FC236}">
                  <a16:creationId xmlns:a16="http://schemas.microsoft.com/office/drawing/2014/main" id="{90B76FB2-773F-713E-43C6-B88E7436B90F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87;p91">
              <a:extLst>
                <a:ext uri="{FF2B5EF4-FFF2-40B4-BE49-F238E27FC236}">
                  <a16:creationId xmlns:a16="http://schemas.microsoft.com/office/drawing/2014/main" id="{6428F9A9-33E7-E276-5D8E-84BC1A60BEB7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88;p91">
              <a:extLst>
                <a:ext uri="{FF2B5EF4-FFF2-40B4-BE49-F238E27FC236}">
                  <a16:creationId xmlns:a16="http://schemas.microsoft.com/office/drawing/2014/main" id="{36D1D04C-B589-B1A2-715D-278A3FC7E0FA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 descr="A house in water with clouds and a black background&#10;&#10;AI-generated content may be incorrect.">
            <a:extLst>
              <a:ext uri="{FF2B5EF4-FFF2-40B4-BE49-F238E27FC236}">
                <a16:creationId xmlns:a16="http://schemas.microsoft.com/office/drawing/2014/main" id="{1EA1417F-6012-1739-1940-404D31E04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931" y="1606909"/>
            <a:ext cx="2059441" cy="2059441"/>
          </a:xfrm>
          <a:prstGeom prst="rect">
            <a:avLst/>
          </a:prstGeom>
        </p:spPr>
      </p:pic>
      <p:grpSp>
        <p:nvGrpSpPr>
          <p:cNvPr id="24" name="Google Shape;5185;p91">
            <a:extLst>
              <a:ext uri="{FF2B5EF4-FFF2-40B4-BE49-F238E27FC236}">
                <a16:creationId xmlns:a16="http://schemas.microsoft.com/office/drawing/2014/main" id="{64293826-E82A-4834-E209-52135D84F2FA}"/>
              </a:ext>
            </a:extLst>
          </p:cNvPr>
          <p:cNvGrpSpPr/>
          <p:nvPr/>
        </p:nvGrpSpPr>
        <p:grpSpPr>
          <a:xfrm>
            <a:off x="3315777" y="3926965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25" name="Google Shape;5186;p91">
              <a:extLst>
                <a:ext uri="{FF2B5EF4-FFF2-40B4-BE49-F238E27FC236}">
                  <a16:creationId xmlns:a16="http://schemas.microsoft.com/office/drawing/2014/main" id="{4D984DA9-37BC-B2B8-F2DF-6AECF15B7D6A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87;p91">
              <a:extLst>
                <a:ext uri="{FF2B5EF4-FFF2-40B4-BE49-F238E27FC236}">
                  <a16:creationId xmlns:a16="http://schemas.microsoft.com/office/drawing/2014/main" id="{40B4933B-D629-2B36-711A-1F3C4C55AA8B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188;p91">
              <a:extLst>
                <a:ext uri="{FF2B5EF4-FFF2-40B4-BE49-F238E27FC236}">
                  <a16:creationId xmlns:a16="http://schemas.microsoft.com/office/drawing/2014/main" id="{5C54B2F3-53E3-9418-8E7A-363DD58D1BA7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 descr="A cloud and rain on a black background&#10;&#10;AI-generated content may be incorrect.">
            <a:extLst>
              <a:ext uri="{FF2B5EF4-FFF2-40B4-BE49-F238E27FC236}">
                <a16:creationId xmlns:a16="http://schemas.microsoft.com/office/drawing/2014/main" id="{159805F5-64DA-5C04-C2C0-46469A529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381" y="3121222"/>
            <a:ext cx="1933478" cy="19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3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EACB3FD1-00A4-DD0B-A51E-17E2EEA4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49420-973B-5096-1BA7-6B451752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4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"/>
          <p:cNvSpPr/>
          <p:nvPr/>
        </p:nvSpPr>
        <p:spPr>
          <a:xfrm>
            <a:off x="1009100" y="4328069"/>
            <a:ext cx="3861600" cy="35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7"/>
          <p:cNvSpPr txBox="1">
            <a:spLocks noGrp="1"/>
          </p:cNvSpPr>
          <p:nvPr>
            <p:ph type="subTitle" idx="1"/>
          </p:nvPr>
        </p:nvSpPr>
        <p:spPr>
          <a:xfrm>
            <a:off x="943700" y="4328069"/>
            <a:ext cx="39924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Hameeda Ebrahim – DAB 16 </a:t>
            </a:r>
          </a:p>
        </p:txBody>
      </p:sp>
      <p:sp>
        <p:nvSpPr>
          <p:cNvPr id="632" name="Google Shape;632;p47"/>
          <p:cNvSpPr txBox="1">
            <a:spLocks noGrp="1"/>
          </p:cNvSpPr>
          <p:nvPr>
            <p:ph type="ctrTitle"/>
          </p:nvPr>
        </p:nvSpPr>
        <p:spPr>
          <a:xfrm>
            <a:off x="1130450" y="511189"/>
            <a:ext cx="3618900" cy="3864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GLOBAL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NATURAL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DISASTER IMPACT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1976-2024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7739653" y="1933422"/>
            <a:ext cx="241164" cy="116424"/>
          </a:xfrm>
          <a:custGeom>
            <a:avLst/>
            <a:gdLst/>
            <a:ahLst/>
            <a:cxnLst/>
            <a:rect l="l" t="t" r="r" b="b"/>
            <a:pathLst>
              <a:path w="4466" h="2156" extrusionOk="0">
                <a:moveTo>
                  <a:pt x="4465" y="1"/>
                </a:moveTo>
                <a:cubicBezTo>
                  <a:pt x="4465" y="1"/>
                  <a:pt x="2546" y="1230"/>
                  <a:pt x="900" y="1230"/>
                </a:cubicBezTo>
                <a:cubicBezTo>
                  <a:pt x="701" y="1230"/>
                  <a:pt x="506" y="1212"/>
                  <a:pt x="319" y="1172"/>
                </a:cubicBezTo>
                <a:cubicBezTo>
                  <a:pt x="176" y="1617"/>
                  <a:pt x="1" y="2128"/>
                  <a:pt x="1" y="2128"/>
                </a:cubicBezTo>
                <a:cubicBezTo>
                  <a:pt x="80" y="2147"/>
                  <a:pt x="179" y="2156"/>
                  <a:pt x="293" y="2156"/>
                </a:cubicBezTo>
                <a:cubicBezTo>
                  <a:pt x="1441" y="2156"/>
                  <a:pt x="4135" y="1246"/>
                  <a:pt x="44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47"/>
          <p:cNvGrpSpPr/>
          <p:nvPr/>
        </p:nvGrpSpPr>
        <p:grpSpPr>
          <a:xfrm>
            <a:off x="5350290" y="2341152"/>
            <a:ext cx="2666568" cy="2275152"/>
            <a:chOff x="2615525" y="578925"/>
            <a:chExt cx="4026224" cy="3435229"/>
          </a:xfrm>
        </p:grpSpPr>
        <p:sp>
          <p:nvSpPr>
            <p:cNvPr id="635" name="Google Shape;635;p47"/>
            <p:cNvSpPr/>
            <p:nvPr/>
          </p:nvSpPr>
          <p:spPr>
            <a:xfrm>
              <a:off x="2615525" y="578925"/>
              <a:ext cx="4026224" cy="3435229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grpSp>
          <p:nvGrpSpPr>
            <p:cNvPr id="636" name="Google Shape;636;p47"/>
            <p:cNvGrpSpPr/>
            <p:nvPr/>
          </p:nvGrpSpPr>
          <p:grpSpPr>
            <a:xfrm>
              <a:off x="2712350" y="578928"/>
              <a:ext cx="3711088" cy="3418140"/>
              <a:chOff x="2733124" y="578922"/>
              <a:chExt cx="3690055" cy="3393032"/>
            </a:xfrm>
          </p:grpSpPr>
          <p:sp>
            <p:nvSpPr>
              <p:cNvPr id="637" name="Google Shape;637;p47"/>
              <p:cNvSpPr/>
              <p:nvPr/>
            </p:nvSpPr>
            <p:spPr>
              <a:xfrm rot="-189680">
                <a:off x="4087797" y="593892"/>
                <a:ext cx="554184" cy="409496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38" name="Google Shape;638;p47"/>
              <p:cNvSpPr/>
              <p:nvPr/>
            </p:nvSpPr>
            <p:spPr>
              <a:xfrm>
                <a:off x="5136029" y="940532"/>
                <a:ext cx="282701" cy="247927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>
                <a:off x="4675135" y="773421"/>
                <a:ext cx="181322" cy="89816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>
                <a:off x="5111596" y="1045491"/>
                <a:ext cx="130279" cy="111881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>
                <a:off x="5077163" y="578928"/>
                <a:ext cx="1346016" cy="2888872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>
                <a:off x="2733124" y="732285"/>
                <a:ext cx="1368427" cy="2001511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>
                <a:off x="3509925" y="2552450"/>
                <a:ext cx="1345990" cy="1419505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4" name="Google Shape;644;p47"/>
              <p:cNvSpPr/>
              <p:nvPr/>
            </p:nvSpPr>
            <p:spPr>
              <a:xfrm>
                <a:off x="3270981" y="2270952"/>
                <a:ext cx="245711" cy="94174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5" name="Google Shape;645;p47"/>
              <p:cNvSpPr/>
              <p:nvPr/>
            </p:nvSpPr>
            <p:spPr>
              <a:xfrm>
                <a:off x="3569849" y="2340225"/>
                <a:ext cx="258305" cy="8012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6" name="Google Shape;646;p47"/>
              <p:cNvSpPr/>
              <p:nvPr/>
            </p:nvSpPr>
            <p:spPr>
              <a:xfrm>
                <a:off x="3944935" y="1341028"/>
                <a:ext cx="142873" cy="82889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7" name="Google Shape;647;p47"/>
              <p:cNvSpPr/>
              <p:nvPr/>
            </p:nvSpPr>
            <p:spPr>
              <a:xfrm rot="-1196854">
                <a:off x="6103052" y="1430637"/>
                <a:ext cx="82659" cy="19028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</p:grpSp>
      </p:grpSp>
      <p:grpSp>
        <p:nvGrpSpPr>
          <p:cNvPr id="648" name="Google Shape;648;p47"/>
          <p:cNvGrpSpPr/>
          <p:nvPr/>
        </p:nvGrpSpPr>
        <p:grpSpPr>
          <a:xfrm>
            <a:off x="5191123" y="527198"/>
            <a:ext cx="3121801" cy="2075300"/>
            <a:chOff x="6479905" y="535000"/>
            <a:chExt cx="1785008" cy="1186632"/>
          </a:xfrm>
        </p:grpSpPr>
        <p:grpSp>
          <p:nvGrpSpPr>
            <p:cNvPr id="649" name="Google Shape;649;p47"/>
            <p:cNvGrpSpPr/>
            <p:nvPr/>
          </p:nvGrpSpPr>
          <p:grpSpPr>
            <a:xfrm>
              <a:off x="6479905" y="535000"/>
              <a:ext cx="1785008" cy="1186632"/>
              <a:chOff x="6479905" y="535000"/>
              <a:chExt cx="1785008" cy="1186632"/>
            </a:xfrm>
          </p:grpSpPr>
          <p:grpSp>
            <p:nvGrpSpPr>
              <p:cNvPr id="650" name="Google Shape;650;p47"/>
              <p:cNvGrpSpPr/>
              <p:nvPr/>
            </p:nvGrpSpPr>
            <p:grpSpPr>
              <a:xfrm>
                <a:off x="6479905" y="535000"/>
                <a:ext cx="1785008" cy="1186632"/>
                <a:chOff x="6363580" y="288400"/>
                <a:chExt cx="1785008" cy="1186632"/>
              </a:xfrm>
            </p:grpSpPr>
            <p:sp>
              <p:nvSpPr>
                <p:cNvPr id="651" name="Google Shape;651;p47"/>
                <p:cNvSpPr/>
                <p:nvPr/>
              </p:nvSpPr>
              <p:spPr>
                <a:xfrm>
                  <a:off x="6902690" y="631375"/>
                  <a:ext cx="760223" cy="66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2" h="19807" extrusionOk="0">
                      <a:moveTo>
                        <a:pt x="9907" y="0"/>
                      </a:moveTo>
                      <a:cubicBezTo>
                        <a:pt x="8711" y="0"/>
                        <a:pt x="7644" y="2396"/>
                        <a:pt x="7714" y="3264"/>
                      </a:cubicBezTo>
                      <a:cubicBezTo>
                        <a:pt x="7809" y="4451"/>
                        <a:pt x="7531" y="6982"/>
                        <a:pt x="6733" y="6982"/>
                      </a:cubicBezTo>
                      <a:cubicBezTo>
                        <a:pt x="6516" y="6982"/>
                        <a:pt x="6261" y="6795"/>
                        <a:pt x="5964" y="6343"/>
                      </a:cubicBezTo>
                      <a:cubicBezTo>
                        <a:pt x="5362" y="5428"/>
                        <a:pt x="4670" y="4943"/>
                        <a:pt x="4211" y="4943"/>
                      </a:cubicBezTo>
                      <a:cubicBezTo>
                        <a:pt x="3610" y="4943"/>
                        <a:pt x="3410" y="5772"/>
                        <a:pt x="4334" y="7551"/>
                      </a:cubicBezTo>
                      <a:cubicBezTo>
                        <a:pt x="5618" y="10024"/>
                        <a:pt x="4204" y="10287"/>
                        <a:pt x="3546" y="10287"/>
                      </a:cubicBezTo>
                      <a:cubicBezTo>
                        <a:pt x="3368" y="10287"/>
                        <a:pt x="3246" y="10268"/>
                        <a:pt x="3246" y="10268"/>
                      </a:cubicBezTo>
                      <a:cubicBezTo>
                        <a:pt x="2595" y="9883"/>
                        <a:pt x="2138" y="9712"/>
                        <a:pt x="1842" y="9712"/>
                      </a:cubicBezTo>
                      <a:cubicBezTo>
                        <a:pt x="1" y="9712"/>
                        <a:pt x="4431" y="16373"/>
                        <a:pt x="7291" y="19807"/>
                      </a:cubicBezTo>
                      <a:lnTo>
                        <a:pt x="14958" y="19686"/>
                      </a:lnTo>
                      <a:cubicBezTo>
                        <a:pt x="17586" y="18322"/>
                        <a:pt x="17414" y="16971"/>
                        <a:pt x="18802" y="16325"/>
                      </a:cubicBezTo>
                      <a:cubicBezTo>
                        <a:pt x="22582" y="14566"/>
                        <a:pt x="22169" y="12587"/>
                        <a:pt x="21169" y="12587"/>
                      </a:cubicBezTo>
                      <a:cubicBezTo>
                        <a:pt x="20934" y="12587"/>
                        <a:pt x="20666" y="12696"/>
                        <a:pt x="20412" y="12944"/>
                      </a:cubicBezTo>
                      <a:cubicBezTo>
                        <a:pt x="19342" y="13991"/>
                        <a:pt x="18557" y="14401"/>
                        <a:pt x="18054" y="14401"/>
                      </a:cubicBezTo>
                      <a:cubicBezTo>
                        <a:pt x="16778" y="14401"/>
                        <a:pt x="17313" y="11766"/>
                        <a:pt x="19607" y="10207"/>
                      </a:cubicBezTo>
                      <a:cubicBezTo>
                        <a:pt x="22194" y="8450"/>
                        <a:pt x="21696" y="5941"/>
                        <a:pt x="20602" y="5941"/>
                      </a:cubicBezTo>
                      <a:cubicBezTo>
                        <a:pt x="20251" y="5941"/>
                        <a:pt x="19838" y="6200"/>
                        <a:pt x="19447" y="6827"/>
                      </a:cubicBezTo>
                      <a:cubicBezTo>
                        <a:pt x="18579" y="8216"/>
                        <a:pt x="17248" y="9120"/>
                        <a:pt x="16501" y="9120"/>
                      </a:cubicBezTo>
                      <a:cubicBezTo>
                        <a:pt x="15674" y="9120"/>
                        <a:pt x="15564" y="8009"/>
                        <a:pt x="17595" y="5217"/>
                      </a:cubicBezTo>
                      <a:cubicBezTo>
                        <a:pt x="19789" y="2199"/>
                        <a:pt x="19614" y="831"/>
                        <a:pt x="18733" y="831"/>
                      </a:cubicBezTo>
                      <a:cubicBezTo>
                        <a:pt x="18063" y="831"/>
                        <a:pt x="16983" y="1623"/>
                        <a:pt x="16226" y="3084"/>
                      </a:cubicBezTo>
                      <a:cubicBezTo>
                        <a:pt x="15543" y="4537"/>
                        <a:pt x="14162" y="6990"/>
                        <a:pt x="13222" y="6990"/>
                      </a:cubicBezTo>
                      <a:cubicBezTo>
                        <a:pt x="12834" y="6990"/>
                        <a:pt x="12521" y="6573"/>
                        <a:pt x="12363" y="5498"/>
                      </a:cubicBezTo>
                      <a:cubicBezTo>
                        <a:pt x="11744" y="1306"/>
                        <a:pt x="10791" y="0"/>
                        <a:pt x="99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7"/>
                <p:cNvSpPr/>
                <p:nvPr/>
              </p:nvSpPr>
              <p:spPr>
                <a:xfrm>
                  <a:off x="7086935" y="628884"/>
                  <a:ext cx="112441" cy="267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7947" extrusionOk="0">
                      <a:moveTo>
                        <a:pt x="1452" y="1"/>
                      </a:moveTo>
                      <a:cubicBezTo>
                        <a:pt x="1348" y="1"/>
                        <a:pt x="1243" y="47"/>
                        <a:pt x="1138" y="146"/>
                      </a:cubicBezTo>
                      <a:cubicBezTo>
                        <a:pt x="0" y="1219"/>
                        <a:pt x="1463" y="4894"/>
                        <a:pt x="2463" y="7947"/>
                      </a:cubicBezTo>
                      <a:cubicBezTo>
                        <a:pt x="3339" y="4512"/>
                        <a:pt x="2471" y="1"/>
                        <a:pt x="1452" y="1"/>
                      </a:cubicBezTo>
                      <a:close/>
                    </a:path>
                  </a:pathLst>
                </a:custGeom>
                <a:solidFill>
                  <a:srgbClr val="FFE2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7"/>
                <p:cNvSpPr/>
                <p:nvPr/>
              </p:nvSpPr>
              <p:spPr>
                <a:xfrm>
                  <a:off x="7379277" y="587241"/>
                  <a:ext cx="91030" cy="22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6609" extrusionOk="0">
                      <a:moveTo>
                        <a:pt x="1631" y="1"/>
                      </a:moveTo>
                      <a:cubicBezTo>
                        <a:pt x="1576" y="1"/>
                        <a:pt x="1514" y="15"/>
                        <a:pt x="1443" y="45"/>
                      </a:cubicBezTo>
                      <a:cubicBezTo>
                        <a:pt x="0" y="651"/>
                        <a:pt x="350" y="3399"/>
                        <a:pt x="221" y="6609"/>
                      </a:cubicBezTo>
                      <a:cubicBezTo>
                        <a:pt x="960" y="5367"/>
                        <a:pt x="2703" y="1"/>
                        <a:pt x="1631" y="1"/>
                      </a:cubicBezTo>
                      <a:close/>
                    </a:path>
                  </a:pathLst>
                </a:custGeom>
                <a:solidFill>
                  <a:srgbClr val="FFE2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7"/>
                <p:cNvSpPr/>
                <p:nvPr/>
              </p:nvSpPr>
              <p:spPr>
                <a:xfrm>
                  <a:off x="7131911" y="657903"/>
                  <a:ext cx="306251" cy="712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21159" extrusionOk="0">
                      <a:moveTo>
                        <a:pt x="9096" y="1"/>
                      </a:moveTo>
                      <a:lnTo>
                        <a:pt x="0" y="1692"/>
                      </a:lnTo>
                      <a:cubicBezTo>
                        <a:pt x="970" y="10589"/>
                        <a:pt x="1750" y="16164"/>
                        <a:pt x="1006" y="20689"/>
                      </a:cubicBezTo>
                      <a:lnTo>
                        <a:pt x="7254" y="21158"/>
                      </a:lnTo>
                      <a:cubicBezTo>
                        <a:pt x="7181" y="14181"/>
                        <a:pt x="7682" y="7830"/>
                        <a:pt x="9096" y="1"/>
                      </a:cubicBezTo>
                      <a:close/>
                    </a:path>
                  </a:pathLst>
                </a:custGeom>
                <a:solidFill>
                  <a:srgbClr val="FFE2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7"/>
                <p:cNvSpPr/>
                <p:nvPr/>
              </p:nvSpPr>
              <p:spPr>
                <a:xfrm>
                  <a:off x="7337803" y="990744"/>
                  <a:ext cx="199869" cy="34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7" h="10335" extrusionOk="0">
                      <a:moveTo>
                        <a:pt x="3950" y="1"/>
                      </a:moveTo>
                      <a:cubicBezTo>
                        <a:pt x="3884" y="1"/>
                        <a:pt x="3812" y="10"/>
                        <a:pt x="3731" y="29"/>
                      </a:cubicBezTo>
                      <a:cubicBezTo>
                        <a:pt x="1233" y="627"/>
                        <a:pt x="1067" y="5171"/>
                        <a:pt x="1" y="10335"/>
                      </a:cubicBezTo>
                      <a:cubicBezTo>
                        <a:pt x="1558" y="8488"/>
                        <a:pt x="5937" y="1"/>
                        <a:pt x="39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47"/>
                <p:cNvSpPr/>
                <p:nvPr/>
              </p:nvSpPr>
              <p:spPr>
                <a:xfrm>
                  <a:off x="7332012" y="1052788"/>
                  <a:ext cx="59991" cy="10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" h="2984" extrusionOk="0">
                      <a:moveTo>
                        <a:pt x="1480" y="1"/>
                      </a:moveTo>
                      <a:cubicBezTo>
                        <a:pt x="1038" y="1"/>
                        <a:pt x="0" y="2217"/>
                        <a:pt x="82" y="2984"/>
                      </a:cubicBezTo>
                      <a:lnTo>
                        <a:pt x="1422" y="2429"/>
                      </a:lnTo>
                      <a:cubicBezTo>
                        <a:pt x="1782" y="627"/>
                        <a:pt x="1715" y="1"/>
                        <a:pt x="14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47"/>
                <p:cNvSpPr/>
                <p:nvPr/>
              </p:nvSpPr>
              <p:spPr>
                <a:xfrm>
                  <a:off x="7102623" y="925065"/>
                  <a:ext cx="66488" cy="145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308" extrusionOk="0">
                      <a:moveTo>
                        <a:pt x="843" y="0"/>
                      </a:moveTo>
                      <a:cubicBezTo>
                        <a:pt x="787" y="0"/>
                        <a:pt x="730" y="30"/>
                        <a:pt x="672" y="94"/>
                      </a:cubicBezTo>
                      <a:cubicBezTo>
                        <a:pt x="0" y="844"/>
                        <a:pt x="1081" y="2403"/>
                        <a:pt x="1891" y="4308"/>
                      </a:cubicBezTo>
                      <a:cubicBezTo>
                        <a:pt x="1975" y="3416"/>
                        <a:pt x="1448" y="0"/>
                        <a:pt x="84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7"/>
                <p:cNvSpPr/>
                <p:nvPr/>
              </p:nvSpPr>
              <p:spPr>
                <a:xfrm>
                  <a:off x="7068723" y="1079181"/>
                  <a:ext cx="136478" cy="29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4" h="8759" extrusionOk="0">
                      <a:moveTo>
                        <a:pt x="1695" y="0"/>
                      </a:moveTo>
                      <a:cubicBezTo>
                        <a:pt x="1576" y="0"/>
                        <a:pt x="1456" y="67"/>
                        <a:pt x="1337" y="211"/>
                      </a:cubicBezTo>
                      <a:cubicBezTo>
                        <a:pt x="1" y="1824"/>
                        <a:pt x="2116" y="4868"/>
                        <a:pt x="3950" y="8759"/>
                      </a:cubicBezTo>
                      <a:cubicBezTo>
                        <a:pt x="4054" y="6908"/>
                        <a:pt x="2910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7"/>
                <p:cNvSpPr/>
                <p:nvPr/>
              </p:nvSpPr>
              <p:spPr>
                <a:xfrm>
                  <a:off x="7121576" y="410703"/>
                  <a:ext cx="119039" cy="25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7640" extrusionOk="0">
                      <a:moveTo>
                        <a:pt x="1479" y="1"/>
                      </a:moveTo>
                      <a:cubicBezTo>
                        <a:pt x="1375" y="1"/>
                        <a:pt x="1271" y="59"/>
                        <a:pt x="1167" y="184"/>
                      </a:cubicBezTo>
                      <a:cubicBezTo>
                        <a:pt x="0" y="1591"/>
                        <a:pt x="1846" y="4246"/>
                        <a:pt x="3444" y="7639"/>
                      </a:cubicBezTo>
                      <a:cubicBezTo>
                        <a:pt x="3535" y="6024"/>
                        <a:pt x="2538" y="1"/>
                        <a:pt x="14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7"/>
                <p:cNvSpPr/>
                <p:nvPr/>
              </p:nvSpPr>
              <p:spPr>
                <a:xfrm>
                  <a:off x="7353457" y="339907"/>
                  <a:ext cx="149708" cy="244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7270" extrusionOk="0">
                      <a:moveTo>
                        <a:pt x="2999" y="1"/>
                      </a:moveTo>
                      <a:cubicBezTo>
                        <a:pt x="2956" y="1"/>
                        <a:pt x="2908" y="6"/>
                        <a:pt x="2857" y="17"/>
                      </a:cubicBezTo>
                      <a:cubicBezTo>
                        <a:pt x="1069" y="392"/>
                        <a:pt x="861" y="3619"/>
                        <a:pt x="1" y="7270"/>
                      </a:cubicBezTo>
                      <a:cubicBezTo>
                        <a:pt x="1147" y="5983"/>
                        <a:pt x="4447" y="1"/>
                        <a:pt x="2999" y="1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7"/>
                <p:cNvSpPr/>
                <p:nvPr/>
              </p:nvSpPr>
              <p:spPr>
                <a:xfrm>
                  <a:off x="7621122" y="699748"/>
                  <a:ext cx="127254" cy="5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0" h="1780" extrusionOk="0">
                      <a:moveTo>
                        <a:pt x="2789" y="0"/>
                      </a:moveTo>
                      <a:cubicBezTo>
                        <a:pt x="1952" y="0"/>
                        <a:pt x="760" y="610"/>
                        <a:pt x="1" y="1779"/>
                      </a:cubicBezTo>
                      <a:cubicBezTo>
                        <a:pt x="832" y="1191"/>
                        <a:pt x="1674" y="1094"/>
                        <a:pt x="2350" y="1094"/>
                      </a:cubicBezTo>
                      <a:cubicBezTo>
                        <a:pt x="2678" y="1094"/>
                        <a:pt x="2966" y="1117"/>
                        <a:pt x="3195" y="1117"/>
                      </a:cubicBezTo>
                      <a:cubicBezTo>
                        <a:pt x="3565" y="1117"/>
                        <a:pt x="3780" y="1058"/>
                        <a:pt x="3752" y="747"/>
                      </a:cubicBezTo>
                      <a:cubicBezTo>
                        <a:pt x="3707" y="245"/>
                        <a:pt x="3319" y="0"/>
                        <a:pt x="2789" y="0"/>
                      </a:cubicBezTo>
                      <a:close/>
                    </a:path>
                  </a:pathLst>
                </a:custGeom>
                <a:solidFill>
                  <a:srgbClr val="FAB8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7"/>
                <p:cNvSpPr/>
                <p:nvPr/>
              </p:nvSpPr>
              <p:spPr>
                <a:xfrm>
                  <a:off x="7354298" y="719273"/>
                  <a:ext cx="110152" cy="256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7633" extrusionOk="0">
                      <a:moveTo>
                        <a:pt x="1982" y="0"/>
                      </a:moveTo>
                      <a:cubicBezTo>
                        <a:pt x="1922" y="0"/>
                        <a:pt x="1854" y="14"/>
                        <a:pt x="1778" y="42"/>
                      </a:cubicBezTo>
                      <a:cubicBezTo>
                        <a:pt x="63" y="673"/>
                        <a:pt x="324" y="3896"/>
                        <a:pt x="1" y="7633"/>
                      </a:cubicBezTo>
                      <a:cubicBezTo>
                        <a:pt x="934" y="6216"/>
                        <a:pt x="3272" y="0"/>
                        <a:pt x="1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7"/>
                <p:cNvSpPr/>
                <p:nvPr/>
              </p:nvSpPr>
              <p:spPr>
                <a:xfrm>
                  <a:off x="7356520" y="495942"/>
                  <a:ext cx="107593" cy="25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6" h="7657" extrusionOk="0">
                      <a:moveTo>
                        <a:pt x="1916" y="1"/>
                      </a:moveTo>
                      <a:cubicBezTo>
                        <a:pt x="1855" y="1"/>
                        <a:pt x="1785" y="15"/>
                        <a:pt x="1707" y="44"/>
                      </a:cubicBezTo>
                      <a:cubicBezTo>
                        <a:pt x="0" y="695"/>
                        <a:pt x="301" y="3916"/>
                        <a:pt x="24" y="7656"/>
                      </a:cubicBezTo>
                      <a:cubicBezTo>
                        <a:pt x="938" y="6230"/>
                        <a:pt x="3195" y="1"/>
                        <a:pt x="1916" y="1"/>
                      </a:cubicBezTo>
                      <a:close/>
                    </a:path>
                  </a:pathLst>
                </a:custGeom>
                <a:solidFill>
                  <a:srgbClr val="FAB8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7"/>
                <p:cNvSpPr/>
                <p:nvPr/>
              </p:nvSpPr>
              <p:spPr>
                <a:xfrm>
                  <a:off x="7104306" y="530785"/>
                  <a:ext cx="133078" cy="295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8785" extrusionOk="0">
                      <a:moveTo>
                        <a:pt x="2279" y="0"/>
                      </a:moveTo>
                      <a:cubicBezTo>
                        <a:pt x="2177" y="0"/>
                        <a:pt x="2068" y="28"/>
                        <a:pt x="1953" y="86"/>
                      </a:cubicBezTo>
                      <a:cubicBezTo>
                        <a:pt x="1" y="1080"/>
                        <a:pt x="1977" y="4597"/>
                        <a:pt x="3440" y="8784"/>
                      </a:cubicBezTo>
                      <a:cubicBezTo>
                        <a:pt x="3952" y="7083"/>
                        <a:pt x="3914" y="0"/>
                        <a:pt x="22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7"/>
                <p:cNvSpPr/>
                <p:nvPr/>
              </p:nvSpPr>
              <p:spPr>
                <a:xfrm>
                  <a:off x="7618597" y="842586"/>
                  <a:ext cx="266425" cy="170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4" h="5077" extrusionOk="0">
                      <a:moveTo>
                        <a:pt x="5612" y="1"/>
                      </a:moveTo>
                      <a:cubicBezTo>
                        <a:pt x="5193" y="1"/>
                        <a:pt x="4090" y="935"/>
                        <a:pt x="4090" y="935"/>
                      </a:cubicBezTo>
                      <a:cubicBezTo>
                        <a:pt x="3835" y="325"/>
                        <a:pt x="3550" y="90"/>
                        <a:pt x="3278" y="90"/>
                      </a:cubicBezTo>
                      <a:cubicBezTo>
                        <a:pt x="2600" y="90"/>
                        <a:pt x="1997" y="1541"/>
                        <a:pt x="2098" y="2298"/>
                      </a:cubicBezTo>
                      <a:cubicBezTo>
                        <a:pt x="2215" y="3173"/>
                        <a:pt x="715" y="4493"/>
                        <a:pt x="183" y="4930"/>
                      </a:cubicBezTo>
                      <a:lnTo>
                        <a:pt x="183" y="4930"/>
                      </a:lnTo>
                      <a:cubicBezTo>
                        <a:pt x="1525" y="3868"/>
                        <a:pt x="2273" y="3588"/>
                        <a:pt x="2857" y="3588"/>
                      </a:cubicBezTo>
                      <a:cubicBezTo>
                        <a:pt x="3376" y="3588"/>
                        <a:pt x="3766" y="3808"/>
                        <a:pt x="4329" y="3901"/>
                      </a:cubicBezTo>
                      <a:cubicBezTo>
                        <a:pt x="4509" y="3930"/>
                        <a:pt x="4662" y="3944"/>
                        <a:pt x="4790" y="3944"/>
                      </a:cubicBezTo>
                      <a:cubicBezTo>
                        <a:pt x="6046" y="3944"/>
                        <a:pt x="4944" y="2653"/>
                        <a:pt x="4944" y="2653"/>
                      </a:cubicBezTo>
                      <a:lnTo>
                        <a:pt x="4944" y="2653"/>
                      </a:lnTo>
                      <a:cubicBezTo>
                        <a:pt x="5086" y="2659"/>
                        <a:pt x="5217" y="2661"/>
                        <a:pt x="5336" y="2661"/>
                      </a:cubicBezTo>
                      <a:cubicBezTo>
                        <a:pt x="7914" y="2661"/>
                        <a:pt x="5251" y="1393"/>
                        <a:pt x="5251" y="1393"/>
                      </a:cubicBezTo>
                      <a:cubicBezTo>
                        <a:pt x="5867" y="333"/>
                        <a:pt x="5861" y="1"/>
                        <a:pt x="5612" y="1"/>
                      </a:cubicBezTo>
                      <a:close/>
                      <a:moveTo>
                        <a:pt x="183" y="4930"/>
                      </a:moveTo>
                      <a:cubicBezTo>
                        <a:pt x="123" y="4977"/>
                        <a:pt x="62" y="5026"/>
                        <a:pt x="0" y="5077"/>
                      </a:cubicBezTo>
                      <a:cubicBezTo>
                        <a:pt x="0" y="5077"/>
                        <a:pt x="69" y="5024"/>
                        <a:pt x="183" y="4930"/>
                      </a:cubicBezTo>
                      <a:close/>
                    </a:path>
                  </a:pathLst>
                </a:custGeom>
                <a:solidFill>
                  <a:srgbClr val="C4C1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7"/>
                <p:cNvSpPr/>
                <p:nvPr/>
              </p:nvSpPr>
              <p:spPr>
                <a:xfrm>
                  <a:off x="6742111" y="946543"/>
                  <a:ext cx="240873" cy="205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5" h="6104" extrusionOk="0">
                      <a:moveTo>
                        <a:pt x="2455" y="0"/>
                      </a:moveTo>
                      <a:cubicBezTo>
                        <a:pt x="2099" y="0"/>
                        <a:pt x="1983" y="1287"/>
                        <a:pt x="1983" y="1287"/>
                      </a:cubicBezTo>
                      <a:cubicBezTo>
                        <a:pt x="1318" y="1004"/>
                        <a:pt x="932" y="892"/>
                        <a:pt x="737" y="892"/>
                      </a:cubicBezTo>
                      <a:cubicBezTo>
                        <a:pt x="0" y="892"/>
                        <a:pt x="1962" y="2476"/>
                        <a:pt x="1962" y="2476"/>
                      </a:cubicBezTo>
                      <a:cubicBezTo>
                        <a:pt x="492" y="3448"/>
                        <a:pt x="2463" y="4344"/>
                        <a:pt x="3554" y="4344"/>
                      </a:cubicBezTo>
                      <a:cubicBezTo>
                        <a:pt x="3681" y="4344"/>
                        <a:pt x="3796" y="4332"/>
                        <a:pt x="3892" y="4306"/>
                      </a:cubicBezTo>
                      <a:cubicBezTo>
                        <a:pt x="3944" y="4293"/>
                        <a:pt x="4001" y="4286"/>
                        <a:pt x="4061" y="4286"/>
                      </a:cubicBezTo>
                      <a:cubicBezTo>
                        <a:pt x="4885" y="4286"/>
                        <a:pt x="6418" y="5491"/>
                        <a:pt x="6959" y="5938"/>
                      </a:cubicBezTo>
                      <a:lnTo>
                        <a:pt x="6959" y="5938"/>
                      </a:lnTo>
                      <a:cubicBezTo>
                        <a:pt x="4247" y="3625"/>
                        <a:pt x="4650" y="2917"/>
                        <a:pt x="4650" y="2916"/>
                      </a:cubicBezTo>
                      <a:cubicBezTo>
                        <a:pt x="4302" y="1532"/>
                        <a:pt x="3928" y="1206"/>
                        <a:pt x="3653" y="1206"/>
                      </a:cubicBezTo>
                      <a:cubicBezTo>
                        <a:pt x="3408" y="1206"/>
                        <a:pt x="3241" y="1465"/>
                        <a:pt x="3241" y="1465"/>
                      </a:cubicBezTo>
                      <a:cubicBezTo>
                        <a:pt x="2899" y="361"/>
                        <a:pt x="2643" y="0"/>
                        <a:pt x="2455" y="0"/>
                      </a:cubicBezTo>
                      <a:close/>
                      <a:moveTo>
                        <a:pt x="6959" y="5938"/>
                      </a:moveTo>
                      <a:cubicBezTo>
                        <a:pt x="7023" y="5992"/>
                        <a:pt x="7088" y="6047"/>
                        <a:pt x="7155" y="6103"/>
                      </a:cubicBezTo>
                      <a:cubicBezTo>
                        <a:pt x="7155" y="6103"/>
                        <a:pt x="7083" y="6040"/>
                        <a:pt x="6959" y="5938"/>
                      </a:cubicBezTo>
                      <a:close/>
                    </a:path>
                  </a:pathLst>
                </a:custGeom>
                <a:solidFill>
                  <a:srgbClr val="C4C1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7"/>
                <p:cNvSpPr/>
                <p:nvPr/>
              </p:nvSpPr>
              <p:spPr>
                <a:xfrm>
                  <a:off x="7160324" y="556303"/>
                  <a:ext cx="260197" cy="736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9" h="21886" extrusionOk="0">
                      <a:moveTo>
                        <a:pt x="7729" y="1"/>
                      </a:moveTo>
                      <a:lnTo>
                        <a:pt x="1" y="2054"/>
                      </a:lnTo>
                      <a:cubicBezTo>
                        <a:pt x="1049" y="9002"/>
                        <a:pt x="1332" y="14296"/>
                        <a:pt x="1420" y="21885"/>
                      </a:cubicBezTo>
                      <a:lnTo>
                        <a:pt x="5163" y="21795"/>
                      </a:lnTo>
                      <a:cubicBezTo>
                        <a:pt x="5449" y="14701"/>
                        <a:pt x="6260" y="8823"/>
                        <a:pt x="77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7"/>
                <p:cNvSpPr/>
                <p:nvPr/>
              </p:nvSpPr>
              <p:spPr>
                <a:xfrm>
                  <a:off x="7215937" y="508196"/>
                  <a:ext cx="174452" cy="78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2" h="23285" extrusionOk="0">
                      <a:moveTo>
                        <a:pt x="5182" y="0"/>
                      </a:moveTo>
                      <a:lnTo>
                        <a:pt x="0" y="818"/>
                      </a:lnTo>
                      <a:cubicBezTo>
                        <a:pt x="637" y="9942"/>
                        <a:pt x="1217" y="18612"/>
                        <a:pt x="733" y="23284"/>
                      </a:cubicBezTo>
                      <a:lnTo>
                        <a:pt x="2544" y="23163"/>
                      </a:lnTo>
                      <a:cubicBezTo>
                        <a:pt x="2704" y="17762"/>
                        <a:pt x="3868" y="9187"/>
                        <a:pt x="51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7"/>
                <p:cNvSpPr/>
                <p:nvPr/>
              </p:nvSpPr>
              <p:spPr>
                <a:xfrm>
                  <a:off x="7164397" y="1123989"/>
                  <a:ext cx="220539" cy="17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5234" extrusionOk="0">
                      <a:moveTo>
                        <a:pt x="5532" y="1"/>
                      </a:moveTo>
                      <a:cubicBezTo>
                        <a:pt x="4997" y="1"/>
                        <a:pt x="4420" y="252"/>
                        <a:pt x="4266" y="806"/>
                      </a:cubicBezTo>
                      <a:cubicBezTo>
                        <a:pt x="4050" y="1587"/>
                        <a:pt x="3407" y="2254"/>
                        <a:pt x="2906" y="2254"/>
                      </a:cubicBezTo>
                      <a:cubicBezTo>
                        <a:pt x="2709" y="2254"/>
                        <a:pt x="2535" y="2151"/>
                        <a:pt x="2416" y="1913"/>
                      </a:cubicBezTo>
                      <a:cubicBezTo>
                        <a:pt x="2204" y="1491"/>
                        <a:pt x="1751" y="1309"/>
                        <a:pt x="1276" y="1309"/>
                      </a:cubicBezTo>
                      <a:cubicBezTo>
                        <a:pt x="800" y="1309"/>
                        <a:pt x="302" y="1491"/>
                        <a:pt x="1" y="1792"/>
                      </a:cubicBezTo>
                      <a:lnTo>
                        <a:pt x="725" y="5174"/>
                      </a:lnTo>
                      <a:lnTo>
                        <a:pt x="5494" y="5233"/>
                      </a:lnTo>
                      <a:lnTo>
                        <a:pt x="6551" y="645"/>
                      </a:lnTo>
                      <a:cubicBezTo>
                        <a:pt x="6521" y="231"/>
                        <a:pt x="6045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7"/>
                <p:cNvSpPr/>
                <p:nvPr/>
              </p:nvSpPr>
              <p:spPr>
                <a:xfrm>
                  <a:off x="7169817" y="288400"/>
                  <a:ext cx="279150" cy="265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2" h="7878" extrusionOk="0">
                      <a:moveTo>
                        <a:pt x="4444" y="1"/>
                      </a:moveTo>
                      <a:cubicBezTo>
                        <a:pt x="4152" y="1"/>
                        <a:pt x="3900" y="423"/>
                        <a:pt x="3612" y="1680"/>
                      </a:cubicBezTo>
                      <a:cubicBezTo>
                        <a:pt x="3554" y="4571"/>
                        <a:pt x="3057" y="5424"/>
                        <a:pt x="2447" y="5424"/>
                      </a:cubicBezTo>
                      <a:cubicBezTo>
                        <a:pt x="1568" y="5424"/>
                        <a:pt x="455" y="3651"/>
                        <a:pt x="86" y="3651"/>
                      </a:cubicBezTo>
                      <a:cubicBezTo>
                        <a:pt x="50" y="3651"/>
                        <a:pt x="22" y="3667"/>
                        <a:pt x="1" y="3703"/>
                      </a:cubicBezTo>
                      <a:lnTo>
                        <a:pt x="1490" y="7878"/>
                      </a:lnTo>
                      <a:lnTo>
                        <a:pt x="6078" y="7274"/>
                      </a:lnTo>
                      <a:lnTo>
                        <a:pt x="8291" y="1589"/>
                      </a:lnTo>
                      <a:lnTo>
                        <a:pt x="8291" y="1589"/>
                      </a:lnTo>
                      <a:cubicBezTo>
                        <a:pt x="7967" y="1711"/>
                        <a:pt x="7670" y="1763"/>
                        <a:pt x="7397" y="1763"/>
                      </a:cubicBezTo>
                      <a:cubicBezTo>
                        <a:pt x="5809" y="1763"/>
                        <a:pt x="5042" y="1"/>
                        <a:pt x="4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7"/>
                <p:cNvSpPr/>
                <p:nvPr/>
              </p:nvSpPr>
              <p:spPr>
                <a:xfrm>
                  <a:off x="7319152" y="833935"/>
                  <a:ext cx="65344" cy="1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" h="4528" extrusionOk="0">
                      <a:moveTo>
                        <a:pt x="1175" y="0"/>
                      </a:moveTo>
                      <a:cubicBezTo>
                        <a:pt x="1140" y="0"/>
                        <a:pt x="1099" y="8"/>
                        <a:pt x="1054" y="25"/>
                      </a:cubicBezTo>
                      <a:cubicBezTo>
                        <a:pt x="37" y="399"/>
                        <a:pt x="192" y="2311"/>
                        <a:pt x="0" y="4527"/>
                      </a:cubicBezTo>
                      <a:cubicBezTo>
                        <a:pt x="554" y="3687"/>
                        <a:pt x="1941" y="0"/>
                        <a:pt x="1175" y="0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7"/>
                <p:cNvSpPr/>
                <p:nvPr/>
              </p:nvSpPr>
              <p:spPr>
                <a:xfrm>
                  <a:off x="7163152" y="627167"/>
                  <a:ext cx="105203" cy="404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12023" extrusionOk="0">
                      <a:moveTo>
                        <a:pt x="1580" y="0"/>
                      </a:moveTo>
                      <a:cubicBezTo>
                        <a:pt x="1516" y="0"/>
                        <a:pt x="1450" y="28"/>
                        <a:pt x="1381" y="88"/>
                      </a:cubicBezTo>
                      <a:cubicBezTo>
                        <a:pt x="1" y="1285"/>
                        <a:pt x="2212" y="6167"/>
                        <a:pt x="2754" y="12023"/>
                      </a:cubicBezTo>
                      <a:cubicBezTo>
                        <a:pt x="3124" y="10377"/>
                        <a:pt x="2798" y="0"/>
                        <a:pt x="1580" y="0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7"/>
                <p:cNvSpPr/>
                <p:nvPr/>
              </p:nvSpPr>
              <p:spPr>
                <a:xfrm>
                  <a:off x="7475019" y="486314"/>
                  <a:ext cx="133852" cy="160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4773" extrusionOk="0">
                      <a:moveTo>
                        <a:pt x="2370" y="0"/>
                      </a:moveTo>
                      <a:cubicBezTo>
                        <a:pt x="1358" y="0"/>
                        <a:pt x="277" y="2034"/>
                        <a:pt x="0" y="4772"/>
                      </a:cubicBezTo>
                      <a:cubicBezTo>
                        <a:pt x="1158" y="2361"/>
                        <a:pt x="3975" y="792"/>
                        <a:pt x="2760" y="107"/>
                      </a:cubicBezTo>
                      <a:cubicBezTo>
                        <a:pt x="2633" y="35"/>
                        <a:pt x="2502" y="0"/>
                        <a:pt x="2370" y="0"/>
                      </a:cubicBezTo>
                      <a:close/>
                    </a:path>
                  </a:pathLst>
                </a:custGeom>
                <a:solidFill>
                  <a:srgbClr val="F8AF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47"/>
                <p:cNvSpPr/>
                <p:nvPr/>
              </p:nvSpPr>
              <p:spPr>
                <a:xfrm rot="380919">
                  <a:off x="6382608" y="1057184"/>
                  <a:ext cx="680752" cy="381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2" h="11329" extrusionOk="0">
                      <a:moveTo>
                        <a:pt x="7939" y="1"/>
                      </a:moveTo>
                      <a:cubicBezTo>
                        <a:pt x="7562" y="1"/>
                        <a:pt x="7057" y="870"/>
                        <a:pt x="6392" y="3489"/>
                      </a:cubicBezTo>
                      <a:cubicBezTo>
                        <a:pt x="6392" y="3489"/>
                        <a:pt x="4523" y="2696"/>
                        <a:pt x="3307" y="2696"/>
                      </a:cubicBezTo>
                      <a:cubicBezTo>
                        <a:pt x="2129" y="2696"/>
                        <a:pt x="1563" y="3440"/>
                        <a:pt x="3900" y="6370"/>
                      </a:cubicBezTo>
                      <a:cubicBezTo>
                        <a:pt x="3900" y="6370"/>
                        <a:pt x="0" y="10358"/>
                        <a:pt x="2808" y="10358"/>
                      </a:cubicBezTo>
                      <a:cubicBezTo>
                        <a:pt x="3628" y="10358"/>
                        <a:pt x="5020" y="10017"/>
                        <a:pt x="7248" y="9139"/>
                      </a:cubicBezTo>
                      <a:lnTo>
                        <a:pt x="7248" y="9139"/>
                      </a:lnTo>
                      <a:cubicBezTo>
                        <a:pt x="7248" y="9139"/>
                        <a:pt x="6551" y="11328"/>
                        <a:pt x="7563" y="11328"/>
                      </a:cubicBezTo>
                      <a:cubicBezTo>
                        <a:pt x="8172" y="11328"/>
                        <a:pt x="9401" y="10535"/>
                        <a:pt x="11773" y="7992"/>
                      </a:cubicBezTo>
                      <a:cubicBezTo>
                        <a:pt x="11773" y="7992"/>
                        <a:pt x="11975" y="9194"/>
                        <a:pt x="12815" y="9194"/>
                      </a:cubicBezTo>
                      <a:cubicBezTo>
                        <a:pt x="13384" y="9194"/>
                        <a:pt x="14247" y="8640"/>
                        <a:pt x="15538" y="6783"/>
                      </a:cubicBezTo>
                      <a:cubicBezTo>
                        <a:pt x="15538" y="6783"/>
                        <a:pt x="18651" y="5471"/>
                        <a:pt x="20222" y="5084"/>
                      </a:cubicBezTo>
                      <a:lnTo>
                        <a:pt x="20222" y="5084"/>
                      </a:lnTo>
                      <a:cubicBezTo>
                        <a:pt x="20221" y="5084"/>
                        <a:pt x="18936" y="5200"/>
                        <a:pt x="17474" y="5200"/>
                      </a:cubicBezTo>
                      <a:cubicBezTo>
                        <a:pt x="15927" y="5200"/>
                        <a:pt x="14182" y="5070"/>
                        <a:pt x="13555" y="4535"/>
                      </a:cubicBezTo>
                      <a:cubicBezTo>
                        <a:pt x="12728" y="3830"/>
                        <a:pt x="12530" y="332"/>
                        <a:pt x="11386" y="332"/>
                      </a:cubicBezTo>
                      <a:cubicBezTo>
                        <a:pt x="10840" y="332"/>
                        <a:pt x="10079" y="1127"/>
                        <a:pt x="8931" y="3401"/>
                      </a:cubicBezTo>
                      <a:cubicBezTo>
                        <a:pt x="8931" y="3401"/>
                        <a:pt x="8685" y="1"/>
                        <a:pt x="79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47"/>
                <p:cNvSpPr/>
                <p:nvPr/>
              </p:nvSpPr>
              <p:spPr>
                <a:xfrm rot="380919">
                  <a:off x="6376172" y="1172667"/>
                  <a:ext cx="680786" cy="265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3" h="7887" extrusionOk="0">
                      <a:moveTo>
                        <a:pt x="2288" y="1"/>
                      </a:moveTo>
                      <a:cubicBezTo>
                        <a:pt x="2296" y="554"/>
                        <a:pt x="2738" y="1470"/>
                        <a:pt x="3901" y="2929"/>
                      </a:cubicBezTo>
                      <a:cubicBezTo>
                        <a:pt x="3901" y="2929"/>
                        <a:pt x="0" y="6916"/>
                        <a:pt x="2809" y="6916"/>
                      </a:cubicBezTo>
                      <a:cubicBezTo>
                        <a:pt x="3629" y="6916"/>
                        <a:pt x="5021" y="6576"/>
                        <a:pt x="7249" y="5698"/>
                      </a:cubicBezTo>
                      <a:lnTo>
                        <a:pt x="7249" y="5698"/>
                      </a:lnTo>
                      <a:cubicBezTo>
                        <a:pt x="7249" y="5698"/>
                        <a:pt x="6552" y="7887"/>
                        <a:pt x="7564" y="7887"/>
                      </a:cubicBezTo>
                      <a:cubicBezTo>
                        <a:pt x="8173" y="7887"/>
                        <a:pt x="9402" y="7093"/>
                        <a:pt x="11774" y="4551"/>
                      </a:cubicBezTo>
                      <a:cubicBezTo>
                        <a:pt x="11774" y="4551"/>
                        <a:pt x="11976" y="5752"/>
                        <a:pt x="12815" y="5752"/>
                      </a:cubicBezTo>
                      <a:cubicBezTo>
                        <a:pt x="13384" y="5752"/>
                        <a:pt x="14247" y="5199"/>
                        <a:pt x="15538" y="3341"/>
                      </a:cubicBezTo>
                      <a:cubicBezTo>
                        <a:pt x="15538" y="3341"/>
                        <a:pt x="18652" y="2029"/>
                        <a:pt x="20223" y="1642"/>
                      </a:cubicBezTo>
                      <a:lnTo>
                        <a:pt x="20223" y="1642"/>
                      </a:lnTo>
                      <a:cubicBezTo>
                        <a:pt x="20223" y="1642"/>
                        <a:pt x="20122" y="1650"/>
                        <a:pt x="19950" y="1663"/>
                      </a:cubicBezTo>
                      <a:cubicBezTo>
                        <a:pt x="18410" y="2291"/>
                        <a:pt x="16284" y="2643"/>
                        <a:pt x="13860" y="2643"/>
                      </a:cubicBezTo>
                      <a:cubicBezTo>
                        <a:pt x="12654" y="2643"/>
                        <a:pt x="11373" y="2556"/>
                        <a:pt x="10054" y="2373"/>
                      </a:cubicBezTo>
                      <a:cubicBezTo>
                        <a:pt x="6994" y="1947"/>
                        <a:pt x="4273" y="1079"/>
                        <a:pt x="228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7"/>
                <p:cNvSpPr/>
                <p:nvPr/>
              </p:nvSpPr>
              <p:spPr>
                <a:xfrm>
                  <a:off x="7473605" y="1125638"/>
                  <a:ext cx="674983" cy="305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0" h="9061" extrusionOk="0">
                      <a:moveTo>
                        <a:pt x="401" y="4996"/>
                      </a:moveTo>
                      <a:cubicBezTo>
                        <a:pt x="269" y="5001"/>
                        <a:pt x="135" y="5006"/>
                        <a:pt x="0" y="5012"/>
                      </a:cubicBezTo>
                      <a:cubicBezTo>
                        <a:pt x="0" y="5012"/>
                        <a:pt x="146" y="5009"/>
                        <a:pt x="401" y="4996"/>
                      </a:cubicBezTo>
                      <a:close/>
                      <a:moveTo>
                        <a:pt x="12744" y="1"/>
                      </a:moveTo>
                      <a:cubicBezTo>
                        <a:pt x="11104" y="1"/>
                        <a:pt x="9227" y="686"/>
                        <a:pt x="8414" y="2524"/>
                      </a:cubicBezTo>
                      <a:cubicBezTo>
                        <a:pt x="7536" y="4510"/>
                        <a:pt x="1954" y="4920"/>
                        <a:pt x="401" y="4996"/>
                      </a:cubicBezTo>
                      <a:lnTo>
                        <a:pt x="401" y="4996"/>
                      </a:lnTo>
                      <a:cubicBezTo>
                        <a:pt x="837" y="4981"/>
                        <a:pt x="1255" y="4974"/>
                        <a:pt x="1653" y="4974"/>
                      </a:cubicBezTo>
                      <a:cubicBezTo>
                        <a:pt x="7684" y="4974"/>
                        <a:pt x="9452" y="6604"/>
                        <a:pt x="9453" y="6604"/>
                      </a:cubicBezTo>
                      <a:cubicBezTo>
                        <a:pt x="11320" y="8524"/>
                        <a:pt x="12598" y="9061"/>
                        <a:pt x="13445" y="9061"/>
                      </a:cubicBezTo>
                      <a:cubicBezTo>
                        <a:pt x="14521" y="9061"/>
                        <a:pt x="14898" y="8192"/>
                        <a:pt x="14898" y="8192"/>
                      </a:cubicBezTo>
                      <a:cubicBezTo>
                        <a:pt x="16201" y="8736"/>
                        <a:pt x="17071" y="8958"/>
                        <a:pt x="17624" y="8958"/>
                      </a:cubicBezTo>
                      <a:cubicBezTo>
                        <a:pt x="20050" y="8958"/>
                        <a:pt x="16377" y="4689"/>
                        <a:pt x="16377" y="4689"/>
                      </a:cubicBezTo>
                      <a:cubicBezTo>
                        <a:pt x="20047" y="2877"/>
                        <a:pt x="18926" y="2495"/>
                        <a:pt x="17327" y="2495"/>
                      </a:cubicBezTo>
                      <a:cubicBezTo>
                        <a:pt x="16162" y="2495"/>
                        <a:pt x="14742" y="2698"/>
                        <a:pt x="14742" y="2698"/>
                      </a:cubicBezTo>
                      <a:cubicBezTo>
                        <a:pt x="16832" y="1314"/>
                        <a:pt x="15015" y="1"/>
                        <a:pt x="12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7"/>
                <p:cNvSpPr/>
                <p:nvPr/>
              </p:nvSpPr>
              <p:spPr>
                <a:xfrm>
                  <a:off x="7473605" y="1294163"/>
                  <a:ext cx="4477" cy="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7" extrusionOk="0">
                      <a:moveTo>
                        <a:pt x="132" y="1"/>
                      </a:moveTo>
                      <a:cubicBezTo>
                        <a:pt x="84" y="3"/>
                        <a:pt x="48" y="4"/>
                        <a:pt x="26" y="5"/>
                      </a:cubicBezTo>
                      <a:lnTo>
                        <a:pt x="26" y="5"/>
                      </a:lnTo>
                      <a:cubicBezTo>
                        <a:pt x="62" y="4"/>
                        <a:pt x="96" y="3"/>
                        <a:pt x="132" y="1"/>
                      </a:cubicBezTo>
                      <a:close/>
                      <a:moveTo>
                        <a:pt x="26" y="5"/>
                      </a:moveTo>
                      <a:lnTo>
                        <a:pt x="26" y="5"/>
                      </a:lnTo>
                      <a:cubicBezTo>
                        <a:pt x="17" y="5"/>
                        <a:pt x="9" y="6"/>
                        <a:pt x="0" y="6"/>
                      </a:cubicBezTo>
                      <a:cubicBezTo>
                        <a:pt x="0" y="6"/>
                        <a:pt x="9" y="6"/>
                        <a:pt x="26" y="5"/>
                      </a:cubicBezTo>
                      <a:close/>
                    </a:path>
                  </a:pathLst>
                </a:custGeom>
                <a:solidFill>
                  <a:srgbClr val="C4C1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7"/>
                <p:cNvSpPr/>
                <p:nvPr/>
              </p:nvSpPr>
              <p:spPr>
                <a:xfrm>
                  <a:off x="7696800" y="1215556"/>
                  <a:ext cx="451751" cy="21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9" h="6390" extrusionOk="0">
                      <a:moveTo>
                        <a:pt x="11999" y="1"/>
                      </a:moveTo>
                      <a:lnTo>
                        <a:pt x="11999" y="1"/>
                      </a:lnTo>
                      <a:cubicBezTo>
                        <a:pt x="10352" y="1692"/>
                        <a:pt x="6536" y="2875"/>
                        <a:pt x="2090" y="2875"/>
                      </a:cubicBezTo>
                      <a:cubicBezTo>
                        <a:pt x="1375" y="2875"/>
                        <a:pt x="677" y="2844"/>
                        <a:pt x="0" y="2786"/>
                      </a:cubicBezTo>
                      <a:lnTo>
                        <a:pt x="0" y="2786"/>
                      </a:lnTo>
                      <a:cubicBezTo>
                        <a:pt x="2097" y="3267"/>
                        <a:pt x="2822" y="3931"/>
                        <a:pt x="2822" y="3931"/>
                      </a:cubicBezTo>
                      <a:cubicBezTo>
                        <a:pt x="4690" y="5852"/>
                        <a:pt x="5968" y="6390"/>
                        <a:pt x="6814" y="6390"/>
                      </a:cubicBezTo>
                      <a:cubicBezTo>
                        <a:pt x="7890" y="6390"/>
                        <a:pt x="8267" y="5521"/>
                        <a:pt x="8267" y="5521"/>
                      </a:cubicBezTo>
                      <a:cubicBezTo>
                        <a:pt x="9570" y="6065"/>
                        <a:pt x="10440" y="6287"/>
                        <a:pt x="10993" y="6287"/>
                      </a:cubicBezTo>
                      <a:cubicBezTo>
                        <a:pt x="13419" y="6287"/>
                        <a:pt x="9746" y="2018"/>
                        <a:pt x="9746" y="2018"/>
                      </a:cubicBezTo>
                      <a:cubicBezTo>
                        <a:pt x="12158" y="828"/>
                        <a:pt x="12500" y="255"/>
                        <a:pt x="119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7"/>
                <p:cNvSpPr/>
                <p:nvPr/>
              </p:nvSpPr>
              <p:spPr>
                <a:xfrm>
                  <a:off x="7668454" y="1280798"/>
                  <a:ext cx="235554" cy="9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2894" extrusionOk="0">
                      <a:moveTo>
                        <a:pt x="3595" y="0"/>
                      </a:moveTo>
                      <a:cubicBezTo>
                        <a:pt x="2049" y="0"/>
                        <a:pt x="123" y="211"/>
                        <a:pt x="0" y="666"/>
                      </a:cubicBezTo>
                      <a:cubicBezTo>
                        <a:pt x="2234" y="1420"/>
                        <a:pt x="3641" y="2395"/>
                        <a:pt x="4437" y="2719"/>
                      </a:cubicBezTo>
                      <a:cubicBezTo>
                        <a:pt x="4717" y="2833"/>
                        <a:pt x="5071" y="2893"/>
                        <a:pt x="5420" y="2893"/>
                      </a:cubicBezTo>
                      <a:cubicBezTo>
                        <a:pt x="6062" y="2893"/>
                        <a:pt x="6688" y="2689"/>
                        <a:pt x="6810" y="2237"/>
                      </a:cubicBezTo>
                      <a:cubicBezTo>
                        <a:pt x="6997" y="1538"/>
                        <a:pt x="6572" y="663"/>
                        <a:pt x="5415" y="176"/>
                      </a:cubicBezTo>
                      <a:cubicBezTo>
                        <a:pt x="5139" y="61"/>
                        <a:pt x="4422" y="0"/>
                        <a:pt x="35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47"/>
                <p:cNvSpPr/>
                <p:nvPr/>
              </p:nvSpPr>
              <p:spPr>
                <a:xfrm>
                  <a:off x="7169447" y="1141797"/>
                  <a:ext cx="49420" cy="100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" h="2990" extrusionOk="0">
                      <a:moveTo>
                        <a:pt x="565" y="1"/>
                      </a:moveTo>
                      <a:cubicBezTo>
                        <a:pt x="522" y="1"/>
                        <a:pt x="480" y="25"/>
                        <a:pt x="440" y="78"/>
                      </a:cubicBezTo>
                      <a:cubicBezTo>
                        <a:pt x="1" y="652"/>
                        <a:pt x="773" y="1673"/>
                        <a:pt x="1458" y="2990"/>
                      </a:cubicBezTo>
                      <a:cubicBezTo>
                        <a:pt x="1468" y="2353"/>
                        <a:pt x="983" y="1"/>
                        <a:pt x="565" y="1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7"/>
                <p:cNvSpPr/>
                <p:nvPr/>
              </p:nvSpPr>
              <p:spPr>
                <a:xfrm>
                  <a:off x="7261149" y="1023736"/>
                  <a:ext cx="43697" cy="9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2865" extrusionOk="0">
                      <a:moveTo>
                        <a:pt x="774" y="1"/>
                      </a:moveTo>
                      <a:cubicBezTo>
                        <a:pt x="746" y="1"/>
                        <a:pt x="714" y="8"/>
                        <a:pt x="679" y="22"/>
                      </a:cubicBezTo>
                      <a:cubicBezTo>
                        <a:pt x="0" y="304"/>
                        <a:pt x="363" y="1515"/>
                        <a:pt x="440" y="2864"/>
                      </a:cubicBezTo>
                      <a:cubicBezTo>
                        <a:pt x="747" y="2330"/>
                        <a:pt x="1297" y="1"/>
                        <a:pt x="7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7"/>
                <p:cNvSpPr/>
                <p:nvPr/>
              </p:nvSpPr>
              <p:spPr>
                <a:xfrm>
                  <a:off x="7838460" y="1189736"/>
                  <a:ext cx="158562" cy="5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1602" extrusionOk="0">
                      <a:moveTo>
                        <a:pt x="4710" y="0"/>
                      </a:moveTo>
                      <a:lnTo>
                        <a:pt x="4710" y="0"/>
                      </a:lnTo>
                      <a:cubicBezTo>
                        <a:pt x="4709" y="0"/>
                        <a:pt x="3048" y="773"/>
                        <a:pt x="1528" y="773"/>
                      </a:cubicBezTo>
                      <a:cubicBezTo>
                        <a:pt x="1149" y="773"/>
                        <a:pt x="778" y="725"/>
                        <a:pt x="444" y="605"/>
                      </a:cubicBezTo>
                      <a:cubicBezTo>
                        <a:pt x="243" y="1027"/>
                        <a:pt x="1" y="1509"/>
                        <a:pt x="1" y="1509"/>
                      </a:cubicBezTo>
                      <a:cubicBezTo>
                        <a:pt x="163" y="1571"/>
                        <a:pt x="416" y="1602"/>
                        <a:pt x="724" y="1602"/>
                      </a:cubicBezTo>
                      <a:cubicBezTo>
                        <a:pt x="2018" y="1602"/>
                        <a:pt x="4271" y="1057"/>
                        <a:pt x="4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7"/>
                <p:cNvSpPr/>
                <p:nvPr/>
              </p:nvSpPr>
              <p:spPr>
                <a:xfrm>
                  <a:off x="7856201" y="1252015"/>
                  <a:ext cx="192934" cy="11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1" h="3374" extrusionOk="0">
                      <a:moveTo>
                        <a:pt x="1904" y="0"/>
                      </a:moveTo>
                      <a:cubicBezTo>
                        <a:pt x="1038" y="0"/>
                        <a:pt x="258" y="179"/>
                        <a:pt x="167" y="699"/>
                      </a:cubicBezTo>
                      <a:cubicBezTo>
                        <a:pt x="0" y="1648"/>
                        <a:pt x="2354" y="2813"/>
                        <a:pt x="3449" y="3149"/>
                      </a:cubicBezTo>
                      <a:cubicBezTo>
                        <a:pt x="3886" y="3283"/>
                        <a:pt x="4285" y="3373"/>
                        <a:pt x="4617" y="3373"/>
                      </a:cubicBezTo>
                      <a:cubicBezTo>
                        <a:pt x="5117" y="3373"/>
                        <a:pt x="5465" y="3169"/>
                        <a:pt x="5564" y="2600"/>
                      </a:cubicBezTo>
                      <a:cubicBezTo>
                        <a:pt x="5731" y="1652"/>
                        <a:pt x="4977" y="610"/>
                        <a:pt x="3882" y="273"/>
                      </a:cubicBezTo>
                      <a:cubicBezTo>
                        <a:pt x="3388" y="122"/>
                        <a:pt x="2616" y="0"/>
                        <a:pt x="19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7"/>
                <p:cNvSpPr/>
                <p:nvPr/>
              </p:nvSpPr>
              <p:spPr>
                <a:xfrm>
                  <a:off x="7729757" y="1143178"/>
                  <a:ext cx="207141" cy="12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809" extrusionOk="0">
                      <a:moveTo>
                        <a:pt x="4066" y="1"/>
                      </a:moveTo>
                      <a:cubicBezTo>
                        <a:pt x="3591" y="1"/>
                        <a:pt x="3093" y="140"/>
                        <a:pt x="2662" y="424"/>
                      </a:cubicBezTo>
                      <a:cubicBezTo>
                        <a:pt x="1707" y="1055"/>
                        <a:pt x="1" y="2830"/>
                        <a:pt x="627" y="3562"/>
                      </a:cubicBezTo>
                      <a:cubicBezTo>
                        <a:pt x="776" y="3736"/>
                        <a:pt x="1025" y="3808"/>
                        <a:pt x="1331" y="3808"/>
                      </a:cubicBezTo>
                      <a:cubicBezTo>
                        <a:pt x="2311" y="3808"/>
                        <a:pt x="3876" y="3070"/>
                        <a:pt x="4604" y="2589"/>
                      </a:cubicBezTo>
                      <a:cubicBezTo>
                        <a:pt x="5559" y="1958"/>
                        <a:pt x="6153" y="1339"/>
                        <a:pt x="5527" y="608"/>
                      </a:cubicBezTo>
                      <a:cubicBezTo>
                        <a:pt x="5183" y="207"/>
                        <a:pt x="4642" y="1"/>
                        <a:pt x="40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47"/>
                <p:cNvSpPr/>
                <p:nvPr/>
              </p:nvSpPr>
              <p:spPr>
                <a:xfrm>
                  <a:off x="7304273" y="638646"/>
                  <a:ext cx="59856" cy="76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" h="2287" extrusionOk="0">
                      <a:moveTo>
                        <a:pt x="649" y="1"/>
                      </a:moveTo>
                      <a:cubicBezTo>
                        <a:pt x="79" y="1"/>
                        <a:pt x="1" y="1179"/>
                        <a:pt x="456" y="2286"/>
                      </a:cubicBezTo>
                      <a:cubicBezTo>
                        <a:pt x="456" y="2286"/>
                        <a:pt x="1777" y="40"/>
                        <a:pt x="663" y="1"/>
                      </a:cubicBezTo>
                      <a:cubicBezTo>
                        <a:pt x="658" y="1"/>
                        <a:pt x="653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47"/>
                <p:cNvSpPr/>
                <p:nvPr/>
              </p:nvSpPr>
              <p:spPr>
                <a:xfrm rot="380919">
                  <a:off x="6500309" y="1190794"/>
                  <a:ext cx="221879" cy="14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1" h="4338" extrusionOk="0">
                      <a:moveTo>
                        <a:pt x="4816" y="0"/>
                      </a:moveTo>
                      <a:cubicBezTo>
                        <a:pt x="4134" y="0"/>
                        <a:pt x="3292" y="234"/>
                        <a:pt x="2469" y="695"/>
                      </a:cubicBezTo>
                      <a:cubicBezTo>
                        <a:pt x="902" y="1572"/>
                        <a:pt x="0" y="2944"/>
                        <a:pt x="456" y="3758"/>
                      </a:cubicBezTo>
                      <a:cubicBezTo>
                        <a:pt x="673" y="4146"/>
                        <a:pt x="1157" y="4337"/>
                        <a:pt x="1774" y="4337"/>
                      </a:cubicBezTo>
                      <a:cubicBezTo>
                        <a:pt x="2456" y="4337"/>
                        <a:pt x="3298" y="4104"/>
                        <a:pt x="4121" y="3644"/>
                      </a:cubicBezTo>
                      <a:cubicBezTo>
                        <a:pt x="5689" y="2766"/>
                        <a:pt x="6590" y="1393"/>
                        <a:pt x="6134" y="579"/>
                      </a:cubicBezTo>
                      <a:cubicBezTo>
                        <a:pt x="5918" y="192"/>
                        <a:pt x="5433" y="0"/>
                        <a:pt x="48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47"/>
                <p:cNvSpPr/>
                <p:nvPr/>
              </p:nvSpPr>
              <p:spPr>
                <a:xfrm>
                  <a:off x="7621122" y="681266"/>
                  <a:ext cx="129004" cy="7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2" h="2329" extrusionOk="0">
                      <a:moveTo>
                        <a:pt x="3752" y="1296"/>
                      </a:moveTo>
                      <a:cubicBezTo>
                        <a:pt x="3635" y="1"/>
                        <a:pt x="1241" y="419"/>
                        <a:pt x="1" y="2328"/>
                      </a:cubicBezTo>
                      <a:cubicBezTo>
                        <a:pt x="1889" y="991"/>
                        <a:pt x="3832" y="2194"/>
                        <a:pt x="3752" y="12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47"/>
                <p:cNvSpPr/>
                <p:nvPr/>
              </p:nvSpPr>
              <p:spPr>
                <a:xfrm>
                  <a:off x="7618597" y="1009361"/>
                  <a:ext cx="5184" cy="4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23" extrusionOk="0">
                      <a:moveTo>
                        <a:pt x="154" y="1"/>
                      </a:moveTo>
                      <a:cubicBezTo>
                        <a:pt x="103" y="41"/>
                        <a:pt x="52" y="81"/>
                        <a:pt x="0" y="122"/>
                      </a:cubicBezTo>
                      <a:cubicBezTo>
                        <a:pt x="0" y="123"/>
                        <a:pt x="57" y="78"/>
                        <a:pt x="154" y="1"/>
                      </a:cubicBezTo>
                      <a:close/>
                    </a:path>
                  </a:pathLst>
                </a:custGeom>
                <a:solidFill>
                  <a:srgbClr val="B67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47"/>
                <p:cNvSpPr/>
                <p:nvPr/>
              </p:nvSpPr>
              <p:spPr>
                <a:xfrm>
                  <a:off x="7623748" y="793874"/>
                  <a:ext cx="269791" cy="215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4" h="6402" extrusionOk="0">
                      <a:moveTo>
                        <a:pt x="1945" y="3745"/>
                      </a:moveTo>
                      <a:cubicBezTo>
                        <a:pt x="2064" y="4638"/>
                        <a:pt x="502" y="5992"/>
                        <a:pt x="1" y="6402"/>
                      </a:cubicBezTo>
                      <a:cubicBezTo>
                        <a:pt x="2558" y="4370"/>
                        <a:pt x="2973" y="5151"/>
                        <a:pt x="4176" y="5348"/>
                      </a:cubicBezTo>
                      <a:cubicBezTo>
                        <a:pt x="6128" y="5668"/>
                        <a:pt x="4791" y="4100"/>
                        <a:pt x="4791" y="4100"/>
                      </a:cubicBezTo>
                      <a:cubicBezTo>
                        <a:pt x="8013" y="4228"/>
                        <a:pt x="5098" y="2840"/>
                        <a:pt x="5098" y="2840"/>
                      </a:cubicBezTo>
                      <a:cubicBezTo>
                        <a:pt x="6748" y="1"/>
                        <a:pt x="3937" y="2382"/>
                        <a:pt x="3937" y="2382"/>
                      </a:cubicBezTo>
                      <a:cubicBezTo>
                        <a:pt x="3048" y="257"/>
                        <a:pt x="1804" y="2683"/>
                        <a:pt x="1945" y="37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47"/>
                <p:cNvSpPr/>
                <p:nvPr/>
              </p:nvSpPr>
              <p:spPr>
                <a:xfrm>
                  <a:off x="6977795" y="1147588"/>
                  <a:ext cx="5184" cy="4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32" extrusionOk="0">
                      <a:moveTo>
                        <a:pt x="0" y="0"/>
                      </a:moveTo>
                      <a:cubicBezTo>
                        <a:pt x="51" y="44"/>
                        <a:pt x="101" y="87"/>
                        <a:pt x="154" y="131"/>
                      </a:cubicBezTo>
                      <a:cubicBezTo>
                        <a:pt x="154" y="131"/>
                        <a:pt x="97" y="81"/>
                        <a:pt x="0" y="0"/>
                      </a:cubicBezTo>
                      <a:close/>
                    </a:path>
                  </a:pathLst>
                </a:custGeom>
                <a:solidFill>
                  <a:srgbClr val="B67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47"/>
                <p:cNvSpPr/>
                <p:nvPr/>
              </p:nvSpPr>
              <p:spPr>
                <a:xfrm>
                  <a:off x="6702320" y="888505"/>
                  <a:ext cx="275514" cy="259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4" h="7697" extrusionOk="0">
                      <a:moveTo>
                        <a:pt x="3144" y="4200"/>
                      </a:moveTo>
                      <a:cubicBezTo>
                        <a:pt x="1503" y="5285"/>
                        <a:pt x="4150" y="6274"/>
                        <a:pt x="5074" y="6030"/>
                      </a:cubicBezTo>
                      <a:cubicBezTo>
                        <a:pt x="5856" y="5824"/>
                        <a:pt x="7648" y="7251"/>
                        <a:pt x="8183" y="7696"/>
                      </a:cubicBezTo>
                      <a:cubicBezTo>
                        <a:pt x="5427" y="5357"/>
                        <a:pt x="5832" y="4640"/>
                        <a:pt x="5832" y="4640"/>
                      </a:cubicBezTo>
                      <a:cubicBezTo>
                        <a:pt x="5173" y="2022"/>
                        <a:pt x="4423" y="3189"/>
                        <a:pt x="4423" y="3189"/>
                      </a:cubicBezTo>
                      <a:cubicBezTo>
                        <a:pt x="3435" y="0"/>
                        <a:pt x="3164" y="3011"/>
                        <a:pt x="3164" y="3011"/>
                      </a:cubicBezTo>
                      <a:cubicBezTo>
                        <a:pt x="1" y="1662"/>
                        <a:pt x="3144" y="4200"/>
                        <a:pt x="3144" y="420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47"/>
                <p:cNvSpPr/>
                <p:nvPr/>
              </p:nvSpPr>
              <p:spPr>
                <a:xfrm>
                  <a:off x="7475019" y="468876"/>
                  <a:ext cx="133852" cy="178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5291" extrusionOk="0">
                      <a:moveTo>
                        <a:pt x="0" y="5290"/>
                      </a:moveTo>
                      <a:cubicBezTo>
                        <a:pt x="1158" y="2879"/>
                        <a:pt x="3975" y="1310"/>
                        <a:pt x="2760" y="625"/>
                      </a:cubicBezTo>
                      <a:cubicBezTo>
                        <a:pt x="1653" y="1"/>
                        <a:pt x="313" y="2195"/>
                        <a:pt x="0" y="52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47"/>
                <p:cNvSpPr/>
                <p:nvPr/>
              </p:nvSpPr>
              <p:spPr>
                <a:xfrm rot="2700000">
                  <a:off x="6979638" y="1182519"/>
                  <a:ext cx="82977" cy="88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3054" extrusionOk="0">
                      <a:moveTo>
                        <a:pt x="1309" y="1618"/>
                      </a:moveTo>
                      <a:cubicBezTo>
                        <a:pt x="1619" y="906"/>
                        <a:pt x="1954" y="638"/>
                        <a:pt x="2872" y="836"/>
                      </a:cubicBezTo>
                      <a:cubicBezTo>
                        <a:pt x="2141" y="1"/>
                        <a:pt x="429" y="494"/>
                        <a:pt x="215" y="1774"/>
                      </a:cubicBezTo>
                      <a:cubicBezTo>
                        <a:pt x="1" y="3054"/>
                        <a:pt x="998" y="2331"/>
                        <a:pt x="1309" y="16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4" name="Google Shape;694;p47"/>
              <p:cNvSpPr/>
              <p:nvPr/>
            </p:nvSpPr>
            <p:spPr>
              <a:xfrm>
                <a:off x="7210363" y="1469513"/>
                <a:ext cx="343109" cy="195637"/>
              </a:xfrm>
              <a:custGeom>
                <a:avLst/>
                <a:gdLst/>
                <a:ahLst/>
                <a:cxnLst/>
                <a:rect l="l" t="t" r="r" b="b"/>
                <a:pathLst>
                  <a:path w="285924" h="163031" extrusionOk="0">
                    <a:moveTo>
                      <a:pt x="243995" y="0"/>
                    </a:moveTo>
                    <a:cubicBezTo>
                      <a:pt x="243528" y="0"/>
                      <a:pt x="243058" y="10"/>
                      <a:pt x="242583" y="28"/>
                    </a:cubicBezTo>
                    <a:cubicBezTo>
                      <a:pt x="232645" y="417"/>
                      <a:pt x="224824" y="4868"/>
                      <a:pt x="218515" y="12386"/>
                    </a:cubicBezTo>
                    <a:cubicBezTo>
                      <a:pt x="214669" y="16967"/>
                      <a:pt x="212163" y="22325"/>
                      <a:pt x="210132" y="27899"/>
                    </a:cubicBezTo>
                    <a:cubicBezTo>
                      <a:pt x="208231" y="32998"/>
                      <a:pt x="206459" y="38226"/>
                      <a:pt x="204601" y="43541"/>
                    </a:cubicBezTo>
                    <a:cubicBezTo>
                      <a:pt x="204428" y="43238"/>
                      <a:pt x="204256" y="42893"/>
                      <a:pt x="204126" y="42590"/>
                    </a:cubicBezTo>
                    <a:cubicBezTo>
                      <a:pt x="204040" y="42201"/>
                      <a:pt x="203996" y="41856"/>
                      <a:pt x="203996" y="41510"/>
                    </a:cubicBezTo>
                    <a:cubicBezTo>
                      <a:pt x="203003" y="29411"/>
                      <a:pt x="197644" y="19646"/>
                      <a:pt x="188441" y="11868"/>
                    </a:cubicBezTo>
                    <a:cubicBezTo>
                      <a:pt x="181718" y="6201"/>
                      <a:pt x="174330" y="3717"/>
                      <a:pt x="167039" y="3717"/>
                    </a:cubicBezTo>
                    <a:cubicBezTo>
                      <a:pt x="156428" y="3717"/>
                      <a:pt x="146025" y="8980"/>
                      <a:pt x="138187" y="17355"/>
                    </a:cubicBezTo>
                    <a:cubicBezTo>
                      <a:pt x="132181" y="23578"/>
                      <a:pt x="128335" y="31615"/>
                      <a:pt x="127212" y="40214"/>
                    </a:cubicBezTo>
                    <a:cubicBezTo>
                      <a:pt x="122804" y="26732"/>
                      <a:pt x="120514" y="22584"/>
                      <a:pt x="111397" y="13769"/>
                    </a:cubicBezTo>
                    <a:cubicBezTo>
                      <a:pt x="103013" y="5685"/>
                      <a:pt x="93268" y="1264"/>
                      <a:pt x="81966" y="1264"/>
                    </a:cubicBezTo>
                    <a:cubicBezTo>
                      <a:pt x="80219" y="1264"/>
                      <a:pt x="78434" y="1370"/>
                      <a:pt x="76612" y="1584"/>
                    </a:cubicBezTo>
                    <a:cubicBezTo>
                      <a:pt x="66112" y="2837"/>
                      <a:pt x="57600" y="7936"/>
                      <a:pt x="50513" y="15325"/>
                    </a:cubicBezTo>
                    <a:cubicBezTo>
                      <a:pt x="41655" y="24615"/>
                      <a:pt x="36556" y="35806"/>
                      <a:pt x="35649" y="48769"/>
                    </a:cubicBezTo>
                    <a:cubicBezTo>
                      <a:pt x="35552" y="49839"/>
                      <a:pt x="35284" y="50228"/>
                      <a:pt x="34610" y="50228"/>
                    </a:cubicBezTo>
                    <a:cubicBezTo>
                      <a:pt x="34385" y="50228"/>
                      <a:pt x="34115" y="50184"/>
                      <a:pt x="33791" y="50109"/>
                    </a:cubicBezTo>
                    <a:cubicBezTo>
                      <a:pt x="32509" y="49743"/>
                      <a:pt x="31165" y="49283"/>
                      <a:pt x="29812" y="49283"/>
                    </a:cubicBezTo>
                    <a:cubicBezTo>
                      <a:pt x="29568" y="49283"/>
                      <a:pt x="29325" y="49298"/>
                      <a:pt x="29081" y="49331"/>
                    </a:cubicBezTo>
                    <a:cubicBezTo>
                      <a:pt x="18883" y="50541"/>
                      <a:pt x="11797" y="56677"/>
                      <a:pt x="5704" y="64238"/>
                    </a:cubicBezTo>
                    <a:cubicBezTo>
                      <a:pt x="865" y="70201"/>
                      <a:pt x="0" y="77245"/>
                      <a:pt x="476" y="84590"/>
                    </a:cubicBezTo>
                    <a:cubicBezTo>
                      <a:pt x="1167" y="94442"/>
                      <a:pt x="5229" y="102695"/>
                      <a:pt x="12834" y="108831"/>
                    </a:cubicBezTo>
                    <a:cubicBezTo>
                      <a:pt x="20924" y="115382"/>
                      <a:pt x="29900" y="118031"/>
                      <a:pt x="39408" y="118031"/>
                    </a:cubicBezTo>
                    <a:cubicBezTo>
                      <a:pt x="43510" y="118031"/>
                      <a:pt x="47711" y="117538"/>
                      <a:pt x="51982" y="116652"/>
                    </a:cubicBezTo>
                    <a:cubicBezTo>
                      <a:pt x="59415" y="115010"/>
                      <a:pt x="66587" y="112418"/>
                      <a:pt x="73328" y="108874"/>
                    </a:cubicBezTo>
                    <a:cubicBezTo>
                      <a:pt x="73927" y="108567"/>
                      <a:pt x="74404" y="108367"/>
                      <a:pt x="74762" y="108367"/>
                    </a:cubicBezTo>
                    <a:cubicBezTo>
                      <a:pt x="75307" y="108367"/>
                      <a:pt x="75575" y="108831"/>
                      <a:pt x="75575" y="110084"/>
                    </a:cubicBezTo>
                    <a:cubicBezTo>
                      <a:pt x="75618" y="112245"/>
                      <a:pt x="75834" y="114362"/>
                      <a:pt x="76223" y="116479"/>
                    </a:cubicBezTo>
                    <a:cubicBezTo>
                      <a:pt x="78341" y="127498"/>
                      <a:pt x="83051" y="137134"/>
                      <a:pt x="91563" y="144696"/>
                    </a:cubicBezTo>
                    <a:cubicBezTo>
                      <a:pt x="98441" y="150788"/>
                      <a:pt x="106094" y="154100"/>
                      <a:pt x="114943" y="154100"/>
                    </a:cubicBezTo>
                    <a:cubicBezTo>
                      <a:pt x="116324" y="154100"/>
                      <a:pt x="117734" y="154020"/>
                      <a:pt x="119174" y="153856"/>
                    </a:cubicBezTo>
                    <a:cubicBezTo>
                      <a:pt x="132915" y="152301"/>
                      <a:pt x="142811" y="144869"/>
                      <a:pt x="150286" y="133634"/>
                    </a:cubicBezTo>
                    <a:cubicBezTo>
                      <a:pt x="152360" y="130480"/>
                      <a:pt x="153570" y="126936"/>
                      <a:pt x="155125" y="123177"/>
                    </a:cubicBezTo>
                    <a:cubicBezTo>
                      <a:pt x="157977" y="129442"/>
                      <a:pt x="160613" y="135405"/>
                      <a:pt x="163984" y="140980"/>
                    </a:cubicBezTo>
                    <a:cubicBezTo>
                      <a:pt x="172384" y="154995"/>
                      <a:pt x="184167" y="163030"/>
                      <a:pt x="200742" y="163030"/>
                    </a:cubicBezTo>
                    <a:cubicBezTo>
                      <a:pt x="201133" y="163030"/>
                      <a:pt x="201526" y="163026"/>
                      <a:pt x="201922" y="163017"/>
                    </a:cubicBezTo>
                    <a:cubicBezTo>
                      <a:pt x="212336" y="162801"/>
                      <a:pt x="220330" y="158307"/>
                      <a:pt x="226120" y="149794"/>
                    </a:cubicBezTo>
                    <a:cubicBezTo>
                      <a:pt x="230700" y="142967"/>
                      <a:pt x="232818" y="135449"/>
                      <a:pt x="231694" y="126677"/>
                    </a:cubicBezTo>
                    <a:lnTo>
                      <a:pt x="231694" y="126677"/>
                    </a:lnTo>
                    <a:cubicBezTo>
                      <a:pt x="234546" y="128492"/>
                      <a:pt x="237009" y="130739"/>
                      <a:pt x="240120" y="131689"/>
                    </a:cubicBezTo>
                    <a:cubicBezTo>
                      <a:pt x="244150" y="132895"/>
                      <a:pt x="248104" y="133513"/>
                      <a:pt x="251971" y="133513"/>
                    </a:cubicBezTo>
                    <a:cubicBezTo>
                      <a:pt x="259051" y="133513"/>
                      <a:pt x="265841" y="131441"/>
                      <a:pt x="272269" y="127109"/>
                    </a:cubicBezTo>
                    <a:cubicBezTo>
                      <a:pt x="279528" y="122183"/>
                      <a:pt x="284022" y="115270"/>
                      <a:pt x="284886" y="106455"/>
                    </a:cubicBezTo>
                    <a:cubicBezTo>
                      <a:pt x="285923" y="95436"/>
                      <a:pt x="283763" y="85066"/>
                      <a:pt x="278059" y="75473"/>
                    </a:cubicBezTo>
                    <a:cubicBezTo>
                      <a:pt x="274645" y="69726"/>
                      <a:pt x="270367" y="64757"/>
                      <a:pt x="264232" y="61948"/>
                    </a:cubicBezTo>
                    <a:cubicBezTo>
                      <a:pt x="262071" y="60998"/>
                      <a:pt x="262157" y="60177"/>
                      <a:pt x="262849" y="58362"/>
                    </a:cubicBezTo>
                    <a:cubicBezTo>
                      <a:pt x="267559" y="46263"/>
                      <a:pt x="270800" y="33948"/>
                      <a:pt x="267602" y="20855"/>
                    </a:cubicBezTo>
                    <a:cubicBezTo>
                      <a:pt x="266046" y="14417"/>
                      <a:pt x="263195" y="8670"/>
                      <a:pt x="257707" y="4392"/>
                    </a:cubicBezTo>
                    <a:cubicBezTo>
                      <a:pt x="253556" y="1111"/>
                      <a:pt x="249007" y="0"/>
                      <a:pt x="243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" name="Google Shape;695;p47"/>
            <p:cNvSpPr/>
            <p:nvPr/>
          </p:nvSpPr>
          <p:spPr>
            <a:xfrm>
              <a:off x="7298650" y="1445424"/>
              <a:ext cx="208725" cy="119013"/>
            </a:xfrm>
            <a:custGeom>
              <a:avLst/>
              <a:gdLst/>
              <a:ahLst/>
              <a:cxnLst/>
              <a:rect l="l" t="t" r="r" b="b"/>
              <a:pathLst>
                <a:path w="285924" h="163031" extrusionOk="0">
                  <a:moveTo>
                    <a:pt x="243995" y="0"/>
                  </a:moveTo>
                  <a:cubicBezTo>
                    <a:pt x="243528" y="0"/>
                    <a:pt x="243058" y="10"/>
                    <a:pt x="242583" y="28"/>
                  </a:cubicBezTo>
                  <a:cubicBezTo>
                    <a:pt x="232645" y="417"/>
                    <a:pt x="224824" y="4868"/>
                    <a:pt x="218515" y="12386"/>
                  </a:cubicBezTo>
                  <a:cubicBezTo>
                    <a:pt x="214669" y="16967"/>
                    <a:pt x="212163" y="22325"/>
                    <a:pt x="210132" y="27899"/>
                  </a:cubicBezTo>
                  <a:cubicBezTo>
                    <a:pt x="208231" y="32998"/>
                    <a:pt x="206459" y="38226"/>
                    <a:pt x="204601" y="43541"/>
                  </a:cubicBezTo>
                  <a:cubicBezTo>
                    <a:pt x="204428" y="43238"/>
                    <a:pt x="204256" y="42893"/>
                    <a:pt x="204126" y="42590"/>
                  </a:cubicBezTo>
                  <a:cubicBezTo>
                    <a:pt x="204040" y="42201"/>
                    <a:pt x="203996" y="41856"/>
                    <a:pt x="203996" y="41510"/>
                  </a:cubicBezTo>
                  <a:cubicBezTo>
                    <a:pt x="203003" y="29411"/>
                    <a:pt x="197644" y="19646"/>
                    <a:pt x="188441" y="11868"/>
                  </a:cubicBezTo>
                  <a:cubicBezTo>
                    <a:pt x="181718" y="6201"/>
                    <a:pt x="174330" y="3717"/>
                    <a:pt x="167039" y="3717"/>
                  </a:cubicBezTo>
                  <a:cubicBezTo>
                    <a:pt x="156428" y="3717"/>
                    <a:pt x="146025" y="8980"/>
                    <a:pt x="138187" y="17355"/>
                  </a:cubicBezTo>
                  <a:cubicBezTo>
                    <a:pt x="132181" y="23578"/>
                    <a:pt x="128335" y="31615"/>
                    <a:pt x="127212" y="40214"/>
                  </a:cubicBezTo>
                  <a:cubicBezTo>
                    <a:pt x="122804" y="26732"/>
                    <a:pt x="120514" y="22584"/>
                    <a:pt x="111397" y="13769"/>
                  </a:cubicBezTo>
                  <a:cubicBezTo>
                    <a:pt x="103013" y="5685"/>
                    <a:pt x="93268" y="1264"/>
                    <a:pt x="81966" y="1264"/>
                  </a:cubicBezTo>
                  <a:cubicBezTo>
                    <a:pt x="80219" y="1264"/>
                    <a:pt x="78434" y="1370"/>
                    <a:pt x="76612" y="1584"/>
                  </a:cubicBezTo>
                  <a:cubicBezTo>
                    <a:pt x="66112" y="2837"/>
                    <a:pt x="57600" y="7936"/>
                    <a:pt x="50513" y="15325"/>
                  </a:cubicBezTo>
                  <a:cubicBezTo>
                    <a:pt x="41655" y="24615"/>
                    <a:pt x="36556" y="35806"/>
                    <a:pt x="35649" y="48769"/>
                  </a:cubicBezTo>
                  <a:cubicBezTo>
                    <a:pt x="35552" y="49839"/>
                    <a:pt x="35284" y="50228"/>
                    <a:pt x="34610" y="50228"/>
                  </a:cubicBezTo>
                  <a:cubicBezTo>
                    <a:pt x="34385" y="50228"/>
                    <a:pt x="34115" y="50184"/>
                    <a:pt x="33791" y="50109"/>
                  </a:cubicBezTo>
                  <a:cubicBezTo>
                    <a:pt x="32509" y="49743"/>
                    <a:pt x="31165" y="49283"/>
                    <a:pt x="29812" y="49283"/>
                  </a:cubicBezTo>
                  <a:cubicBezTo>
                    <a:pt x="29568" y="49283"/>
                    <a:pt x="29325" y="49298"/>
                    <a:pt x="29081" y="49331"/>
                  </a:cubicBezTo>
                  <a:cubicBezTo>
                    <a:pt x="18883" y="50541"/>
                    <a:pt x="11797" y="56677"/>
                    <a:pt x="5704" y="64238"/>
                  </a:cubicBezTo>
                  <a:cubicBezTo>
                    <a:pt x="865" y="70201"/>
                    <a:pt x="0" y="77245"/>
                    <a:pt x="476" y="84590"/>
                  </a:cubicBezTo>
                  <a:cubicBezTo>
                    <a:pt x="1167" y="94442"/>
                    <a:pt x="5229" y="102695"/>
                    <a:pt x="12834" y="108831"/>
                  </a:cubicBezTo>
                  <a:cubicBezTo>
                    <a:pt x="20924" y="115382"/>
                    <a:pt x="29900" y="118031"/>
                    <a:pt x="39408" y="118031"/>
                  </a:cubicBezTo>
                  <a:cubicBezTo>
                    <a:pt x="43510" y="118031"/>
                    <a:pt x="47711" y="117538"/>
                    <a:pt x="51982" y="116652"/>
                  </a:cubicBezTo>
                  <a:cubicBezTo>
                    <a:pt x="59415" y="115010"/>
                    <a:pt x="66587" y="112418"/>
                    <a:pt x="73328" y="108874"/>
                  </a:cubicBezTo>
                  <a:cubicBezTo>
                    <a:pt x="73927" y="108567"/>
                    <a:pt x="74404" y="108367"/>
                    <a:pt x="74762" y="108367"/>
                  </a:cubicBezTo>
                  <a:cubicBezTo>
                    <a:pt x="75307" y="108367"/>
                    <a:pt x="75575" y="108831"/>
                    <a:pt x="75575" y="110084"/>
                  </a:cubicBezTo>
                  <a:cubicBezTo>
                    <a:pt x="75618" y="112245"/>
                    <a:pt x="75834" y="114362"/>
                    <a:pt x="76223" y="116479"/>
                  </a:cubicBezTo>
                  <a:cubicBezTo>
                    <a:pt x="78341" y="127498"/>
                    <a:pt x="83051" y="137134"/>
                    <a:pt x="91563" y="144696"/>
                  </a:cubicBezTo>
                  <a:cubicBezTo>
                    <a:pt x="98441" y="150788"/>
                    <a:pt x="106094" y="154100"/>
                    <a:pt x="114943" y="154100"/>
                  </a:cubicBezTo>
                  <a:cubicBezTo>
                    <a:pt x="116324" y="154100"/>
                    <a:pt x="117734" y="154020"/>
                    <a:pt x="119174" y="153856"/>
                  </a:cubicBezTo>
                  <a:cubicBezTo>
                    <a:pt x="132915" y="152301"/>
                    <a:pt x="142811" y="144869"/>
                    <a:pt x="150286" y="133634"/>
                  </a:cubicBezTo>
                  <a:cubicBezTo>
                    <a:pt x="152360" y="130480"/>
                    <a:pt x="153570" y="126936"/>
                    <a:pt x="155125" y="123177"/>
                  </a:cubicBezTo>
                  <a:cubicBezTo>
                    <a:pt x="157977" y="129442"/>
                    <a:pt x="160613" y="135405"/>
                    <a:pt x="163984" y="140980"/>
                  </a:cubicBezTo>
                  <a:cubicBezTo>
                    <a:pt x="172384" y="154995"/>
                    <a:pt x="184167" y="163030"/>
                    <a:pt x="200742" y="163030"/>
                  </a:cubicBezTo>
                  <a:cubicBezTo>
                    <a:pt x="201133" y="163030"/>
                    <a:pt x="201526" y="163026"/>
                    <a:pt x="201922" y="163017"/>
                  </a:cubicBezTo>
                  <a:cubicBezTo>
                    <a:pt x="212336" y="162801"/>
                    <a:pt x="220330" y="158307"/>
                    <a:pt x="226120" y="149794"/>
                  </a:cubicBezTo>
                  <a:cubicBezTo>
                    <a:pt x="230700" y="142967"/>
                    <a:pt x="232818" y="135449"/>
                    <a:pt x="231694" y="126677"/>
                  </a:cubicBezTo>
                  <a:lnTo>
                    <a:pt x="231694" y="126677"/>
                  </a:lnTo>
                  <a:cubicBezTo>
                    <a:pt x="234546" y="128492"/>
                    <a:pt x="237009" y="130739"/>
                    <a:pt x="240120" y="131689"/>
                  </a:cubicBezTo>
                  <a:cubicBezTo>
                    <a:pt x="244150" y="132895"/>
                    <a:pt x="248104" y="133513"/>
                    <a:pt x="251971" y="133513"/>
                  </a:cubicBezTo>
                  <a:cubicBezTo>
                    <a:pt x="259051" y="133513"/>
                    <a:pt x="265841" y="131441"/>
                    <a:pt x="272269" y="127109"/>
                  </a:cubicBezTo>
                  <a:cubicBezTo>
                    <a:pt x="279528" y="122183"/>
                    <a:pt x="284022" y="115270"/>
                    <a:pt x="284886" y="106455"/>
                  </a:cubicBezTo>
                  <a:cubicBezTo>
                    <a:pt x="285923" y="95436"/>
                    <a:pt x="283763" y="85066"/>
                    <a:pt x="278059" y="75473"/>
                  </a:cubicBezTo>
                  <a:cubicBezTo>
                    <a:pt x="274645" y="69726"/>
                    <a:pt x="270367" y="64757"/>
                    <a:pt x="264232" y="61948"/>
                  </a:cubicBezTo>
                  <a:cubicBezTo>
                    <a:pt x="262071" y="60998"/>
                    <a:pt x="262157" y="60177"/>
                    <a:pt x="262849" y="58362"/>
                  </a:cubicBezTo>
                  <a:cubicBezTo>
                    <a:pt x="267559" y="46263"/>
                    <a:pt x="270800" y="33948"/>
                    <a:pt x="267602" y="20855"/>
                  </a:cubicBezTo>
                  <a:cubicBezTo>
                    <a:pt x="266046" y="14417"/>
                    <a:pt x="263195" y="8670"/>
                    <a:pt x="257707" y="4392"/>
                  </a:cubicBezTo>
                  <a:cubicBezTo>
                    <a:pt x="253556" y="1111"/>
                    <a:pt x="249007" y="0"/>
                    <a:pt x="2439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47"/>
          <p:cNvSpPr/>
          <p:nvPr/>
        </p:nvSpPr>
        <p:spPr>
          <a:xfrm rot="-2700000" flipH="1">
            <a:off x="7130147" y="2158165"/>
            <a:ext cx="145111" cy="154253"/>
          </a:xfrm>
          <a:custGeom>
            <a:avLst/>
            <a:gdLst/>
            <a:ahLst/>
            <a:cxnLst/>
            <a:rect l="l" t="t" r="r" b="b"/>
            <a:pathLst>
              <a:path w="2873" h="3054" extrusionOk="0">
                <a:moveTo>
                  <a:pt x="1309" y="1618"/>
                </a:moveTo>
                <a:cubicBezTo>
                  <a:pt x="1619" y="906"/>
                  <a:pt x="1954" y="638"/>
                  <a:pt x="2872" y="836"/>
                </a:cubicBezTo>
                <a:cubicBezTo>
                  <a:pt x="2141" y="1"/>
                  <a:pt x="429" y="494"/>
                  <a:pt x="215" y="1774"/>
                </a:cubicBezTo>
                <a:cubicBezTo>
                  <a:pt x="1" y="3054"/>
                  <a:pt x="998" y="2331"/>
                  <a:pt x="1309" y="16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47"/>
          <p:cNvGrpSpPr/>
          <p:nvPr/>
        </p:nvGrpSpPr>
        <p:grpSpPr>
          <a:xfrm rot="464805" flipH="1">
            <a:off x="5039955" y="514713"/>
            <a:ext cx="1158071" cy="774155"/>
            <a:chOff x="6562100" y="781949"/>
            <a:chExt cx="1449415" cy="968914"/>
          </a:xfrm>
        </p:grpSpPr>
        <p:sp>
          <p:nvSpPr>
            <p:cNvPr id="698" name="Google Shape;698;p47"/>
            <p:cNvSpPr/>
            <p:nvPr/>
          </p:nvSpPr>
          <p:spPr>
            <a:xfrm>
              <a:off x="6562100" y="1194107"/>
              <a:ext cx="729607" cy="556757"/>
            </a:xfrm>
            <a:custGeom>
              <a:avLst/>
              <a:gdLst/>
              <a:ahLst/>
              <a:cxnLst/>
              <a:rect l="l" t="t" r="r" b="b"/>
              <a:pathLst>
                <a:path w="22802" h="17400" extrusionOk="0">
                  <a:moveTo>
                    <a:pt x="10547" y="0"/>
                  </a:moveTo>
                  <a:cubicBezTo>
                    <a:pt x="8129" y="0"/>
                    <a:pt x="5878" y="1106"/>
                    <a:pt x="3524" y="3072"/>
                  </a:cubicBezTo>
                  <a:lnTo>
                    <a:pt x="3521" y="3077"/>
                  </a:lnTo>
                  <a:cubicBezTo>
                    <a:pt x="1597" y="5423"/>
                    <a:pt x="58" y="8169"/>
                    <a:pt x="31" y="11142"/>
                  </a:cubicBezTo>
                  <a:cubicBezTo>
                    <a:pt x="0" y="14568"/>
                    <a:pt x="2477" y="16924"/>
                    <a:pt x="5786" y="17320"/>
                  </a:cubicBezTo>
                  <a:cubicBezTo>
                    <a:pt x="6238" y="17374"/>
                    <a:pt x="6691" y="17400"/>
                    <a:pt x="7143" y="17400"/>
                  </a:cubicBezTo>
                  <a:cubicBezTo>
                    <a:pt x="9048" y="17400"/>
                    <a:pt x="10948" y="16942"/>
                    <a:pt x="12775" y="16231"/>
                  </a:cubicBezTo>
                  <a:cubicBezTo>
                    <a:pt x="18947" y="12895"/>
                    <a:pt x="22802" y="6132"/>
                    <a:pt x="16527" y="2060"/>
                  </a:cubicBezTo>
                  <a:cubicBezTo>
                    <a:pt x="14354" y="650"/>
                    <a:pt x="12401" y="0"/>
                    <a:pt x="10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601425" y="1194107"/>
              <a:ext cx="690282" cy="545045"/>
            </a:xfrm>
            <a:custGeom>
              <a:avLst/>
              <a:gdLst/>
              <a:ahLst/>
              <a:cxnLst/>
              <a:rect l="l" t="t" r="r" b="b"/>
              <a:pathLst>
                <a:path w="21573" h="17034" extrusionOk="0">
                  <a:moveTo>
                    <a:pt x="9319" y="0"/>
                  </a:moveTo>
                  <a:cubicBezTo>
                    <a:pt x="6900" y="0"/>
                    <a:pt x="4649" y="1106"/>
                    <a:pt x="2295" y="3074"/>
                  </a:cubicBezTo>
                  <a:lnTo>
                    <a:pt x="2292" y="3077"/>
                  </a:lnTo>
                  <a:cubicBezTo>
                    <a:pt x="1410" y="4151"/>
                    <a:pt x="613" y="5310"/>
                    <a:pt x="1" y="6537"/>
                  </a:cubicBezTo>
                  <a:cubicBezTo>
                    <a:pt x="1465" y="4259"/>
                    <a:pt x="5827" y="1763"/>
                    <a:pt x="9262" y="1763"/>
                  </a:cubicBezTo>
                  <a:cubicBezTo>
                    <a:pt x="10398" y="1763"/>
                    <a:pt x="11432" y="2036"/>
                    <a:pt x="12227" y="2680"/>
                  </a:cubicBezTo>
                  <a:cubicBezTo>
                    <a:pt x="20704" y="9556"/>
                    <a:pt x="9649" y="16623"/>
                    <a:pt x="8981" y="17033"/>
                  </a:cubicBezTo>
                  <a:cubicBezTo>
                    <a:pt x="9847" y="16832"/>
                    <a:pt x="10704" y="16559"/>
                    <a:pt x="11546" y="16231"/>
                  </a:cubicBezTo>
                  <a:cubicBezTo>
                    <a:pt x="17718" y="12895"/>
                    <a:pt x="21573" y="6132"/>
                    <a:pt x="15298" y="2060"/>
                  </a:cubicBezTo>
                  <a:cubicBezTo>
                    <a:pt x="13125" y="650"/>
                    <a:pt x="11172" y="0"/>
                    <a:pt x="9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674826" y="813050"/>
              <a:ext cx="1152934" cy="900410"/>
            </a:xfrm>
            <a:custGeom>
              <a:avLst/>
              <a:gdLst/>
              <a:ahLst/>
              <a:cxnLst/>
              <a:rect l="l" t="t" r="r" b="b"/>
              <a:pathLst>
                <a:path w="36032" h="28140" extrusionOk="0">
                  <a:moveTo>
                    <a:pt x="27592" y="0"/>
                  </a:moveTo>
                  <a:cubicBezTo>
                    <a:pt x="26183" y="2081"/>
                    <a:pt x="24160" y="3616"/>
                    <a:pt x="22174" y="5163"/>
                  </a:cubicBezTo>
                  <a:cubicBezTo>
                    <a:pt x="19966" y="6880"/>
                    <a:pt x="17529" y="8660"/>
                    <a:pt x="14892" y="9662"/>
                  </a:cubicBezTo>
                  <a:cubicBezTo>
                    <a:pt x="14375" y="9858"/>
                    <a:pt x="13821" y="10013"/>
                    <a:pt x="13373" y="10013"/>
                  </a:cubicBezTo>
                  <a:cubicBezTo>
                    <a:pt x="12694" y="10013"/>
                    <a:pt x="12261" y="9656"/>
                    <a:pt x="12576" y="8546"/>
                  </a:cubicBezTo>
                  <a:cubicBezTo>
                    <a:pt x="13436" y="5520"/>
                    <a:pt x="16494" y="2880"/>
                    <a:pt x="18637" y="664"/>
                  </a:cubicBezTo>
                  <a:lnTo>
                    <a:pt x="18637" y="664"/>
                  </a:lnTo>
                  <a:cubicBezTo>
                    <a:pt x="13195" y="4076"/>
                    <a:pt x="7593" y="7466"/>
                    <a:pt x="2909" y="11903"/>
                  </a:cubicBezTo>
                  <a:cubicBezTo>
                    <a:pt x="1935" y="12826"/>
                    <a:pt x="924" y="13858"/>
                    <a:pt x="1" y="14983"/>
                  </a:cubicBezTo>
                  <a:cubicBezTo>
                    <a:pt x="2355" y="13016"/>
                    <a:pt x="4606" y="11910"/>
                    <a:pt x="7024" y="11910"/>
                  </a:cubicBezTo>
                  <a:cubicBezTo>
                    <a:pt x="8878" y="11910"/>
                    <a:pt x="10831" y="12560"/>
                    <a:pt x="13004" y="13970"/>
                  </a:cubicBezTo>
                  <a:cubicBezTo>
                    <a:pt x="19279" y="18041"/>
                    <a:pt x="15424" y="24804"/>
                    <a:pt x="9252" y="28140"/>
                  </a:cubicBezTo>
                  <a:cubicBezTo>
                    <a:pt x="11850" y="27126"/>
                    <a:pt x="14304" y="25594"/>
                    <a:pt x="16431" y="24116"/>
                  </a:cubicBezTo>
                  <a:cubicBezTo>
                    <a:pt x="23764" y="19025"/>
                    <a:pt x="29902" y="12325"/>
                    <a:pt x="36032" y="5894"/>
                  </a:cubicBezTo>
                  <a:lnTo>
                    <a:pt x="36032" y="5894"/>
                  </a:lnTo>
                  <a:cubicBezTo>
                    <a:pt x="33042" y="8084"/>
                    <a:pt x="32687" y="8700"/>
                    <a:pt x="29622" y="10781"/>
                  </a:cubicBezTo>
                  <a:cubicBezTo>
                    <a:pt x="28509" y="11532"/>
                    <a:pt x="26578" y="13239"/>
                    <a:pt x="25121" y="13254"/>
                  </a:cubicBezTo>
                  <a:cubicBezTo>
                    <a:pt x="25111" y="13254"/>
                    <a:pt x="25101" y="13254"/>
                    <a:pt x="25091" y="13254"/>
                  </a:cubicBezTo>
                  <a:cubicBezTo>
                    <a:pt x="23147" y="13254"/>
                    <a:pt x="25420" y="11470"/>
                    <a:pt x="26047" y="11013"/>
                  </a:cubicBezTo>
                  <a:lnTo>
                    <a:pt x="26047" y="11013"/>
                  </a:lnTo>
                  <a:cubicBezTo>
                    <a:pt x="24998" y="11717"/>
                    <a:pt x="22084" y="13971"/>
                    <a:pt x="20422" y="13971"/>
                  </a:cubicBezTo>
                  <a:cubicBezTo>
                    <a:pt x="20220" y="13971"/>
                    <a:pt x="20035" y="13938"/>
                    <a:pt x="19876" y="13864"/>
                  </a:cubicBezTo>
                  <a:cubicBezTo>
                    <a:pt x="18494" y="13220"/>
                    <a:pt x="21097" y="11080"/>
                    <a:pt x="21721" y="10605"/>
                  </a:cubicBezTo>
                  <a:lnTo>
                    <a:pt x="21721" y="10605"/>
                  </a:lnTo>
                  <a:cubicBezTo>
                    <a:pt x="21225" y="10881"/>
                    <a:pt x="19714" y="11936"/>
                    <a:pt x="18829" y="11936"/>
                  </a:cubicBezTo>
                  <a:cubicBezTo>
                    <a:pt x="18677" y="11936"/>
                    <a:pt x="18543" y="11905"/>
                    <a:pt x="18437" y="11833"/>
                  </a:cubicBezTo>
                  <a:cubicBezTo>
                    <a:pt x="17522" y="11221"/>
                    <a:pt x="19384" y="10005"/>
                    <a:pt x="19833" y="9549"/>
                  </a:cubicBezTo>
                  <a:cubicBezTo>
                    <a:pt x="23002" y="6337"/>
                    <a:pt x="23820" y="5574"/>
                    <a:pt x="27592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674826" y="813050"/>
              <a:ext cx="1152934" cy="900410"/>
            </a:xfrm>
            <a:custGeom>
              <a:avLst/>
              <a:gdLst/>
              <a:ahLst/>
              <a:cxnLst/>
              <a:rect l="l" t="t" r="r" b="b"/>
              <a:pathLst>
                <a:path w="36032" h="28140" extrusionOk="0">
                  <a:moveTo>
                    <a:pt x="22174" y="5163"/>
                  </a:moveTo>
                  <a:cubicBezTo>
                    <a:pt x="24160" y="3616"/>
                    <a:pt x="26183" y="2081"/>
                    <a:pt x="27592" y="0"/>
                  </a:cubicBezTo>
                  <a:cubicBezTo>
                    <a:pt x="23820" y="5574"/>
                    <a:pt x="23002" y="6337"/>
                    <a:pt x="19833" y="9549"/>
                  </a:cubicBezTo>
                  <a:cubicBezTo>
                    <a:pt x="19384" y="10005"/>
                    <a:pt x="17522" y="11221"/>
                    <a:pt x="18437" y="11833"/>
                  </a:cubicBezTo>
                  <a:cubicBezTo>
                    <a:pt x="19164" y="12322"/>
                    <a:pt x="21139" y="10929"/>
                    <a:pt x="21721" y="10605"/>
                  </a:cubicBezTo>
                  <a:cubicBezTo>
                    <a:pt x="21097" y="11080"/>
                    <a:pt x="18494" y="13220"/>
                    <a:pt x="19876" y="13864"/>
                  </a:cubicBezTo>
                  <a:cubicBezTo>
                    <a:pt x="21345" y="14545"/>
                    <a:pt x="24870" y="11803"/>
                    <a:pt x="26047" y="11013"/>
                  </a:cubicBezTo>
                  <a:cubicBezTo>
                    <a:pt x="25417" y="11472"/>
                    <a:pt x="23124" y="13272"/>
                    <a:pt x="25121" y="13254"/>
                  </a:cubicBezTo>
                  <a:cubicBezTo>
                    <a:pt x="26578" y="13239"/>
                    <a:pt x="28509" y="11532"/>
                    <a:pt x="29622" y="10781"/>
                  </a:cubicBezTo>
                  <a:cubicBezTo>
                    <a:pt x="32687" y="8700"/>
                    <a:pt x="33042" y="8084"/>
                    <a:pt x="36032" y="5894"/>
                  </a:cubicBezTo>
                  <a:cubicBezTo>
                    <a:pt x="29902" y="12325"/>
                    <a:pt x="23764" y="19025"/>
                    <a:pt x="16431" y="24116"/>
                  </a:cubicBezTo>
                  <a:cubicBezTo>
                    <a:pt x="14304" y="25594"/>
                    <a:pt x="11850" y="27126"/>
                    <a:pt x="9252" y="28140"/>
                  </a:cubicBezTo>
                  <a:cubicBezTo>
                    <a:pt x="15424" y="24804"/>
                    <a:pt x="19279" y="18041"/>
                    <a:pt x="13004" y="13970"/>
                  </a:cubicBezTo>
                  <a:cubicBezTo>
                    <a:pt x="7995" y="10721"/>
                    <a:pt x="4160" y="11508"/>
                    <a:pt x="1" y="14983"/>
                  </a:cubicBezTo>
                  <a:cubicBezTo>
                    <a:pt x="924" y="13858"/>
                    <a:pt x="1935" y="12826"/>
                    <a:pt x="2909" y="11903"/>
                  </a:cubicBezTo>
                  <a:cubicBezTo>
                    <a:pt x="7593" y="7466"/>
                    <a:pt x="13195" y="4076"/>
                    <a:pt x="18637" y="664"/>
                  </a:cubicBezTo>
                  <a:cubicBezTo>
                    <a:pt x="16494" y="2880"/>
                    <a:pt x="13436" y="5520"/>
                    <a:pt x="12576" y="8546"/>
                  </a:cubicBezTo>
                  <a:cubicBezTo>
                    <a:pt x="12052" y="10389"/>
                    <a:pt x="13593" y="10155"/>
                    <a:pt x="14892" y="9662"/>
                  </a:cubicBezTo>
                  <a:cubicBezTo>
                    <a:pt x="17529" y="8660"/>
                    <a:pt x="19966" y="6880"/>
                    <a:pt x="22174" y="5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7487268" y="1165373"/>
              <a:ext cx="21022" cy="16575"/>
            </a:xfrm>
            <a:custGeom>
              <a:avLst/>
              <a:gdLst/>
              <a:ahLst/>
              <a:cxnLst/>
              <a:rect l="l" t="t" r="r" b="b"/>
              <a:pathLst>
                <a:path w="657" h="518" extrusionOk="0">
                  <a:moveTo>
                    <a:pt x="656" y="1"/>
                  </a:moveTo>
                  <a:cubicBezTo>
                    <a:pt x="503" y="105"/>
                    <a:pt x="306" y="244"/>
                    <a:pt x="81" y="402"/>
                  </a:cubicBezTo>
                  <a:cubicBezTo>
                    <a:pt x="54" y="441"/>
                    <a:pt x="27" y="479"/>
                    <a:pt x="0" y="518"/>
                  </a:cubicBezTo>
                  <a:cubicBezTo>
                    <a:pt x="261" y="297"/>
                    <a:pt x="506" y="111"/>
                    <a:pt x="656" y="1"/>
                  </a:cubicBezTo>
                  <a:close/>
                </a:path>
              </a:pathLst>
            </a:custGeom>
            <a:solidFill>
              <a:srgbClr val="7C5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6674826" y="1120257"/>
              <a:ext cx="710249" cy="593202"/>
            </a:xfrm>
            <a:custGeom>
              <a:avLst/>
              <a:gdLst/>
              <a:ahLst/>
              <a:cxnLst/>
              <a:rect l="l" t="t" r="r" b="b"/>
              <a:pathLst>
                <a:path w="22197" h="18539" extrusionOk="0">
                  <a:moveTo>
                    <a:pt x="8863" y="1"/>
                  </a:moveTo>
                  <a:cubicBezTo>
                    <a:pt x="7282" y="1"/>
                    <a:pt x="5437" y="523"/>
                    <a:pt x="3402" y="1848"/>
                  </a:cubicBezTo>
                  <a:cubicBezTo>
                    <a:pt x="3237" y="1999"/>
                    <a:pt x="3071" y="2148"/>
                    <a:pt x="2909" y="2302"/>
                  </a:cubicBezTo>
                  <a:cubicBezTo>
                    <a:pt x="1935" y="3225"/>
                    <a:pt x="924" y="4256"/>
                    <a:pt x="1" y="5382"/>
                  </a:cubicBezTo>
                  <a:cubicBezTo>
                    <a:pt x="2356" y="3415"/>
                    <a:pt x="4606" y="2309"/>
                    <a:pt x="7025" y="2309"/>
                  </a:cubicBezTo>
                  <a:cubicBezTo>
                    <a:pt x="8878" y="2309"/>
                    <a:pt x="10831" y="2958"/>
                    <a:pt x="13004" y="4368"/>
                  </a:cubicBezTo>
                  <a:cubicBezTo>
                    <a:pt x="19279" y="8440"/>
                    <a:pt x="15424" y="15203"/>
                    <a:pt x="9252" y="18539"/>
                  </a:cubicBezTo>
                  <a:cubicBezTo>
                    <a:pt x="11850" y="17525"/>
                    <a:pt x="14305" y="15993"/>
                    <a:pt x="16431" y="14515"/>
                  </a:cubicBezTo>
                  <a:cubicBezTo>
                    <a:pt x="17252" y="13945"/>
                    <a:pt x="18056" y="13352"/>
                    <a:pt x="18849" y="12743"/>
                  </a:cubicBezTo>
                  <a:cubicBezTo>
                    <a:pt x="19313" y="11867"/>
                    <a:pt x="22196" y="5309"/>
                    <a:pt x="15230" y="5309"/>
                  </a:cubicBezTo>
                  <a:cubicBezTo>
                    <a:pt x="15036" y="5309"/>
                    <a:pt x="14834" y="5314"/>
                    <a:pt x="14625" y="5324"/>
                  </a:cubicBezTo>
                  <a:cubicBezTo>
                    <a:pt x="15053" y="3178"/>
                    <a:pt x="12763" y="1"/>
                    <a:pt x="8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7494275" y="781949"/>
              <a:ext cx="276522" cy="317607"/>
            </a:xfrm>
            <a:custGeom>
              <a:avLst/>
              <a:gdLst/>
              <a:ahLst/>
              <a:cxnLst/>
              <a:rect l="l" t="t" r="r" b="b"/>
              <a:pathLst>
                <a:path w="8642" h="9926" extrusionOk="0">
                  <a:moveTo>
                    <a:pt x="8641" y="0"/>
                  </a:moveTo>
                  <a:cubicBezTo>
                    <a:pt x="8579" y="142"/>
                    <a:pt x="7544" y="2453"/>
                    <a:pt x="4512" y="5087"/>
                  </a:cubicBezTo>
                  <a:cubicBezTo>
                    <a:pt x="1385" y="7803"/>
                    <a:pt x="1" y="8337"/>
                    <a:pt x="395" y="9569"/>
                  </a:cubicBezTo>
                  <a:cubicBezTo>
                    <a:pt x="472" y="9809"/>
                    <a:pt x="670" y="9926"/>
                    <a:pt x="957" y="9926"/>
                  </a:cubicBezTo>
                  <a:cubicBezTo>
                    <a:pt x="2574" y="9926"/>
                    <a:pt x="7021" y="6234"/>
                    <a:pt x="8641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7494275" y="781949"/>
              <a:ext cx="276522" cy="357092"/>
            </a:xfrm>
            <a:custGeom>
              <a:avLst/>
              <a:gdLst/>
              <a:ahLst/>
              <a:cxnLst/>
              <a:rect l="l" t="t" r="r" b="b"/>
              <a:pathLst>
                <a:path w="8642" h="11160" extrusionOk="0">
                  <a:moveTo>
                    <a:pt x="4512" y="5087"/>
                  </a:moveTo>
                  <a:cubicBezTo>
                    <a:pt x="7544" y="2453"/>
                    <a:pt x="8579" y="142"/>
                    <a:pt x="8641" y="0"/>
                  </a:cubicBezTo>
                  <a:cubicBezTo>
                    <a:pt x="6733" y="7343"/>
                    <a:pt x="902" y="11159"/>
                    <a:pt x="395" y="9569"/>
                  </a:cubicBezTo>
                  <a:cubicBezTo>
                    <a:pt x="1" y="8337"/>
                    <a:pt x="1385" y="7803"/>
                    <a:pt x="4512" y="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7129763" y="813146"/>
              <a:ext cx="260492" cy="241293"/>
            </a:xfrm>
            <a:custGeom>
              <a:avLst/>
              <a:gdLst/>
              <a:ahLst/>
              <a:cxnLst/>
              <a:rect l="l" t="t" r="r" b="b"/>
              <a:pathLst>
                <a:path w="8141" h="7541" extrusionOk="0">
                  <a:moveTo>
                    <a:pt x="8141" y="1"/>
                  </a:moveTo>
                  <a:cubicBezTo>
                    <a:pt x="8011" y="145"/>
                    <a:pt x="3890" y="4766"/>
                    <a:pt x="1513" y="6096"/>
                  </a:cubicBezTo>
                  <a:cubicBezTo>
                    <a:pt x="27" y="6928"/>
                    <a:pt x="1" y="7540"/>
                    <a:pt x="637" y="7540"/>
                  </a:cubicBezTo>
                  <a:cubicBezTo>
                    <a:pt x="1036" y="7540"/>
                    <a:pt x="1693" y="7301"/>
                    <a:pt x="2416" y="6726"/>
                  </a:cubicBezTo>
                  <a:cubicBezTo>
                    <a:pt x="4294" y="5231"/>
                    <a:pt x="6554" y="2853"/>
                    <a:pt x="8141" y="1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7100869" y="813146"/>
              <a:ext cx="289385" cy="263019"/>
            </a:xfrm>
            <a:custGeom>
              <a:avLst/>
              <a:gdLst/>
              <a:ahLst/>
              <a:cxnLst/>
              <a:rect l="l" t="t" r="r" b="b"/>
              <a:pathLst>
                <a:path w="9044" h="8220" extrusionOk="0">
                  <a:moveTo>
                    <a:pt x="2416" y="6096"/>
                  </a:moveTo>
                  <a:cubicBezTo>
                    <a:pt x="4793" y="4766"/>
                    <a:pt x="8914" y="145"/>
                    <a:pt x="9044" y="1"/>
                  </a:cubicBezTo>
                  <a:cubicBezTo>
                    <a:pt x="7457" y="2853"/>
                    <a:pt x="5197" y="5231"/>
                    <a:pt x="3319" y="6726"/>
                  </a:cubicBezTo>
                  <a:cubicBezTo>
                    <a:pt x="1442" y="8220"/>
                    <a:pt x="1" y="7449"/>
                    <a:pt x="2416" y="6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601521" y="1308721"/>
              <a:ext cx="463900" cy="414240"/>
            </a:xfrm>
            <a:custGeom>
              <a:avLst/>
              <a:gdLst/>
              <a:ahLst/>
              <a:cxnLst/>
              <a:rect l="l" t="t" r="r" b="b"/>
              <a:pathLst>
                <a:path w="14498" h="12946" extrusionOk="0">
                  <a:moveTo>
                    <a:pt x="9596" y="1"/>
                  </a:moveTo>
                  <a:cubicBezTo>
                    <a:pt x="8276" y="1"/>
                    <a:pt x="2998" y="576"/>
                    <a:pt x="1524" y="2992"/>
                  </a:cubicBezTo>
                  <a:cubicBezTo>
                    <a:pt x="1" y="5489"/>
                    <a:pt x="507" y="11897"/>
                    <a:pt x="3812" y="12784"/>
                  </a:cubicBezTo>
                  <a:cubicBezTo>
                    <a:pt x="4221" y="12894"/>
                    <a:pt x="4651" y="12945"/>
                    <a:pt x="5095" y="12945"/>
                  </a:cubicBezTo>
                  <a:cubicBezTo>
                    <a:pt x="8269" y="12945"/>
                    <a:pt x="12107" y="10318"/>
                    <a:pt x="13456" y="7689"/>
                  </a:cubicBezTo>
                  <a:cubicBezTo>
                    <a:pt x="14498" y="5657"/>
                    <a:pt x="12990" y="1"/>
                    <a:pt x="9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6693324" y="1514623"/>
              <a:ext cx="131635" cy="112335"/>
            </a:xfrm>
            <a:custGeom>
              <a:avLst/>
              <a:gdLst/>
              <a:ahLst/>
              <a:cxnLst/>
              <a:rect l="l" t="t" r="r" b="b"/>
              <a:pathLst>
                <a:path w="3799" h="3242" extrusionOk="0">
                  <a:moveTo>
                    <a:pt x="2607" y="0"/>
                  </a:moveTo>
                  <a:cubicBezTo>
                    <a:pt x="1720" y="0"/>
                    <a:pt x="0" y="754"/>
                    <a:pt x="28" y="1956"/>
                  </a:cubicBezTo>
                  <a:cubicBezTo>
                    <a:pt x="42" y="2534"/>
                    <a:pt x="1036" y="3241"/>
                    <a:pt x="2002" y="3241"/>
                  </a:cubicBezTo>
                  <a:cubicBezTo>
                    <a:pt x="2373" y="3241"/>
                    <a:pt x="2739" y="3137"/>
                    <a:pt x="3045" y="2882"/>
                  </a:cubicBezTo>
                  <a:cubicBezTo>
                    <a:pt x="3664" y="2364"/>
                    <a:pt x="3798" y="777"/>
                    <a:pt x="3045" y="113"/>
                  </a:cubicBezTo>
                  <a:cubicBezTo>
                    <a:pt x="2958" y="37"/>
                    <a:pt x="2803" y="0"/>
                    <a:pt x="2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6929748" y="1502977"/>
              <a:ext cx="101272" cy="86553"/>
            </a:xfrm>
            <a:custGeom>
              <a:avLst/>
              <a:gdLst/>
              <a:ahLst/>
              <a:cxnLst/>
              <a:rect l="l" t="t" r="r" b="b"/>
              <a:pathLst>
                <a:path w="3165" h="2705" extrusionOk="0">
                  <a:moveTo>
                    <a:pt x="1645" y="1"/>
                  </a:moveTo>
                  <a:cubicBezTo>
                    <a:pt x="1114" y="1"/>
                    <a:pt x="536" y="208"/>
                    <a:pt x="279" y="727"/>
                  </a:cubicBezTo>
                  <a:cubicBezTo>
                    <a:pt x="1" y="1287"/>
                    <a:pt x="399" y="2456"/>
                    <a:pt x="1140" y="2693"/>
                  </a:cubicBezTo>
                  <a:cubicBezTo>
                    <a:pt x="1164" y="2700"/>
                    <a:pt x="1191" y="2704"/>
                    <a:pt x="1221" y="2704"/>
                  </a:cubicBezTo>
                  <a:cubicBezTo>
                    <a:pt x="1768" y="2704"/>
                    <a:pt x="3164" y="1423"/>
                    <a:pt x="2708" y="444"/>
                  </a:cubicBezTo>
                  <a:cubicBezTo>
                    <a:pt x="2582" y="175"/>
                    <a:pt x="2133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798847" y="1361997"/>
              <a:ext cx="65339" cy="59995"/>
            </a:xfrm>
            <a:custGeom>
              <a:avLst/>
              <a:gdLst/>
              <a:ahLst/>
              <a:cxnLst/>
              <a:rect l="l" t="t" r="r" b="b"/>
              <a:pathLst>
                <a:path w="2042" h="1875" extrusionOk="0">
                  <a:moveTo>
                    <a:pt x="1060" y="1"/>
                  </a:moveTo>
                  <a:cubicBezTo>
                    <a:pt x="645" y="1"/>
                    <a:pt x="1" y="844"/>
                    <a:pt x="363" y="1469"/>
                  </a:cubicBezTo>
                  <a:cubicBezTo>
                    <a:pt x="501" y="1704"/>
                    <a:pt x="888" y="1874"/>
                    <a:pt x="1253" y="1874"/>
                  </a:cubicBezTo>
                  <a:cubicBezTo>
                    <a:pt x="1450" y="1874"/>
                    <a:pt x="1641" y="1825"/>
                    <a:pt x="1783" y="1710"/>
                  </a:cubicBezTo>
                  <a:cubicBezTo>
                    <a:pt x="2041" y="1500"/>
                    <a:pt x="1855" y="114"/>
                    <a:pt x="1102" y="4"/>
                  </a:cubicBezTo>
                  <a:cubicBezTo>
                    <a:pt x="1088" y="2"/>
                    <a:pt x="1074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7311091" y="1427591"/>
              <a:ext cx="360612" cy="249964"/>
            </a:xfrm>
            <a:custGeom>
              <a:avLst/>
              <a:gdLst/>
              <a:ahLst/>
              <a:cxnLst/>
              <a:rect l="l" t="t" r="r" b="b"/>
              <a:pathLst>
                <a:path w="11270" h="7812" extrusionOk="0">
                  <a:moveTo>
                    <a:pt x="6980" y="1"/>
                  </a:moveTo>
                  <a:cubicBezTo>
                    <a:pt x="5445" y="1"/>
                    <a:pt x="4023" y="1137"/>
                    <a:pt x="2476" y="2587"/>
                  </a:cubicBezTo>
                  <a:cubicBezTo>
                    <a:pt x="1227" y="4336"/>
                    <a:pt x="0" y="7352"/>
                    <a:pt x="3109" y="7757"/>
                  </a:cubicBezTo>
                  <a:cubicBezTo>
                    <a:pt x="3395" y="7794"/>
                    <a:pt x="3683" y="7812"/>
                    <a:pt x="3973" y="7812"/>
                  </a:cubicBezTo>
                  <a:cubicBezTo>
                    <a:pt x="5215" y="7812"/>
                    <a:pt x="6495" y="7487"/>
                    <a:pt x="7740" y="6976"/>
                  </a:cubicBezTo>
                  <a:cubicBezTo>
                    <a:pt x="11019" y="4774"/>
                    <a:pt x="11269" y="1288"/>
                    <a:pt x="8017" y="176"/>
                  </a:cubicBezTo>
                  <a:cubicBezTo>
                    <a:pt x="7664" y="56"/>
                    <a:pt x="7319" y="1"/>
                    <a:pt x="6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7420937" y="1427591"/>
              <a:ext cx="242125" cy="184050"/>
            </a:xfrm>
            <a:custGeom>
              <a:avLst/>
              <a:gdLst/>
              <a:ahLst/>
              <a:cxnLst/>
              <a:rect l="l" t="t" r="r" b="b"/>
              <a:pathLst>
                <a:path w="7567" h="5752" extrusionOk="0">
                  <a:moveTo>
                    <a:pt x="3548" y="1"/>
                  </a:moveTo>
                  <a:cubicBezTo>
                    <a:pt x="2334" y="1"/>
                    <a:pt x="1190" y="712"/>
                    <a:pt x="1" y="1726"/>
                  </a:cubicBezTo>
                  <a:cubicBezTo>
                    <a:pt x="626" y="1460"/>
                    <a:pt x="1281" y="1313"/>
                    <a:pt x="1932" y="1313"/>
                  </a:cubicBezTo>
                  <a:cubicBezTo>
                    <a:pt x="2741" y="1313"/>
                    <a:pt x="3545" y="1541"/>
                    <a:pt x="4276" y="2053"/>
                  </a:cubicBezTo>
                  <a:cubicBezTo>
                    <a:pt x="5651" y="3015"/>
                    <a:pt x="5959" y="4352"/>
                    <a:pt x="5718" y="5751"/>
                  </a:cubicBezTo>
                  <a:cubicBezTo>
                    <a:pt x="7567" y="3652"/>
                    <a:pt x="7280" y="1097"/>
                    <a:pt x="4584" y="176"/>
                  </a:cubicBezTo>
                  <a:cubicBezTo>
                    <a:pt x="4232" y="56"/>
                    <a:pt x="3887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7390284" y="1136543"/>
              <a:ext cx="621231" cy="514264"/>
            </a:xfrm>
            <a:custGeom>
              <a:avLst/>
              <a:gdLst/>
              <a:ahLst/>
              <a:cxnLst/>
              <a:rect l="l" t="t" r="r" b="b"/>
              <a:pathLst>
                <a:path w="19415" h="16072" extrusionOk="0">
                  <a:moveTo>
                    <a:pt x="19414" y="0"/>
                  </a:moveTo>
                  <a:lnTo>
                    <a:pt x="19414" y="0"/>
                  </a:lnTo>
                  <a:cubicBezTo>
                    <a:pt x="18817" y="670"/>
                    <a:pt x="14041" y="6290"/>
                    <a:pt x="12103" y="6290"/>
                  </a:cubicBezTo>
                  <a:cubicBezTo>
                    <a:pt x="11838" y="6290"/>
                    <a:pt x="11626" y="6184"/>
                    <a:pt x="11485" y="5946"/>
                  </a:cubicBezTo>
                  <a:cubicBezTo>
                    <a:pt x="10606" y="4456"/>
                    <a:pt x="13438" y="2610"/>
                    <a:pt x="14474" y="2218"/>
                  </a:cubicBezTo>
                  <a:lnTo>
                    <a:pt x="14474" y="2218"/>
                  </a:lnTo>
                  <a:cubicBezTo>
                    <a:pt x="8872" y="2990"/>
                    <a:pt x="3226" y="7171"/>
                    <a:pt x="1" y="11682"/>
                  </a:cubicBezTo>
                  <a:cubicBezTo>
                    <a:pt x="1547" y="10233"/>
                    <a:pt x="2970" y="9096"/>
                    <a:pt x="4504" y="9096"/>
                  </a:cubicBezTo>
                  <a:cubicBezTo>
                    <a:pt x="4844" y="9096"/>
                    <a:pt x="5189" y="9152"/>
                    <a:pt x="5542" y="9272"/>
                  </a:cubicBezTo>
                  <a:cubicBezTo>
                    <a:pt x="8794" y="10383"/>
                    <a:pt x="8544" y="13870"/>
                    <a:pt x="5265" y="16071"/>
                  </a:cubicBezTo>
                  <a:cubicBezTo>
                    <a:pt x="7409" y="15191"/>
                    <a:pt x="9439" y="13761"/>
                    <a:pt x="10963" y="12497"/>
                  </a:cubicBezTo>
                  <a:cubicBezTo>
                    <a:pt x="14983" y="9164"/>
                    <a:pt x="17335" y="4691"/>
                    <a:pt x="19414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7390284" y="1136543"/>
              <a:ext cx="621231" cy="514264"/>
            </a:xfrm>
            <a:custGeom>
              <a:avLst/>
              <a:gdLst/>
              <a:ahLst/>
              <a:cxnLst/>
              <a:rect l="l" t="t" r="r" b="b"/>
              <a:pathLst>
                <a:path w="19415" h="16072" extrusionOk="0">
                  <a:moveTo>
                    <a:pt x="11485" y="5946"/>
                  </a:moveTo>
                  <a:cubicBezTo>
                    <a:pt x="12655" y="7922"/>
                    <a:pt x="18735" y="761"/>
                    <a:pt x="19414" y="0"/>
                  </a:cubicBezTo>
                  <a:cubicBezTo>
                    <a:pt x="17335" y="4691"/>
                    <a:pt x="14983" y="9164"/>
                    <a:pt x="10963" y="12497"/>
                  </a:cubicBezTo>
                  <a:cubicBezTo>
                    <a:pt x="9439" y="13761"/>
                    <a:pt x="7409" y="15191"/>
                    <a:pt x="5265" y="16071"/>
                  </a:cubicBezTo>
                  <a:cubicBezTo>
                    <a:pt x="8544" y="13870"/>
                    <a:pt x="8794" y="10383"/>
                    <a:pt x="5542" y="9272"/>
                  </a:cubicBezTo>
                  <a:cubicBezTo>
                    <a:pt x="3593" y="8609"/>
                    <a:pt x="1889" y="9912"/>
                    <a:pt x="1" y="11682"/>
                  </a:cubicBezTo>
                  <a:cubicBezTo>
                    <a:pt x="3226" y="7171"/>
                    <a:pt x="8872" y="2990"/>
                    <a:pt x="14474" y="2218"/>
                  </a:cubicBezTo>
                  <a:cubicBezTo>
                    <a:pt x="13438" y="2610"/>
                    <a:pt x="10606" y="4456"/>
                    <a:pt x="11485" y="5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7390284" y="1361069"/>
              <a:ext cx="416063" cy="289769"/>
            </a:xfrm>
            <a:custGeom>
              <a:avLst/>
              <a:gdLst/>
              <a:ahLst/>
              <a:cxnLst/>
              <a:rect l="l" t="t" r="r" b="b"/>
              <a:pathLst>
                <a:path w="13003" h="9056" extrusionOk="0">
                  <a:moveTo>
                    <a:pt x="5858" y="0"/>
                  </a:moveTo>
                  <a:cubicBezTo>
                    <a:pt x="5324" y="0"/>
                    <a:pt x="4669" y="129"/>
                    <a:pt x="3871" y="441"/>
                  </a:cubicBezTo>
                  <a:cubicBezTo>
                    <a:pt x="2379" y="1742"/>
                    <a:pt x="1059" y="3186"/>
                    <a:pt x="1" y="4666"/>
                  </a:cubicBezTo>
                  <a:cubicBezTo>
                    <a:pt x="1548" y="3216"/>
                    <a:pt x="2970" y="2080"/>
                    <a:pt x="4505" y="2080"/>
                  </a:cubicBezTo>
                  <a:cubicBezTo>
                    <a:pt x="4844" y="2080"/>
                    <a:pt x="5189" y="2135"/>
                    <a:pt x="5542" y="2255"/>
                  </a:cubicBezTo>
                  <a:cubicBezTo>
                    <a:pt x="8794" y="3367"/>
                    <a:pt x="8544" y="6853"/>
                    <a:pt x="5265" y="9055"/>
                  </a:cubicBezTo>
                  <a:cubicBezTo>
                    <a:pt x="7409" y="8174"/>
                    <a:pt x="9439" y="6744"/>
                    <a:pt x="10963" y="5480"/>
                  </a:cubicBezTo>
                  <a:cubicBezTo>
                    <a:pt x="11684" y="4881"/>
                    <a:pt x="12366" y="4236"/>
                    <a:pt x="13003" y="3548"/>
                  </a:cubicBezTo>
                  <a:cubicBezTo>
                    <a:pt x="12656" y="2531"/>
                    <a:pt x="11423" y="1863"/>
                    <a:pt x="10130" y="1863"/>
                  </a:cubicBezTo>
                  <a:cubicBezTo>
                    <a:pt x="9368" y="1863"/>
                    <a:pt x="8585" y="2095"/>
                    <a:pt x="7950" y="2624"/>
                  </a:cubicBezTo>
                  <a:cubicBezTo>
                    <a:pt x="8189" y="1906"/>
                    <a:pt x="7914" y="0"/>
                    <a:pt x="5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7367278" y="1493250"/>
              <a:ext cx="228238" cy="156052"/>
            </a:xfrm>
            <a:custGeom>
              <a:avLst/>
              <a:gdLst/>
              <a:ahLst/>
              <a:cxnLst/>
              <a:rect l="l" t="t" r="r" b="b"/>
              <a:pathLst>
                <a:path w="7133" h="4877" extrusionOk="0">
                  <a:moveTo>
                    <a:pt x="4319" y="0"/>
                  </a:moveTo>
                  <a:cubicBezTo>
                    <a:pt x="3012" y="0"/>
                    <a:pt x="900" y="1307"/>
                    <a:pt x="397" y="3017"/>
                  </a:cubicBezTo>
                  <a:cubicBezTo>
                    <a:pt x="0" y="4366"/>
                    <a:pt x="1266" y="4876"/>
                    <a:pt x="2753" y="4876"/>
                  </a:cubicBezTo>
                  <a:cubicBezTo>
                    <a:pt x="4357" y="4876"/>
                    <a:pt x="6218" y="4283"/>
                    <a:pt x="6531" y="3507"/>
                  </a:cubicBezTo>
                  <a:cubicBezTo>
                    <a:pt x="7133" y="2012"/>
                    <a:pt x="5626" y="0"/>
                    <a:pt x="4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7402571" y="1558652"/>
              <a:ext cx="65371" cy="59963"/>
            </a:xfrm>
            <a:custGeom>
              <a:avLst/>
              <a:gdLst/>
              <a:ahLst/>
              <a:cxnLst/>
              <a:rect l="l" t="t" r="r" b="b"/>
              <a:pathLst>
                <a:path w="2043" h="1874" extrusionOk="0">
                  <a:moveTo>
                    <a:pt x="1062" y="1"/>
                  </a:moveTo>
                  <a:cubicBezTo>
                    <a:pt x="647" y="1"/>
                    <a:pt x="1" y="845"/>
                    <a:pt x="365" y="1468"/>
                  </a:cubicBezTo>
                  <a:cubicBezTo>
                    <a:pt x="503" y="1704"/>
                    <a:pt x="889" y="1874"/>
                    <a:pt x="1255" y="1874"/>
                  </a:cubicBezTo>
                  <a:cubicBezTo>
                    <a:pt x="1451" y="1874"/>
                    <a:pt x="1642" y="1824"/>
                    <a:pt x="1784" y="1709"/>
                  </a:cubicBezTo>
                  <a:cubicBezTo>
                    <a:pt x="2043" y="1501"/>
                    <a:pt x="1857" y="114"/>
                    <a:pt x="1102" y="4"/>
                  </a:cubicBezTo>
                  <a:cubicBezTo>
                    <a:pt x="1089" y="2"/>
                    <a:pt x="107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7459750" y="1524991"/>
              <a:ext cx="27870" cy="23742"/>
            </a:xfrm>
            <a:custGeom>
              <a:avLst/>
              <a:gdLst/>
              <a:ahLst/>
              <a:cxnLst/>
              <a:rect l="l" t="t" r="r" b="b"/>
              <a:pathLst>
                <a:path w="871" h="742" extrusionOk="0">
                  <a:moveTo>
                    <a:pt x="556" y="1"/>
                  </a:moveTo>
                  <a:cubicBezTo>
                    <a:pt x="398" y="1"/>
                    <a:pt x="1" y="317"/>
                    <a:pt x="103" y="593"/>
                  </a:cubicBezTo>
                  <a:cubicBezTo>
                    <a:pt x="136" y="679"/>
                    <a:pt x="281" y="741"/>
                    <a:pt x="434" y="741"/>
                  </a:cubicBezTo>
                  <a:cubicBezTo>
                    <a:pt x="568" y="741"/>
                    <a:pt x="708" y="693"/>
                    <a:pt x="782" y="569"/>
                  </a:cubicBezTo>
                  <a:cubicBezTo>
                    <a:pt x="871" y="420"/>
                    <a:pt x="788" y="88"/>
                    <a:pt x="587" y="6"/>
                  </a:cubicBezTo>
                  <a:cubicBezTo>
                    <a:pt x="578" y="2"/>
                    <a:pt x="568" y="1"/>
                    <a:pt x="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EE90A7E3-3C7D-25B4-F343-E0580617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>
            <a:extLst>
              <a:ext uri="{FF2B5EF4-FFF2-40B4-BE49-F238E27FC236}">
                <a16:creationId xmlns:a16="http://schemas.microsoft.com/office/drawing/2014/main" id="{0A04F450-D3DF-79C8-28DD-694D9A45A6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8756" y="230011"/>
            <a:ext cx="5808082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“China” Has a High Risk Index?</a:t>
            </a:r>
            <a:endParaRPr dirty="0"/>
          </a:p>
        </p:txBody>
      </p:sp>
      <p:pic>
        <p:nvPicPr>
          <p:cNvPr id="1026" name="Picture 2" descr="China - Free flags icons">
            <a:extLst>
              <a:ext uri="{FF2B5EF4-FFF2-40B4-BE49-F238E27FC236}">
                <a16:creationId xmlns:a16="http://schemas.microsoft.com/office/drawing/2014/main" id="{2E1AE420-D3E1-D78A-158E-F7D5D058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67" y="85275"/>
            <a:ext cx="824324" cy="8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na - Free cultures icons">
            <a:extLst>
              <a:ext uri="{FF2B5EF4-FFF2-40B4-BE49-F238E27FC236}">
                <a16:creationId xmlns:a16="http://schemas.microsoft.com/office/drawing/2014/main" id="{81C3E1BD-6419-D0B8-EE47-2D18D82A2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9" y="1360373"/>
            <a:ext cx="2041636" cy="20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5185;p91">
            <a:extLst>
              <a:ext uri="{FF2B5EF4-FFF2-40B4-BE49-F238E27FC236}">
                <a16:creationId xmlns:a16="http://schemas.microsoft.com/office/drawing/2014/main" id="{C1FB5DEC-97A4-83E2-57D5-E3807F4B819B}"/>
              </a:ext>
            </a:extLst>
          </p:cNvPr>
          <p:cNvGrpSpPr/>
          <p:nvPr/>
        </p:nvGrpSpPr>
        <p:grpSpPr>
          <a:xfrm rot="20220946">
            <a:off x="2527078" y="1497905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3" name="Google Shape;5186;p91">
              <a:extLst>
                <a:ext uri="{FF2B5EF4-FFF2-40B4-BE49-F238E27FC236}">
                  <a16:creationId xmlns:a16="http://schemas.microsoft.com/office/drawing/2014/main" id="{58CED477-4B33-A620-767E-F326354DD61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187;p91">
              <a:extLst>
                <a:ext uri="{FF2B5EF4-FFF2-40B4-BE49-F238E27FC236}">
                  <a16:creationId xmlns:a16="http://schemas.microsoft.com/office/drawing/2014/main" id="{D2179470-AE73-330C-9054-32DED64CC4AF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188;p91">
              <a:extLst>
                <a:ext uri="{FF2B5EF4-FFF2-40B4-BE49-F238E27FC236}">
                  <a16:creationId xmlns:a16="http://schemas.microsoft.com/office/drawing/2014/main" id="{BD806B9F-C88F-9142-2059-BB302A759FEA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 descr="Sea level - Free ecology and environment icons">
            <a:extLst>
              <a:ext uri="{FF2B5EF4-FFF2-40B4-BE49-F238E27FC236}">
                <a16:creationId xmlns:a16="http://schemas.microsoft.com/office/drawing/2014/main" id="{F7F71EDA-7AB2-907F-D952-E2AE7CE2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00" y="2217371"/>
            <a:ext cx="1563897" cy="15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Free Cyclone Icons in PNG &amp; SVG">
            <a:extLst>
              <a:ext uri="{FF2B5EF4-FFF2-40B4-BE49-F238E27FC236}">
                <a16:creationId xmlns:a16="http://schemas.microsoft.com/office/drawing/2014/main" id="{1E8A9A48-C1A1-240E-4C8C-63927163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09" y="938098"/>
            <a:ext cx="1135844" cy="113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nsoon - Free icons">
            <a:extLst>
              <a:ext uri="{FF2B5EF4-FFF2-40B4-BE49-F238E27FC236}">
                <a16:creationId xmlns:a16="http://schemas.microsoft.com/office/drawing/2014/main" id="{61D2A4D4-941B-6C6A-8986-C0A0EAB5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28" y="3553730"/>
            <a:ext cx="1855773" cy="185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5185;p91">
            <a:extLst>
              <a:ext uri="{FF2B5EF4-FFF2-40B4-BE49-F238E27FC236}">
                <a16:creationId xmlns:a16="http://schemas.microsoft.com/office/drawing/2014/main" id="{88B6B9E5-A0E4-6711-8A63-3150FD4254BD}"/>
              </a:ext>
            </a:extLst>
          </p:cNvPr>
          <p:cNvGrpSpPr/>
          <p:nvPr/>
        </p:nvGrpSpPr>
        <p:grpSpPr>
          <a:xfrm>
            <a:off x="3506436" y="4273090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9" name="Google Shape;5186;p91">
              <a:extLst>
                <a:ext uri="{FF2B5EF4-FFF2-40B4-BE49-F238E27FC236}">
                  <a16:creationId xmlns:a16="http://schemas.microsoft.com/office/drawing/2014/main" id="{E5DFEA09-7412-59BD-4D7F-F2AFBC3D3269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187;p91">
              <a:extLst>
                <a:ext uri="{FF2B5EF4-FFF2-40B4-BE49-F238E27FC236}">
                  <a16:creationId xmlns:a16="http://schemas.microsoft.com/office/drawing/2014/main" id="{8190C4D3-C37C-42E8-016F-8AC49A2A1547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188;p91">
              <a:extLst>
                <a:ext uri="{FF2B5EF4-FFF2-40B4-BE49-F238E27FC236}">
                  <a16:creationId xmlns:a16="http://schemas.microsoft.com/office/drawing/2014/main" id="{38B5A297-4A2F-59E5-096B-34F03A6E5439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185;p91">
            <a:extLst>
              <a:ext uri="{FF2B5EF4-FFF2-40B4-BE49-F238E27FC236}">
                <a16:creationId xmlns:a16="http://schemas.microsoft.com/office/drawing/2014/main" id="{7EE5D63C-E8BA-85A4-E74C-A7575D099DC3}"/>
              </a:ext>
            </a:extLst>
          </p:cNvPr>
          <p:cNvGrpSpPr/>
          <p:nvPr/>
        </p:nvGrpSpPr>
        <p:grpSpPr>
          <a:xfrm rot="1865118">
            <a:off x="2430151" y="2797994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13" name="Google Shape;5186;p91">
              <a:extLst>
                <a:ext uri="{FF2B5EF4-FFF2-40B4-BE49-F238E27FC236}">
                  <a16:creationId xmlns:a16="http://schemas.microsoft.com/office/drawing/2014/main" id="{53862516-EB4A-5C27-4B14-7573EE3D228D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87;p91">
              <a:extLst>
                <a:ext uri="{FF2B5EF4-FFF2-40B4-BE49-F238E27FC236}">
                  <a16:creationId xmlns:a16="http://schemas.microsoft.com/office/drawing/2014/main" id="{0507FB81-90EE-24EC-8BA9-1586CAAA4C79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88;p91">
              <a:extLst>
                <a:ext uri="{FF2B5EF4-FFF2-40B4-BE49-F238E27FC236}">
                  <a16:creationId xmlns:a16="http://schemas.microsoft.com/office/drawing/2014/main" id="{C17FD79B-E36E-3BA8-6CB4-35AF3D69E245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185;p91">
            <a:extLst>
              <a:ext uri="{FF2B5EF4-FFF2-40B4-BE49-F238E27FC236}">
                <a16:creationId xmlns:a16="http://schemas.microsoft.com/office/drawing/2014/main" id="{2CA0C130-3D2D-71CD-24B5-91D9BA1F1606}"/>
              </a:ext>
            </a:extLst>
          </p:cNvPr>
          <p:cNvGrpSpPr/>
          <p:nvPr/>
        </p:nvGrpSpPr>
        <p:grpSpPr>
          <a:xfrm>
            <a:off x="5502030" y="2035528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17" name="Google Shape;5186;p91">
              <a:extLst>
                <a:ext uri="{FF2B5EF4-FFF2-40B4-BE49-F238E27FC236}">
                  <a16:creationId xmlns:a16="http://schemas.microsoft.com/office/drawing/2014/main" id="{884F6D3A-3A04-ACD5-6297-57C29F7488EC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87;p91">
              <a:extLst>
                <a:ext uri="{FF2B5EF4-FFF2-40B4-BE49-F238E27FC236}">
                  <a16:creationId xmlns:a16="http://schemas.microsoft.com/office/drawing/2014/main" id="{B8ABA1C1-7218-996A-60A1-7A1C6AA00586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88;p91">
              <a:extLst>
                <a:ext uri="{FF2B5EF4-FFF2-40B4-BE49-F238E27FC236}">
                  <a16:creationId xmlns:a16="http://schemas.microsoft.com/office/drawing/2014/main" id="{CD60B219-93F0-F0E5-D082-FD20B8F04606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Picture 12" descr="Rainfall symbols and icons in Cloud Style, PNG, SVG">
            <a:extLst>
              <a:ext uri="{FF2B5EF4-FFF2-40B4-BE49-F238E27FC236}">
                <a16:creationId xmlns:a16="http://schemas.microsoft.com/office/drawing/2014/main" id="{C84A9F5C-B5E6-5C73-0B02-C7793D2D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39" y="3506089"/>
            <a:ext cx="1855773" cy="185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oogle Shape;5185;p91">
            <a:extLst>
              <a:ext uri="{FF2B5EF4-FFF2-40B4-BE49-F238E27FC236}">
                <a16:creationId xmlns:a16="http://schemas.microsoft.com/office/drawing/2014/main" id="{129C785E-9245-91E2-451A-32A24962D77C}"/>
              </a:ext>
            </a:extLst>
          </p:cNvPr>
          <p:cNvGrpSpPr/>
          <p:nvPr/>
        </p:nvGrpSpPr>
        <p:grpSpPr>
          <a:xfrm rot="20510871">
            <a:off x="6190451" y="4055269"/>
            <a:ext cx="604604" cy="321992"/>
            <a:chOff x="4662475" y="1976500"/>
            <a:chExt cx="68725" cy="36625"/>
          </a:xfrm>
          <a:solidFill>
            <a:schemeClr val="accent2"/>
          </a:solidFill>
        </p:grpSpPr>
        <p:sp>
          <p:nvSpPr>
            <p:cNvPr id="21" name="Google Shape;5186;p91">
              <a:extLst>
                <a:ext uri="{FF2B5EF4-FFF2-40B4-BE49-F238E27FC236}">
                  <a16:creationId xmlns:a16="http://schemas.microsoft.com/office/drawing/2014/main" id="{8EE14E07-324A-C1D5-F432-488527C4BB3C}"/>
                </a:ext>
              </a:extLst>
            </p:cNvPr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187;p91">
              <a:extLst>
                <a:ext uri="{FF2B5EF4-FFF2-40B4-BE49-F238E27FC236}">
                  <a16:creationId xmlns:a16="http://schemas.microsoft.com/office/drawing/2014/main" id="{314EC94A-D9A1-6916-1FD1-3B3C15A1BA27}"/>
                </a:ext>
              </a:extLst>
            </p:cNvPr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88;p91">
              <a:extLst>
                <a:ext uri="{FF2B5EF4-FFF2-40B4-BE49-F238E27FC236}">
                  <a16:creationId xmlns:a16="http://schemas.microsoft.com/office/drawing/2014/main" id="{9938DB0B-15CA-8C3E-80DA-5524B0078F5D}"/>
                </a:ext>
              </a:extLst>
            </p:cNvPr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8" name="Picture 14" descr="Risk - Free ecology and environment icons">
            <a:extLst>
              <a:ext uri="{FF2B5EF4-FFF2-40B4-BE49-F238E27FC236}">
                <a16:creationId xmlns:a16="http://schemas.microsoft.com/office/drawing/2014/main" id="{2E004608-B262-F86F-69BF-78F4F57B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60" y="1646936"/>
            <a:ext cx="2272644" cy="227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4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0"/>
          <p:cNvSpPr/>
          <p:nvPr/>
        </p:nvSpPr>
        <p:spPr>
          <a:xfrm>
            <a:off x="6372975" y="8436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60"/>
          <p:cNvSpPr txBox="1">
            <a:spLocks noGrp="1"/>
          </p:cNvSpPr>
          <p:nvPr>
            <p:ph type="title"/>
          </p:nvPr>
        </p:nvSpPr>
        <p:spPr>
          <a:xfrm>
            <a:off x="2942480" y="2783086"/>
            <a:ext cx="58974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STORM DISASTERS</a:t>
            </a:r>
            <a:endParaRPr dirty="0"/>
          </a:p>
        </p:txBody>
      </p:sp>
      <p:sp>
        <p:nvSpPr>
          <p:cNvPr id="1726" name="Google Shape;1726;p60"/>
          <p:cNvSpPr txBox="1">
            <a:spLocks noGrp="1"/>
          </p:cNvSpPr>
          <p:nvPr>
            <p:ph type="title" idx="2"/>
          </p:nvPr>
        </p:nvSpPr>
        <p:spPr>
          <a:xfrm>
            <a:off x="6350900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27" name="Google Shape;1727;p60"/>
          <p:cNvSpPr/>
          <p:nvPr/>
        </p:nvSpPr>
        <p:spPr>
          <a:xfrm>
            <a:off x="4620450" y="3727868"/>
            <a:ext cx="3674100" cy="39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203;p53">
            <a:extLst>
              <a:ext uri="{FF2B5EF4-FFF2-40B4-BE49-F238E27FC236}">
                <a16:creationId xmlns:a16="http://schemas.microsoft.com/office/drawing/2014/main" id="{EED50754-A4EE-E7DA-DE17-4C0325B6E98F}"/>
              </a:ext>
            </a:extLst>
          </p:cNvPr>
          <p:cNvGrpSpPr/>
          <p:nvPr/>
        </p:nvGrpSpPr>
        <p:grpSpPr>
          <a:xfrm>
            <a:off x="-273140" y="1057567"/>
            <a:ext cx="3674100" cy="3028365"/>
            <a:chOff x="3800475" y="706363"/>
            <a:chExt cx="4628427" cy="3675844"/>
          </a:xfrm>
        </p:grpSpPr>
        <p:sp>
          <p:nvSpPr>
            <p:cNvPr id="3" name="Google Shape;1204;p53">
              <a:extLst>
                <a:ext uri="{FF2B5EF4-FFF2-40B4-BE49-F238E27FC236}">
                  <a16:creationId xmlns:a16="http://schemas.microsoft.com/office/drawing/2014/main" id="{DFFE0866-1533-9131-94F5-DB453AB70FD8}"/>
                </a:ext>
              </a:extLst>
            </p:cNvPr>
            <p:cNvSpPr/>
            <p:nvPr/>
          </p:nvSpPr>
          <p:spPr>
            <a:xfrm>
              <a:off x="7941091" y="3878160"/>
              <a:ext cx="487811" cy="298836"/>
            </a:xfrm>
            <a:custGeom>
              <a:avLst/>
              <a:gdLst/>
              <a:ahLst/>
              <a:cxnLst/>
              <a:rect l="l" t="t" r="r" b="b"/>
              <a:pathLst>
                <a:path w="10630" h="6512" extrusionOk="0">
                  <a:moveTo>
                    <a:pt x="138" y="0"/>
                  </a:moveTo>
                  <a:lnTo>
                    <a:pt x="0" y="4"/>
                  </a:lnTo>
                  <a:cubicBezTo>
                    <a:pt x="128" y="2779"/>
                    <a:pt x="2573" y="3110"/>
                    <a:pt x="6554" y="3422"/>
                  </a:cubicBezTo>
                  <a:cubicBezTo>
                    <a:pt x="10253" y="3710"/>
                    <a:pt x="10391" y="5344"/>
                    <a:pt x="10473" y="6320"/>
                  </a:cubicBezTo>
                  <a:cubicBezTo>
                    <a:pt x="10480" y="6387"/>
                    <a:pt x="10485" y="6451"/>
                    <a:pt x="10491" y="6511"/>
                  </a:cubicBezTo>
                  <a:lnTo>
                    <a:pt x="10629" y="6504"/>
                  </a:lnTo>
                  <a:cubicBezTo>
                    <a:pt x="10623" y="6444"/>
                    <a:pt x="10617" y="6380"/>
                    <a:pt x="10612" y="6313"/>
                  </a:cubicBezTo>
                  <a:cubicBezTo>
                    <a:pt x="10526" y="5311"/>
                    <a:pt x="10385" y="3636"/>
                    <a:pt x="6575" y="3338"/>
                  </a:cubicBezTo>
                  <a:cubicBezTo>
                    <a:pt x="2547" y="3025"/>
                    <a:pt x="262" y="2715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05;p53">
              <a:extLst>
                <a:ext uri="{FF2B5EF4-FFF2-40B4-BE49-F238E27FC236}">
                  <a16:creationId xmlns:a16="http://schemas.microsoft.com/office/drawing/2014/main" id="{76647FEB-AE1E-FDD6-7AA0-0DCC961DF71B}"/>
                </a:ext>
              </a:extLst>
            </p:cNvPr>
            <p:cNvSpPr/>
            <p:nvPr/>
          </p:nvSpPr>
          <p:spPr>
            <a:xfrm>
              <a:off x="7730432" y="2779647"/>
              <a:ext cx="625045" cy="615758"/>
            </a:xfrm>
            <a:custGeom>
              <a:avLst/>
              <a:gdLst/>
              <a:ahLst/>
              <a:cxnLst/>
              <a:rect l="l" t="t" r="r" b="b"/>
              <a:pathLst>
                <a:path w="10904" h="10742" extrusionOk="0">
                  <a:moveTo>
                    <a:pt x="138" y="0"/>
                  </a:moveTo>
                  <a:lnTo>
                    <a:pt x="0" y="8"/>
                  </a:lnTo>
                  <a:cubicBezTo>
                    <a:pt x="245" y="4586"/>
                    <a:pt x="2705" y="5132"/>
                    <a:pt x="6699" y="5644"/>
                  </a:cubicBezTo>
                  <a:cubicBezTo>
                    <a:pt x="10410" y="6120"/>
                    <a:pt x="10617" y="8815"/>
                    <a:pt x="10741" y="10426"/>
                  </a:cubicBezTo>
                  <a:cubicBezTo>
                    <a:pt x="10749" y="10537"/>
                    <a:pt x="10758" y="10642"/>
                    <a:pt x="10767" y="10742"/>
                  </a:cubicBezTo>
                  <a:lnTo>
                    <a:pt x="10904" y="10730"/>
                  </a:lnTo>
                  <a:cubicBezTo>
                    <a:pt x="10894" y="10631"/>
                    <a:pt x="10887" y="10525"/>
                    <a:pt x="10878" y="10415"/>
                  </a:cubicBezTo>
                  <a:cubicBezTo>
                    <a:pt x="10751" y="8763"/>
                    <a:pt x="10538" y="5998"/>
                    <a:pt x="6716" y="5508"/>
                  </a:cubicBezTo>
                  <a:cubicBezTo>
                    <a:pt x="2675" y="4989"/>
                    <a:pt x="377" y="4479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06;p53">
              <a:extLst>
                <a:ext uri="{FF2B5EF4-FFF2-40B4-BE49-F238E27FC236}">
                  <a16:creationId xmlns:a16="http://schemas.microsoft.com/office/drawing/2014/main" id="{13F76E07-FD45-94F0-A1FF-F21BC67C775C}"/>
                </a:ext>
              </a:extLst>
            </p:cNvPr>
            <p:cNvSpPr/>
            <p:nvPr/>
          </p:nvSpPr>
          <p:spPr>
            <a:xfrm>
              <a:off x="5453764" y="3761633"/>
              <a:ext cx="280995" cy="378959"/>
            </a:xfrm>
            <a:custGeom>
              <a:avLst/>
              <a:gdLst/>
              <a:ahLst/>
              <a:cxnLst/>
              <a:rect l="l" t="t" r="r" b="b"/>
              <a:pathLst>
                <a:path w="4902" h="6611" extrusionOk="0">
                  <a:moveTo>
                    <a:pt x="2362" y="1060"/>
                  </a:moveTo>
                  <a:lnTo>
                    <a:pt x="2362" y="1060"/>
                  </a:lnTo>
                  <a:cubicBezTo>
                    <a:pt x="2233" y="1108"/>
                    <a:pt x="2135" y="1149"/>
                    <a:pt x="2135" y="1149"/>
                  </a:cubicBezTo>
                  <a:cubicBezTo>
                    <a:pt x="2170" y="1134"/>
                    <a:pt x="2202" y="1118"/>
                    <a:pt x="2235" y="1102"/>
                  </a:cubicBezTo>
                  <a:cubicBezTo>
                    <a:pt x="2280" y="1087"/>
                    <a:pt x="2321" y="1073"/>
                    <a:pt x="2362" y="1060"/>
                  </a:cubicBezTo>
                  <a:close/>
                  <a:moveTo>
                    <a:pt x="3024" y="4485"/>
                  </a:moveTo>
                  <a:lnTo>
                    <a:pt x="3024" y="4485"/>
                  </a:lnTo>
                  <a:cubicBezTo>
                    <a:pt x="2978" y="4876"/>
                    <a:pt x="2944" y="5259"/>
                    <a:pt x="2941" y="5567"/>
                  </a:cubicBezTo>
                  <a:lnTo>
                    <a:pt x="2797" y="5131"/>
                  </a:lnTo>
                  <a:lnTo>
                    <a:pt x="2797" y="5130"/>
                  </a:lnTo>
                  <a:cubicBezTo>
                    <a:pt x="2800" y="5129"/>
                    <a:pt x="2804" y="5127"/>
                    <a:pt x="2806" y="5126"/>
                  </a:cubicBezTo>
                  <a:cubicBezTo>
                    <a:pt x="2814" y="5122"/>
                    <a:pt x="2820" y="5116"/>
                    <a:pt x="2827" y="5111"/>
                  </a:cubicBezTo>
                  <a:cubicBezTo>
                    <a:pt x="2819" y="5076"/>
                    <a:pt x="2816" y="5041"/>
                    <a:pt x="2816" y="5004"/>
                  </a:cubicBezTo>
                  <a:lnTo>
                    <a:pt x="2816" y="4994"/>
                  </a:lnTo>
                  <a:cubicBezTo>
                    <a:pt x="2816" y="4961"/>
                    <a:pt x="2818" y="4927"/>
                    <a:pt x="2825" y="4893"/>
                  </a:cubicBezTo>
                  <a:cubicBezTo>
                    <a:pt x="2848" y="4753"/>
                    <a:pt x="2921" y="4617"/>
                    <a:pt x="3024" y="4485"/>
                  </a:cubicBezTo>
                  <a:close/>
                  <a:moveTo>
                    <a:pt x="3036" y="0"/>
                  </a:moveTo>
                  <a:cubicBezTo>
                    <a:pt x="2986" y="0"/>
                    <a:pt x="2927" y="7"/>
                    <a:pt x="2859" y="22"/>
                  </a:cubicBezTo>
                  <a:lnTo>
                    <a:pt x="2858" y="22"/>
                  </a:lnTo>
                  <a:cubicBezTo>
                    <a:pt x="2831" y="29"/>
                    <a:pt x="2802" y="36"/>
                    <a:pt x="2772" y="44"/>
                  </a:cubicBezTo>
                  <a:cubicBezTo>
                    <a:pt x="2770" y="45"/>
                    <a:pt x="2767" y="46"/>
                    <a:pt x="2765" y="46"/>
                  </a:cubicBezTo>
                  <a:cubicBezTo>
                    <a:pt x="2736" y="55"/>
                    <a:pt x="2707" y="64"/>
                    <a:pt x="2675" y="75"/>
                  </a:cubicBezTo>
                  <a:cubicBezTo>
                    <a:pt x="2671" y="76"/>
                    <a:pt x="2665" y="80"/>
                    <a:pt x="2659" y="81"/>
                  </a:cubicBezTo>
                  <a:cubicBezTo>
                    <a:pt x="2630" y="91"/>
                    <a:pt x="2601" y="102"/>
                    <a:pt x="2570" y="114"/>
                  </a:cubicBezTo>
                  <a:cubicBezTo>
                    <a:pt x="2560" y="119"/>
                    <a:pt x="2550" y="123"/>
                    <a:pt x="2540" y="127"/>
                  </a:cubicBezTo>
                  <a:cubicBezTo>
                    <a:pt x="2512" y="138"/>
                    <a:pt x="2483" y="150"/>
                    <a:pt x="2453" y="164"/>
                  </a:cubicBezTo>
                  <a:cubicBezTo>
                    <a:pt x="2439" y="170"/>
                    <a:pt x="2423" y="177"/>
                    <a:pt x="2408" y="184"/>
                  </a:cubicBezTo>
                  <a:cubicBezTo>
                    <a:pt x="2381" y="197"/>
                    <a:pt x="2354" y="209"/>
                    <a:pt x="2326" y="222"/>
                  </a:cubicBezTo>
                  <a:lnTo>
                    <a:pt x="2254" y="259"/>
                  </a:lnTo>
                  <a:cubicBezTo>
                    <a:pt x="2232" y="271"/>
                    <a:pt x="2211" y="281"/>
                    <a:pt x="2188" y="293"/>
                  </a:cubicBezTo>
                  <a:cubicBezTo>
                    <a:pt x="2140" y="318"/>
                    <a:pt x="2091" y="346"/>
                    <a:pt x="2039" y="375"/>
                  </a:cubicBezTo>
                  <a:cubicBezTo>
                    <a:pt x="1988" y="404"/>
                    <a:pt x="1938" y="433"/>
                    <a:pt x="1890" y="461"/>
                  </a:cubicBezTo>
                  <a:cubicBezTo>
                    <a:pt x="1874" y="471"/>
                    <a:pt x="1860" y="481"/>
                    <a:pt x="1845" y="489"/>
                  </a:cubicBezTo>
                  <a:cubicBezTo>
                    <a:pt x="1813" y="510"/>
                    <a:pt x="1780" y="529"/>
                    <a:pt x="1749" y="550"/>
                  </a:cubicBezTo>
                  <a:cubicBezTo>
                    <a:pt x="1732" y="561"/>
                    <a:pt x="1717" y="570"/>
                    <a:pt x="1699" y="582"/>
                  </a:cubicBezTo>
                  <a:cubicBezTo>
                    <a:pt x="1672" y="600"/>
                    <a:pt x="1644" y="618"/>
                    <a:pt x="1618" y="636"/>
                  </a:cubicBezTo>
                  <a:cubicBezTo>
                    <a:pt x="1601" y="648"/>
                    <a:pt x="1585" y="660"/>
                    <a:pt x="1567" y="671"/>
                  </a:cubicBezTo>
                  <a:cubicBezTo>
                    <a:pt x="1544" y="689"/>
                    <a:pt x="1519" y="707"/>
                    <a:pt x="1495" y="724"/>
                  </a:cubicBezTo>
                  <a:cubicBezTo>
                    <a:pt x="1479" y="736"/>
                    <a:pt x="1463" y="748"/>
                    <a:pt x="1446" y="760"/>
                  </a:cubicBezTo>
                  <a:cubicBezTo>
                    <a:pt x="1424" y="777"/>
                    <a:pt x="1402" y="794"/>
                    <a:pt x="1380" y="810"/>
                  </a:cubicBezTo>
                  <a:cubicBezTo>
                    <a:pt x="1365" y="823"/>
                    <a:pt x="1350" y="835"/>
                    <a:pt x="1335" y="848"/>
                  </a:cubicBezTo>
                  <a:cubicBezTo>
                    <a:pt x="1314" y="864"/>
                    <a:pt x="1294" y="881"/>
                    <a:pt x="1274" y="898"/>
                  </a:cubicBezTo>
                  <a:cubicBezTo>
                    <a:pt x="1259" y="910"/>
                    <a:pt x="1245" y="923"/>
                    <a:pt x="1231" y="935"/>
                  </a:cubicBezTo>
                  <a:cubicBezTo>
                    <a:pt x="1213" y="951"/>
                    <a:pt x="1193" y="968"/>
                    <a:pt x="1176" y="984"/>
                  </a:cubicBezTo>
                  <a:cubicBezTo>
                    <a:pt x="1162" y="996"/>
                    <a:pt x="1149" y="1009"/>
                    <a:pt x="1135" y="1021"/>
                  </a:cubicBezTo>
                  <a:cubicBezTo>
                    <a:pt x="1119" y="1037"/>
                    <a:pt x="1101" y="1054"/>
                    <a:pt x="1085" y="1070"/>
                  </a:cubicBezTo>
                  <a:cubicBezTo>
                    <a:pt x="1073" y="1083"/>
                    <a:pt x="1060" y="1095"/>
                    <a:pt x="1049" y="1108"/>
                  </a:cubicBezTo>
                  <a:cubicBezTo>
                    <a:pt x="1033" y="1124"/>
                    <a:pt x="1017" y="1140"/>
                    <a:pt x="1003" y="1156"/>
                  </a:cubicBezTo>
                  <a:lnTo>
                    <a:pt x="970" y="1193"/>
                  </a:lnTo>
                  <a:cubicBezTo>
                    <a:pt x="956" y="1208"/>
                    <a:pt x="943" y="1224"/>
                    <a:pt x="927" y="1241"/>
                  </a:cubicBezTo>
                  <a:cubicBezTo>
                    <a:pt x="918" y="1254"/>
                    <a:pt x="908" y="1265"/>
                    <a:pt x="898" y="1277"/>
                  </a:cubicBezTo>
                  <a:cubicBezTo>
                    <a:pt x="884" y="1294"/>
                    <a:pt x="872" y="1310"/>
                    <a:pt x="860" y="1325"/>
                  </a:cubicBezTo>
                  <a:cubicBezTo>
                    <a:pt x="852" y="1338"/>
                    <a:pt x="842" y="1349"/>
                    <a:pt x="833" y="1362"/>
                  </a:cubicBezTo>
                  <a:cubicBezTo>
                    <a:pt x="821" y="1378"/>
                    <a:pt x="811" y="1394"/>
                    <a:pt x="800" y="1410"/>
                  </a:cubicBezTo>
                  <a:cubicBezTo>
                    <a:pt x="792" y="1421"/>
                    <a:pt x="784" y="1433"/>
                    <a:pt x="777" y="1444"/>
                  </a:cubicBezTo>
                  <a:cubicBezTo>
                    <a:pt x="765" y="1461"/>
                    <a:pt x="756" y="1478"/>
                    <a:pt x="746" y="1496"/>
                  </a:cubicBezTo>
                  <a:cubicBezTo>
                    <a:pt x="739" y="1505"/>
                    <a:pt x="733" y="1516"/>
                    <a:pt x="726" y="1526"/>
                  </a:cubicBezTo>
                  <a:cubicBezTo>
                    <a:pt x="713" y="1549"/>
                    <a:pt x="703" y="1571"/>
                    <a:pt x="691" y="1594"/>
                  </a:cubicBezTo>
                  <a:cubicBezTo>
                    <a:pt x="684" y="1608"/>
                    <a:pt x="678" y="1622"/>
                    <a:pt x="670" y="1636"/>
                  </a:cubicBezTo>
                  <a:cubicBezTo>
                    <a:pt x="663" y="1653"/>
                    <a:pt x="655" y="1669"/>
                    <a:pt x="649" y="1685"/>
                  </a:cubicBezTo>
                  <a:cubicBezTo>
                    <a:pt x="643" y="1699"/>
                    <a:pt x="639" y="1712"/>
                    <a:pt x="633" y="1725"/>
                  </a:cubicBezTo>
                  <a:cubicBezTo>
                    <a:pt x="629" y="1738"/>
                    <a:pt x="624" y="1751"/>
                    <a:pt x="620" y="1764"/>
                  </a:cubicBezTo>
                  <a:cubicBezTo>
                    <a:pt x="616" y="1777"/>
                    <a:pt x="612" y="1791"/>
                    <a:pt x="607" y="1805"/>
                  </a:cubicBezTo>
                  <a:cubicBezTo>
                    <a:pt x="603" y="1819"/>
                    <a:pt x="600" y="1829"/>
                    <a:pt x="597" y="1841"/>
                  </a:cubicBezTo>
                  <a:cubicBezTo>
                    <a:pt x="594" y="1852"/>
                    <a:pt x="590" y="1869"/>
                    <a:pt x="587" y="1883"/>
                  </a:cubicBezTo>
                  <a:cubicBezTo>
                    <a:pt x="585" y="1894"/>
                    <a:pt x="582" y="1905"/>
                    <a:pt x="579" y="1916"/>
                  </a:cubicBezTo>
                  <a:cubicBezTo>
                    <a:pt x="577" y="1930"/>
                    <a:pt x="575" y="1944"/>
                    <a:pt x="574" y="1958"/>
                  </a:cubicBezTo>
                  <a:cubicBezTo>
                    <a:pt x="572" y="1969"/>
                    <a:pt x="570" y="1980"/>
                    <a:pt x="569" y="1991"/>
                  </a:cubicBezTo>
                  <a:cubicBezTo>
                    <a:pt x="567" y="2005"/>
                    <a:pt x="566" y="2019"/>
                    <a:pt x="565" y="2033"/>
                  </a:cubicBezTo>
                  <a:cubicBezTo>
                    <a:pt x="565" y="2043"/>
                    <a:pt x="564" y="2054"/>
                    <a:pt x="563" y="2063"/>
                  </a:cubicBezTo>
                  <a:lnTo>
                    <a:pt x="563" y="2105"/>
                  </a:lnTo>
                  <a:cubicBezTo>
                    <a:pt x="563" y="2115"/>
                    <a:pt x="564" y="2125"/>
                    <a:pt x="564" y="2134"/>
                  </a:cubicBezTo>
                  <a:cubicBezTo>
                    <a:pt x="564" y="2149"/>
                    <a:pt x="565" y="2163"/>
                    <a:pt x="567" y="2177"/>
                  </a:cubicBezTo>
                  <a:cubicBezTo>
                    <a:pt x="567" y="2185"/>
                    <a:pt x="569" y="2194"/>
                    <a:pt x="570" y="2203"/>
                  </a:cubicBezTo>
                  <a:cubicBezTo>
                    <a:pt x="571" y="2218"/>
                    <a:pt x="574" y="2232"/>
                    <a:pt x="576" y="2246"/>
                  </a:cubicBezTo>
                  <a:cubicBezTo>
                    <a:pt x="577" y="2255"/>
                    <a:pt x="579" y="2262"/>
                    <a:pt x="580" y="2270"/>
                  </a:cubicBezTo>
                  <a:cubicBezTo>
                    <a:pt x="584" y="2285"/>
                    <a:pt x="587" y="2299"/>
                    <a:pt x="590" y="2313"/>
                  </a:cubicBezTo>
                  <a:cubicBezTo>
                    <a:pt x="592" y="2321"/>
                    <a:pt x="594" y="2327"/>
                    <a:pt x="596" y="2335"/>
                  </a:cubicBezTo>
                  <a:cubicBezTo>
                    <a:pt x="600" y="2350"/>
                    <a:pt x="604" y="2365"/>
                    <a:pt x="610" y="2379"/>
                  </a:cubicBezTo>
                  <a:cubicBezTo>
                    <a:pt x="612" y="2384"/>
                    <a:pt x="614" y="2391"/>
                    <a:pt x="616" y="2396"/>
                  </a:cubicBezTo>
                  <a:cubicBezTo>
                    <a:pt x="622" y="2411"/>
                    <a:pt x="628" y="2428"/>
                    <a:pt x="634" y="2443"/>
                  </a:cubicBezTo>
                  <a:cubicBezTo>
                    <a:pt x="636" y="2446"/>
                    <a:pt x="637" y="2450"/>
                    <a:pt x="639" y="2454"/>
                  </a:cubicBezTo>
                  <a:cubicBezTo>
                    <a:pt x="673" y="2531"/>
                    <a:pt x="719" y="2605"/>
                    <a:pt x="773" y="2671"/>
                  </a:cubicBezTo>
                  <a:cubicBezTo>
                    <a:pt x="748" y="2696"/>
                    <a:pt x="723" y="2722"/>
                    <a:pt x="698" y="2748"/>
                  </a:cubicBezTo>
                  <a:cubicBezTo>
                    <a:pt x="458" y="2976"/>
                    <a:pt x="287" y="3187"/>
                    <a:pt x="175" y="3379"/>
                  </a:cubicBezTo>
                  <a:cubicBezTo>
                    <a:pt x="175" y="3380"/>
                    <a:pt x="174" y="3382"/>
                    <a:pt x="173" y="3383"/>
                  </a:cubicBezTo>
                  <a:cubicBezTo>
                    <a:pt x="158" y="3409"/>
                    <a:pt x="144" y="3436"/>
                    <a:pt x="131" y="3461"/>
                  </a:cubicBezTo>
                  <a:cubicBezTo>
                    <a:pt x="130" y="3464"/>
                    <a:pt x="127" y="3468"/>
                    <a:pt x="125" y="3471"/>
                  </a:cubicBezTo>
                  <a:cubicBezTo>
                    <a:pt x="113" y="3496"/>
                    <a:pt x="103" y="3519"/>
                    <a:pt x="92" y="3543"/>
                  </a:cubicBezTo>
                  <a:cubicBezTo>
                    <a:pt x="90" y="3548"/>
                    <a:pt x="89" y="3552"/>
                    <a:pt x="86" y="3556"/>
                  </a:cubicBezTo>
                  <a:cubicBezTo>
                    <a:pt x="77" y="3580"/>
                    <a:pt x="69" y="3602"/>
                    <a:pt x="59" y="3624"/>
                  </a:cubicBezTo>
                  <a:cubicBezTo>
                    <a:pt x="58" y="3630"/>
                    <a:pt x="56" y="3635"/>
                    <a:pt x="54" y="3639"/>
                  </a:cubicBezTo>
                  <a:cubicBezTo>
                    <a:pt x="46" y="3661"/>
                    <a:pt x="41" y="3683"/>
                    <a:pt x="34" y="3703"/>
                  </a:cubicBezTo>
                  <a:cubicBezTo>
                    <a:pt x="33" y="3709"/>
                    <a:pt x="31" y="3714"/>
                    <a:pt x="30" y="3719"/>
                  </a:cubicBezTo>
                  <a:cubicBezTo>
                    <a:pt x="25" y="3740"/>
                    <a:pt x="20" y="3761"/>
                    <a:pt x="17" y="3781"/>
                  </a:cubicBezTo>
                  <a:cubicBezTo>
                    <a:pt x="16" y="3786"/>
                    <a:pt x="15" y="3792"/>
                    <a:pt x="14" y="3798"/>
                  </a:cubicBezTo>
                  <a:cubicBezTo>
                    <a:pt x="11" y="3818"/>
                    <a:pt x="7" y="3837"/>
                    <a:pt x="5" y="3857"/>
                  </a:cubicBezTo>
                  <a:cubicBezTo>
                    <a:pt x="5" y="3862"/>
                    <a:pt x="5" y="3868"/>
                    <a:pt x="4" y="3873"/>
                  </a:cubicBezTo>
                  <a:cubicBezTo>
                    <a:pt x="2" y="3892"/>
                    <a:pt x="2" y="3912"/>
                    <a:pt x="1" y="3930"/>
                  </a:cubicBezTo>
                  <a:lnTo>
                    <a:pt x="1" y="3946"/>
                  </a:lnTo>
                  <a:cubicBezTo>
                    <a:pt x="1" y="3965"/>
                    <a:pt x="2" y="3983"/>
                    <a:pt x="4" y="4001"/>
                  </a:cubicBezTo>
                  <a:cubicBezTo>
                    <a:pt x="4" y="4006"/>
                    <a:pt x="4" y="4011"/>
                    <a:pt x="4" y="4017"/>
                  </a:cubicBezTo>
                  <a:cubicBezTo>
                    <a:pt x="6" y="4035"/>
                    <a:pt x="9" y="4052"/>
                    <a:pt x="12" y="4070"/>
                  </a:cubicBezTo>
                  <a:cubicBezTo>
                    <a:pt x="13" y="4075"/>
                    <a:pt x="14" y="4081"/>
                    <a:pt x="14" y="4085"/>
                  </a:cubicBezTo>
                  <a:cubicBezTo>
                    <a:pt x="18" y="4102"/>
                    <a:pt x="22" y="4119"/>
                    <a:pt x="26" y="4136"/>
                  </a:cubicBezTo>
                  <a:cubicBezTo>
                    <a:pt x="27" y="4141"/>
                    <a:pt x="29" y="4146"/>
                    <a:pt x="30" y="4152"/>
                  </a:cubicBezTo>
                  <a:cubicBezTo>
                    <a:pt x="34" y="4168"/>
                    <a:pt x="40" y="4184"/>
                    <a:pt x="46" y="4201"/>
                  </a:cubicBezTo>
                  <a:cubicBezTo>
                    <a:pt x="47" y="4206"/>
                    <a:pt x="50" y="4210"/>
                    <a:pt x="52" y="4216"/>
                  </a:cubicBezTo>
                  <a:cubicBezTo>
                    <a:pt x="57" y="4231"/>
                    <a:pt x="65" y="4247"/>
                    <a:pt x="71" y="4263"/>
                  </a:cubicBezTo>
                  <a:cubicBezTo>
                    <a:pt x="73" y="4268"/>
                    <a:pt x="76" y="4272"/>
                    <a:pt x="78" y="4276"/>
                  </a:cubicBezTo>
                  <a:cubicBezTo>
                    <a:pt x="85" y="4292"/>
                    <a:pt x="94" y="4308"/>
                    <a:pt x="103" y="4323"/>
                  </a:cubicBezTo>
                  <a:lnTo>
                    <a:pt x="110" y="4337"/>
                  </a:lnTo>
                  <a:cubicBezTo>
                    <a:pt x="119" y="4351"/>
                    <a:pt x="129" y="4366"/>
                    <a:pt x="138" y="4381"/>
                  </a:cubicBezTo>
                  <a:cubicBezTo>
                    <a:pt x="140" y="4385"/>
                    <a:pt x="144" y="4390"/>
                    <a:pt x="147" y="4393"/>
                  </a:cubicBezTo>
                  <a:cubicBezTo>
                    <a:pt x="157" y="4408"/>
                    <a:pt x="167" y="4422"/>
                    <a:pt x="179" y="4437"/>
                  </a:cubicBezTo>
                  <a:lnTo>
                    <a:pt x="188" y="4448"/>
                  </a:lnTo>
                  <a:cubicBezTo>
                    <a:pt x="199" y="4461"/>
                    <a:pt x="212" y="4476"/>
                    <a:pt x="224" y="4490"/>
                  </a:cubicBezTo>
                  <a:cubicBezTo>
                    <a:pt x="227" y="4493"/>
                    <a:pt x="230" y="4497"/>
                    <a:pt x="233" y="4500"/>
                  </a:cubicBezTo>
                  <a:cubicBezTo>
                    <a:pt x="246" y="4514"/>
                    <a:pt x="260" y="4528"/>
                    <a:pt x="273" y="4542"/>
                  </a:cubicBezTo>
                  <a:lnTo>
                    <a:pt x="282" y="4550"/>
                  </a:lnTo>
                  <a:cubicBezTo>
                    <a:pt x="296" y="4564"/>
                    <a:pt x="311" y="4578"/>
                    <a:pt x="326" y="4591"/>
                  </a:cubicBezTo>
                  <a:lnTo>
                    <a:pt x="335" y="4597"/>
                  </a:lnTo>
                  <a:cubicBezTo>
                    <a:pt x="351" y="4611"/>
                    <a:pt x="367" y="4625"/>
                    <a:pt x="385" y="4638"/>
                  </a:cubicBezTo>
                  <a:cubicBezTo>
                    <a:pt x="386" y="4639"/>
                    <a:pt x="388" y="4642"/>
                    <a:pt x="390" y="4643"/>
                  </a:cubicBezTo>
                  <a:cubicBezTo>
                    <a:pt x="409" y="4656"/>
                    <a:pt x="426" y="4670"/>
                    <a:pt x="445" y="4683"/>
                  </a:cubicBezTo>
                  <a:cubicBezTo>
                    <a:pt x="446" y="4684"/>
                    <a:pt x="447" y="4684"/>
                    <a:pt x="447" y="4685"/>
                  </a:cubicBezTo>
                  <a:cubicBezTo>
                    <a:pt x="653" y="4829"/>
                    <a:pt x="911" y="4940"/>
                    <a:pt x="1180" y="5021"/>
                  </a:cubicBezTo>
                  <a:cubicBezTo>
                    <a:pt x="1181" y="5021"/>
                    <a:pt x="1181" y="5021"/>
                    <a:pt x="1183" y="5022"/>
                  </a:cubicBezTo>
                  <a:cubicBezTo>
                    <a:pt x="1206" y="5029"/>
                    <a:pt x="1230" y="5035"/>
                    <a:pt x="1255" y="5043"/>
                  </a:cubicBezTo>
                  <a:cubicBezTo>
                    <a:pt x="1258" y="5044"/>
                    <a:pt x="1263" y="5045"/>
                    <a:pt x="1266" y="5046"/>
                  </a:cubicBezTo>
                  <a:lnTo>
                    <a:pt x="1334" y="5063"/>
                  </a:lnTo>
                  <a:lnTo>
                    <a:pt x="1349" y="5068"/>
                  </a:lnTo>
                  <a:cubicBezTo>
                    <a:pt x="1371" y="5073"/>
                    <a:pt x="1392" y="5078"/>
                    <a:pt x="1414" y="5084"/>
                  </a:cubicBezTo>
                  <a:lnTo>
                    <a:pt x="1433" y="5088"/>
                  </a:lnTo>
                  <a:cubicBezTo>
                    <a:pt x="1454" y="5093"/>
                    <a:pt x="1474" y="5098"/>
                    <a:pt x="1495" y="5102"/>
                  </a:cubicBezTo>
                  <a:cubicBezTo>
                    <a:pt x="1503" y="5103"/>
                    <a:pt x="1510" y="5105"/>
                    <a:pt x="1517" y="5106"/>
                  </a:cubicBezTo>
                  <a:cubicBezTo>
                    <a:pt x="1537" y="5111"/>
                    <a:pt x="1557" y="5115"/>
                    <a:pt x="1577" y="5118"/>
                  </a:cubicBezTo>
                  <a:lnTo>
                    <a:pt x="1601" y="5124"/>
                  </a:lnTo>
                  <a:cubicBezTo>
                    <a:pt x="1619" y="5127"/>
                    <a:pt x="1639" y="5130"/>
                    <a:pt x="1657" y="5133"/>
                  </a:cubicBezTo>
                  <a:lnTo>
                    <a:pt x="1684" y="5138"/>
                  </a:lnTo>
                  <a:cubicBezTo>
                    <a:pt x="1701" y="5141"/>
                    <a:pt x="1720" y="5144"/>
                    <a:pt x="1738" y="5148"/>
                  </a:cubicBezTo>
                  <a:lnTo>
                    <a:pt x="1766" y="5152"/>
                  </a:lnTo>
                  <a:lnTo>
                    <a:pt x="1819" y="5159"/>
                  </a:lnTo>
                  <a:cubicBezTo>
                    <a:pt x="1828" y="5161"/>
                    <a:pt x="1838" y="5162"/>
                    <a:pt x="1847" y="5163"/>
                  </a:cubicBezTo>
                  <a:cubicBezTo>
                    <a:pt x="1865" y="5166"/>
                    <a:pt x="1881" y="5167"/>
                    <a:pt x="1897" y="5169"/>
                  </a:cubicBezTo>
                  <a:cubicBezTo>
                    <a:pt x="1908" y="5170"/>
                    <a:pt x="1918" y="5171"/>
                    <a:pt x="1928" y="5172"/>
                  </a:cubicBezTo>
                  <a:lnTo>
                    <a:pt x="1975" y="5178"/>
                  </a:lnTo>
                  <a:cubicBezTo>
                    <a:pt x="1985" y="5179"/>
                    <a:pt x="1996" y="5180"/>
                    <a:pt x="2006" y="5181"/>
                  </a:cubicBezTo>
                  <a:cubicBezTo>
                    <a:pt x="2021" y="5182"/>
                    <a:pt x="2037" y="5184"/>
                    <a:pt x="2053" y="5185"/>
                  </a:cubicBezTo>
                  <a:cubicBezTo>
                    <a:pt x="2063" y="5186"/>
                    <a:pt x="2072" y="5186"/>
                    <a:pt x="2083" y="5188"/>
                  </a:cubicBezTo>
                  <a:cubicBezTo>
                    <a:pt x="2097" y="5189"/>
                    <a:pt x="2112" y="5190"/>
                    <a:pt x="2126" y="5191"/>
                  </a:cubicBezTo>
                  <a:cubicBezTo>
                    <a:pt x="2137" y="5191"/>
                    <a:pt x="2148" y="5192"/>
                    <a:pt x="2159" y="5192"/>
                  </a:cubicBezTo>
                  <a:cubicBezTo>
                    <a:pt x="2172" y="5193"/>
                    <a:pt x="2186" y="5194"/>
                    <a:pt x="2199" y="5194"/>
                  </a:cubicBezTo>
                  <a:lnTo>
                    <a:pt x="2229" y="5195"/>
                  </a:lnTo>
                  <a:lnTo>
                    <a:pt x="2269" y="5196"/>
                  </a:lnTo>
                  <a:lnTo>
                    <a:pt x="2299" y="5197"/>
                  </a:lnTo>
                  <a:lnTo>
                    <a:pt x="2401" y="5197"/>
                  </a:lnTo>
                  <a:lnTo>
                    <a:pt x="2430" y="5196"/>
                  </a:lnTo>
                  <a:cubicBezTo>
                    <a:pt x="2440" y="5196"/>
                    <a:pt x="2451" y="5195"/>
                    <a:pt x="2461" y="5195"/>
                  </a:cubicBezTo>
                  <a:cubicBezTo>
                    <a:pt x="2472" y="5194"/>
                    <a:pt x="2481" y="5194"/>
                    <a:pt x="2491" y="5193"/>
                  </a:cubicBezTo>
                  <a:lnTo>
                    <a:pt x="2520" y="5191"/>
                  </a:lnTo>
                  <a:cubicBezTo>
                    <a:pt x="2528" y="5191"/>
                    <a:pt x="2538" y="5190"/>
                    <a:pt x="2547" y="5189"/>
                  </a:cubicBezTo>
                  <a:cubicBezTo>
                    <a:pt x="2555" y="5188"/>
                    <a:pt x="2565" y="5188"/>
                    <a:pt x="2574" y="5186"/>
                  </a:cubicBezTo>
                  <a:cubicBezTo>
                    <a:pt x="2581" y="5185"/>
                    <a:pt x="2591" y="5183"/>
                    <a:pt x="2599" y="5182"/>
                  </a:cubicBezTo>
                  <a:cubicBezTo>
                    <a:pt x="2607" y="5181"/>
                    <a:pt x="2615" y="5180"/>
                    <a:pt x="2623" y="5179"/>
                  </a:cubicBezTo>
                  <a:lnTo>
                    <a:pt x="3175" y="6610"/>
                  </a:lnTo>
                  <a:lnTo>
                    <a:pt x="3274" y="6562"/>
                  </a:lnTo>
                  <a:lnTo>
                    <a:pt x="2984" y="5692"/>
                  </a:lnTo>
                  <a:cubicBezTo>
                    <a:pt x="2986" y="5303"/>
                    <a:pt x="3043" y="4832"/>
                    <a:pt x="3137" y="4352"/>
                  </a:cubicBezTo>
                  <a:cubicBezTo>
                    <a:pt x="3318" y="4157"/>
                    <a:pt x="3547" y="3972"/>
                    <a:pt x="3755" y="3794"/>
                  </a:cubicBezTo>
                  <a:cubicBezTo>
                    <a:pt x="4129" y="3476"/>
                    <a:pt x="4374" y="3051"/>
                    <a:pt x="4215" y="2962"/>
                  </a:cubicBezTo>
                  <a:cubicBezTo>
                    <a:pt x="4176" y="2913"/>
                    <a:pt x="4131" y="2895"/>
                    <a:pt x="4082" y="2895"/>
                  </a:cubicBezTo>
                  <a:cubicBezTo>
                    <a:pt x="3921" y="2895"/>
                    <a:pt x="3712" y="3094"/>
                    <a:pt x="3494" y="3094"/>
                  </a:cubicBezTo>
                  <a:cubicBezTo>
                    <a:pt x="3483" y="3094"/>
                    <a:pt x="3472" y="3094"/>
                    <a:pt x="3460" y="3092"/>
                  </a:cubicBezTo>
                  <a:cubicBezTo>
                    <a:pt x="3460" y="3092"/>
                    <a:pt x="3459" y="3092"/>
                    <a:pt x="3458" y="3092"/>
                  </a:cubicBezTo>
                  <a:cubicBezTo>
                    <a:pt x="3252" y="3092"/>
                    <a:pt x="4033" y="2390"/>
                    <a:pt x="4433" y="1991"/>
                  </a:cubicBezTo>
                  <a:cubicBezTo>
                    <a:pt x="4740" y="1695"/>
                    <a:pt x="4846" y="1513"/>
                    <a:pt x="4845" y="1403"/>
                  </a:cubicBezTo>
                  <a:cubicBezTo>
                    <a:pt x="4893" y="1262"/>
                    <a:pt x="4866" y="1157"/>
                    <a:pt x="4704" y="1157"/>
                  </a:cubicBezTo>
                  <a:cubicBezTo>
                    <a:pt x="4619" y="1157"/>
                    <a:pt x="4498" y="1186"/>
                    <a:pt x="4331" y="1253"/>
                  </a:cubicBezTo>
                  <a:cubicBezTo>
                    <a:pt x="4874" y="807"/>
                    <a:pt x="4902" y="559"/>
                    <a:pt x="4563" y="559"/>
                  </a:cubicBezTo>
                  <a:cubicBezTo>
                    <a:pt x="4256" y="559"/>
                    <a:pt x="3649" y="763"/>
                    <a:pt x="2854" y="1210"/>
                  </a:cubicBezTo>
                  <a:cubicBezTo>
                    <a:pt x="3031" y="1029"/>
                    <a:pt x="3212" y="768"/>
                    <a:pt x="3009" y="768"/>
                  </a:cubicBezTo>
                  <a:cubicBezTo>
                    <a:pt x="2938" y="768"/>
                    <a:pt x="2820" y="800"/>
                    <a:pt x="2638" y="878"/>
                  </a:cubicBezTo>
                  <a:cubicBezTo>
                    <a:pt x="3270" y="463"/>
                    <a:pt x="3444" y="0"/>
                    <a:pt x="3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07;p53">
              <a:extLst>
                <a:ext uri="{FF2B5EF4-FFF2-40B4-BE49-F238E27FC236}">
                  <a16:creationId xmlns:a16="http://schemas.microsoft.com/office/drawing/2014/main" id="{8B5CAB51-341E-73FC-E6B5-6703467AA32A}"/>
                </a:ext>
              </a:extLst>
            </p:cNvPr>
            <p:cNvSpPr/>
            <p:nvPr/>
          </p:nvSpPr>
          <p:spPr>
            <a:xfrm>
              <a:off x="4943366" y="3744379"/>
              <a:ext cx="476981" cy="589333"/>
            </a:xfrm>
            <a:custGeom>
              <a:avLst/>
              <a:gdLst/>
              <a:ahLst/>
              <a:cxnLst/>
              <a:rect l="l" t="t" r="r" b="b"/>
              <a:pathLst>
                <a:path w="8321" h="10281" extrusionOk="0">
                  <a:moveTo>
                    <a:pt x="2837" y="1640"/>
                  </a:moveTo>
                  <a:lnTo>
                    <a:pt x="2837" y="1640"/>
                  </a:lnTo>
                  <a:cubicBezTo>
                    <a:pt x="2625" y="1712"/>
                    <a:pt x="2466" y="1776"/>
                    <a:pt x="2466" y="1776"/>
                  </a:cubicBezTo>
                  <a:cubicBezTo>
                    <a:pt x="2523" y="1754"/>
                    <a:pt x="2574" y="1729"/>
                    <a:pt x="2626" y="1705"/>
                  </a:cubicBezTo>
                  <a:cubicBezTo>
                    <a:pt x="2699" y="1681"/>
                    <a:pt x="2769" y="1659"/>
                    <a:pt x="2837" y="1640"/>
                  </a:cubicBezTo>
                  <a:close/>
                  <a:moveTo>
                    <a:pt x="6432" y="6973"/>
                  </a:moveTo>
                  <a:cubicBezTo>
                    <a:pt x="6610" y="7580"/>
                    <a:pt x="6806" y="8176"/>
                    <a:pt x="7012" y="8655"/>
                  </a:cubicBezTo>
                  <a:lnTo>
                    <a:pt x="6439" y="7976"/>
                  </a:lnTo>
                  <a:lnTo>
                    <a:pt x="6440" y="7975"/>
                  </a:lnTo>
                  <a:cubicBezTo>
                    <a:pt x="6445" y="7973"/>
                    <a:pt x="6451" y="7970"/>
                    <a:pt x="6454" y="7967"/>
                  </a:cubicBezTo>
                  <a:cubicBezTo>
                    <a:pt x="6465" y="7961"/>
                    <a:pt x="6475" y="7953"/>
                    <a:pt x="6483" y="7945"/>
                  </a:cubicBezTo>
                  <a:cubicBezTo>
                    <a:pt x="6447" y="7892"/>
                    <a:pt x="6415" y="7837"/>
                    <a:pt x="6388" y="7778"/>
                  </a:cubicBezTo>
                  <a:cubicBezTo>
                    <a:pt x="6387" y="7773"/>
                    <a:pt x="6385" y="7768"/>
                    <a:pt x="6384" y="7763"/>
                  </a:cubicBezTo>
                  <a:cubicBezTo>
                    <a:pt x="6361" y="7712"/>
                    <a:pt x="6344" y="7660"/>
                    <a:pt x="6331" y="7606"/>
                  </a:cubicBezTo>
                  <a:cubicBezTo>
                    <a:pt x="6280" y="7388"/>
                    <a:pt x="6327" y="7177"/>
                    <a:pt x="6432" y="6973"/>
                  </a:cubicBezTo>
                  <a:close/>
                  <a:moveTo>
                    <a:pt x="3394" y="0"/>
                  </a:moveTo>
                  <a:cubicBezTo>
                    <a:pt x="3300" y="0"/>
                    <a:pt x="3195" y="11"/>
                    <a:pt x="3079" y="32"/>
                  </a:cubicBezTo>
                  <a:cubicBezTo>
                    <a:pt x="3078" y="32"/>
                    <a:pt x="3077" y="32"/>
                    <a:pt x="3076" y="34"/>
                  </a:cubicBezTo>
                  <a:cubicBezTo>
                    <a:pt x="3027" y="42"/>
                    <a:pt x="2979" y="53"/>
                    <a:pt x="2927" y="66"/>
                  </a:cubicBezTo>
                  <a:lnTo>
                    <a:pt x="2915" y="70"/>
                  </a:lnTo>
                  <a:cubicBezTo>
                    <a:pt x="2865" y="82"/>
                    <a:pt x="2815" y="97"/>
                    <a:pt x="2765" y="112"/>
                  </a:cubicBezTo>
                  <a:cubicBezTo>
                    <a:pt x="2756" y="116"/>
                    <a:pt x="2746" y="119"/>
                    <a:pt x="2738" y="122"/>
                  </a:cubicBezTo>
                  <a:cubicBezTo>
                    <a:pt x="2689" y="137"/>
                    <a:pt x="2640" y="155"/>
                    <a:pt x="2588" y="173"/>
                  </a:cubicBezTo>
                  <a:cubicBezTo>
                    <a:pt x="2573" y="180"/>
                    <a:pt x="2558" y="186"/>
                    <a:pt x="2542" y="191"/>
                  </a:cubicBezTo>
                  <a:cubicBezTo>
                    <a:pt x="2495" y="210"/>
                    <a:pt x="2448" y="227"/>
                    <a:pt x="2400" y="249"/>
                  </a:cubicBezTo>
                  <a:cubicBezTo>
                    <a:pt x="2377" y="258"/>
                    <a:pt x="2353" y="269"/>
                    <a:pt x="2329" y="280"/>
                  </a:cubicBezTo>
                  <a:cubicBezTo>
                    <a:pt x="2286" y="300"/>
                    <a:pt x="2244" y="318"/>
                    <a:pt x="2199" y="340"/>
                  </a:cubicBezTo>
                  <a:cubicBezTo>
                    <a:pt x="2163" y="356"/>
                    <a:pt x="2125" y="376"/>
                    <a:pt x="2088" y="395"/>
                  </a:cubicBezTo>
                  <a:cubicBezTo>
                    <a:pt x="2053" y="412"/>
                    <a:pt x="2020" y="428"/>
                    <a:pt x="1984" y="447"/>
                  </a:cubicBezTo>
                  <a:cubicBezTo>
                    <a:pt x="1910" y="485"/>
                    <a:pt x="1834" y="528"/>
                    <a:pt x="1756" y="572"/>
                  </a:cubicBezTo>
                  <a:cubicBezTo>
                    <a:pt x="1678" y="616"/>
                    <a:pt x="1604" y="662"/>
                    <a:pt x="1531" y="706"/>
                  </a:cubicBezTo>
                  <a:cubicBezTo>
                    <a:pt x="1508" y="720"/>
                    <a:pt x="1487" y="735"/>
                    <a:pt x="1465" y="749"/>
                  </a:cubicBezTo>
                  <a:cubicBezTo>
                    <a:pt x="1417" y="779"/>
                    <a:pt x="1369" y="810"/>
                    <a:pt x="1324" y="841"/>
                  </a:cubicBezTo>
                  <a:cubicBezTo>
                    <a:pt x="1299" y="857"/>
                    <a:pt x="1275" y="875"/>
                    <a:pt x="1251" y="891"/>
                  </a:cubicBezTo>
                  <a:cubicBezTo>
                    <a:pt x="1210" y="919"/>
                    <a:pt x="1170" y="947"/>
                    <a:pt x="1132" y="975"/>
                  </a:cubicBezTo>
                  <a:cubicBezTo>
                    <a:pt x="1108" y="994"/>
                    <a:pt x="1085" y="1011"/>
                    <a:pt x="1061" y="1029"/>
                  </a:cubicBezTo>
                  <a:cubicBezTo>
                    <a:pt x="1026" y="1056"/>
                    <a:pt x="991" y="1083"/>
                    <a:pt x="958" y="1109"/>
                  </a:cubicBezTo>
                  <a:cubicBezTo>
                    <a:pt x="934" y="1128"/>
                    <a:pt x="913" y="1146"/>
                    <a:pt x="890" y="1165"/>
                  </a:cubicBezTo>
                  <a:cubicBezTo>
                    <a:pt x="859" y="1191"/>
                    <a:pt x="829" y="1217"/>
                    <a:pt x="798" y="1243"/>
                  </a:cubicBezTo>
                  <a:cubicBezTo>
                    <a:pt x="778" y="1263"/>
                    <a:pt x="757" y="1281"/>
                    <a:pt x="737" y="1301"/>
                  </a:cubicBezTo>
                  <a:cubicBezTo>
                    <a:pt x="709" y="1325"/>
                    <a:pt x="681" y="1351"/>
                    <a:pt x="656" y="1377"/>
                  </a:cubicBezTo>
                  <a:cubicBezTo>
                    <a:pt x="636" y="1397"/>
                    <a:pt x="617" y="1415"/>
                    <a:pt x="598" y="1435"/>
                  </a:cubicBezTo>
                  <a:cubicBezTo>
                    <a:pt x="574" y="1461"/>
                    <a:pt x="551" y="1485"/>
                    <a:pt x="528" y="1510"/>
                  </a:cubicBezTo>
                  <a:cubicBezTo>
                    <a:pt x="510" y="1530"/>
                    <a:pt x="492" y="1549"/>
                    <a:pt x="476" y="1569"/>
                  </a:cubicBezTo>
                  <a:cubicBezTo>
                    <a:pt x="454" y="1594"/>
                    <a:pt x="434" y="1618"/>
                    <a:pt x="414" y="1643"/>
                  </a:cubicBezTo>
                  <a:cubicBezTo>
                    <a:pt x="399" y="1663"/>
                    <a:pt x="384" y="1682"/>
                    <a:pt x="369" y="1701"/>
                  </a:cubicBezTo>
                  <a:cubicBezTo>
                    <a:pt x="351" y="1726"/>
                    <a:pt x="333" y="1751"/>
                    <a:pt x="315" y="1776"/>
                  </a:cubicBezTo>
                  <a:cubicBezTo>
                    <a:pt x="302" y="1795"/>
                    <a:pt x="289" y="1814"/>
                    <a:pt x="277" y="1834"/>
                  </a:cubicBezTo>
                  <a:cubicBezTo>
                    <a:pt x="261" y="1857"/>
                    <a:pt x="246" y="1882"/>
                    <a:pt x="231" y="1907"/>
                  </a:cubicBezTo>
                  <a:cubicBezTo>
                    <a:pt x="220" y="1926"/>
                    <a:pt x="208" y="1945"/>
                    <a:pt x="198" y="1964"/>
                  </a:cubicBezTo>
                  <a:cubicBezTo>
                    <a:pt x="185" y="1989"/>
                    <a:pt x="172" y="2013"/>
                    <a:pt x="160" y="2038"/>
                  </a:cubicBezTo>
                  <a:cubicBezTo>
                    <a:pt x="151" y="2056"/>
                    <a:pt x="141" y="2076"/>
                    <a:pt x="133" y="2094"/>
                  </a:cubicBezTo>
                  <a:cubicBezTo>
                    <a:pt x="122" y="2119"/>
                    <a:pt x="112" y="2144"/>
                    <a:pt x="102" y="2170"/>
                  </a:cubicBezTo>
                  <a:cubicBezTo>
                    <a:pt x="96" y="2187"/>
                    <a:pt x="89" y="2204"/>
                    <a:pt x="82" y="2222"/>
                  </a:cubicBezTo>
                  <a:cubicBezTo>
                    <a:pt x="73" y="2249"/>
                    <a:pt x="65" y="2275"/>
                    <a:pt x="57" y="2302"/>
                  </a:cubicBezTo>
                  <a:cubicBezTo>
                    <a:pt x="52" y="2318"/>
                    <a:pt x="47" y="2334"/>
                    <a:pt x="44" y="2349"/>
                  </a:cubicBezTo>
                  <a:cubicBezTo>
                    <a:pt x="34" y="2385"/>
                    <a:pt x="27" y="2419"/>
                    <a:pt x="21" y="2455"/>
                  </a:cubicBezTo>
                  <a:cubicBezTo>
                    <a:pt x="18" y="2477"/>
                    <a:pt x="14" y="2498"/>
                    <a:pt x="12" y="2520"/>
                  </a:cubicBezTo>
                  <a:cubicBezTo>
                    <a:pt x="9" y="2545"/>
                    <a:pt x="6" y="2571"/>
                    <a:pt x="3" y="2596"/>
                  </a:cubicBezTo>
                  <a:cubicBezTo>
                    <a:pt x="2" y="2616"/>
                    <a:pt x="3" y="2637"/>
                    <a:pt x="2" y="2657"/>
                  </a:cubicBezTo>
                  <a:cubicBezTo>
                    <a:pt x="2" y="2678"/>
                    <a:pt x="0" y="2697"/>
                    <a:pt x="0" y="2718"/>
                  </a:cubicBezTo>
                  <a:cubicBezTo>
                    <a:pt x="2" y="2737"/>
                    <a:pt x="4" y="2760"/>
                    <a:pt x="5" y="2782"/>
                  </a:cubicBezTo>
                  <a:cubicBezTo>
                    <a:pt x="6" y="2800"/>
                    <a:pt x="8" y="2818"/>
                    <a:pt x="9" y="2837"/>
                  </a:cubicBezTo>
                  <a:cubicBezTo>
                    <a:pt x="12" y="2858"/>
                    <a:pt x="16" y="2880"/>
                    <a:pt x="19" y="2902"/>
                  </a:cubicBezTo>
                  <a:cubicBezTo>
                    <a:pt x="22" y="2919"/>
                    <a:pt x="25" y="2937"/>
                    <a:pt x="29" y="2955"/>
                  </a:cubicBezTo>
                  <a:cubicBezTo>
                    <a:pt x="33" y="2976"/>
                    <a:pt x="39" y="2998"/>
                    <a:pt x="45" y="3020"/>
                  </a:cubicBezTo>
                  <a:cubicBezTo>
                    <a:pt x="49" y="3037"/>
                    <a:pt x="53" y="3053"/>
                    <a:pt x="58" y="3070"/>
                  </a:cubicBezTo>
                  <a:cubicBezTo>
                    <a:pt x="64" y="3092"/>
                    <a:pt x="72" y="3113"/>
                    <a:pt x="80" y="3135"/>
                  </a:cubicBezTo>
                  <a:cubicBezTo>
                    <a:pt x="86" y="3151"/>
                    <a:pt x="91" y="3168"/>
                    <a:pt x="98" y="3183"/>
                  </a:cubicBezTo>
                  <a:cubicBezTo>
                    <a:pt x="106" y="3204"/>
                    <a:pt x="116" y="3227"/>
                    <a:pt x="125" y="3249"/>
                  </a:cubicBezTo>
                  <a:cubicBezTo>
                    <a:pt x="131" y="3264"/>
                    <a:pt x="139" y="3278"/>
                    <a:pt x="146" y="3293"/>
                  </a:cubicBezTo>
                  <a:cubicBezTo>
                    <a:pt x="157" y="3316"/>
                    <a:pt x="168" y="3337"/>
                    <a:pt x="180" y="3359"/>
                  </a:cubicBezTo>
                  <a:cubicBezTo>
                    <a:pt x="187" y="3373"/>
                    <a:pt x="195" y="3386"/>
                    <a:pt x="204" y="3400"/>
                  </a:cubicBezTo>
                  <a:cubicBezTo>
                    <a:pt x="217" y="3423"/>
                    <a:pt x="230" y="3444"/>
                    <a:pt x="245" y="3467"/>
                  </a:cubicBezTo>
                  <a:cubicBezTo>
                    <a:pt x="252" y="3480"/>
                    <a:pt x="261" y="3492"/>
                    <a:pt x="270" y="3505"/>
                  </a:cubicBezTo>
                  <a:cubicBezTo>
                    <a:pt x="285" y="3528"/>
                    <a:pt x="301" y="3550"/>
                    <a:pt x="317" y="3572"/>
                  </a:cubicBezTo>
                  <a:cubicBezTo>
                    <a:pt x="326" y="3584"/>
                    <a:pt x="334" y="3595"/>
                    <a:pt x="343" y="3605"/>
                  </a:cubicBezTo>
                  <a:cubicBezTo>
                    <a:pt x="361" y="3628"/>
                    <a:pt x="379" y="3652"/>
                    <a:pt x="398" y="3675"/>
                  </a:cubicBezTo>
                  <a:cubicBezTo>
                    <a:pt x="407" y="3683"/>
                    <a:pt x="414" y="3692"/>
                    <a:pt x="422" y="3702"/>
                  </a:cubicBezTo>
                  <a:cubicBezTo>
                    <a:pt x="444" y="3725"/>
                    <a:pt x="466" y="3750"/>
                    <a:pt x="489" y="3774"/>
                  </a:cubicBezTo>
                  <a:cubicBezTo>
                    <a:pt x="493" y="3779"/>
                    <a:pt x="500" y="3785"/>
                    <a:pt x="504" y="3790"/>
                  </a:cubicBezTo>
                  <a:cubicBezTo>
                    <a:pt x="629" y="3916"/>
                    <a:pt x="764" y="4029"/>
                    <a:pt x="909" y="4131"/>
                  </a:cubicBezTo>
                  <a:cubicBezTo>
                    <a:pt x="877" y="4169"/>
                    <a:pt x="848" y="4209"/>
                    <a:pt x="818" y="4249"/>
                  </a:cubicBezTo>
                  <a:cubicBezTo>
                    <a:pt x="517" y="4602"/>
                    <a:pt x="337" y="4926"/>
                    <a:pt x="254" y="5225"/>
                  </a:cubicBezTo>
                  <a:cubicBezTo>
                    <a:pt x="253" y="5227"/>
                    <a:pt x="253" y="5229"/>
                    <a:pt x="252" y="5231"/>
                  </a:cubicBezTo>
                  <a:cubicBezTo>
                    <a:pt x="242" y="5272"/>
                    <a:pt x="233" y="5312"/>
                    <a:pt x="224" y="5353"/>
                  </a:cubicBezTo>
                  <a:cubicBezTo>
                    <a:pt x="224" y="5358"/>
                    <a:pt x="223" y="5363"/>
                    <a:pt x="222" y="5369"/>
                  </a:cubicBezTo>
                  <a:cubicBezTo>
                    <a:pt x="216" y="5406"/>
                    <a:pt x="211" y="5443"/>
                    <a:pt x="208" y="5480"/>
                  </a:cubicBezTo>
                  <a:cubicBezTo>
                    <a:pt x="208" y="5487"/>
                    <a:pt x="206" y="5494"/>
                    <a:pt x="206" y="5500"/>
                  </a:cubicBezTo>
                  <a:cubicBezTo>
                    <a:pt x="203" y="5536"/>
                    <a:pt x="203" y="5572"/>
                    <a:pt x="203" y="5606"/>
                  </a:cubicBezTo>
                  <a:lnTo>
                    <a:pt x="203" y="5629"/>
                  </a:lnTo>
                  <a:cubicBezTo>
                    <a:pt x="203" y="5663"/>
                    <a:pt x="206" y="5696"/>
                    <a:pt x="209" y="5729"/>
                  </a:cubicBezTo>
                  <a:cubicBezTo>
                    <a:pt x="210" y="5737"/>
                    <a:pt x="210" y="5746"/>
                    <a:pt x="211" y="5753"/>
                  </a:cubicBezTo>
                  <a:cubicBezTo>
                    <a:pt x="214" y="5786"/>
                    <a:pt x="221" y="5817"/>
                    <a:pt x="227" y="5849"/>
                  </a:cubicBezTo>
                  <a:cubicBezTo>
                    <a:pt x="230" y="5857"/>
                    <a:pt x="231" y="5866"/>
                    <a:pt x="233" y="5874"/>
                  </a:cubicBezTo>
                  <a:cubicBezTo>
                    <a:pt x="239" y="5906"/>
                    <a:pt x="248" y="5936"/>
                    <a:pt x="258" y="5966"/>
                  </a:cubicBezTo>
                  <a:cubicBezTo>
                    <a:pt x="261" y="5975"/>
                    <a:pt x="263" y="5984"/>
                    <a:pt x="265" y="5992"/>
                  </a:cubicBezTo>
                  <a:cubicBezTo>
                    <a:pt x="275" y="6021"/>
                    <a:pt x="287" y="6051"/>
                    <a:pt x="300" y="6080"/>
                  </a:cubicBezTo>
                  <a:cubicBezTo>
                    <a:pt x="303" y="6089"/>
                    <a:pt x="306" y="6097"/>
                    <a:pt x="311" y="6106"/>
                  </a:cubicBezTo>
                  <a:cubicBezTo>
                    <a:pt x="323" y="6134"/>
                    <a:pt x="337" y="6162"/>
                    <a:pt x="352" y="6190"/>
                  </a:cubicBezTo>
                  <a:cubicBezTo>
                    <a:pt x="356" y="6199"/>
                    <a:pt x="360" y="6207"/>
                    <a:pt x="366" y="6216"/>
                  </a:cubicBezTo>
                  <a:cubicBezTo>
                    <a:pt x="381" y="6243"/>
                    <a:pt x="397" y="6271"/>
                    <a:pt x="414" y="6297"/>
                  </a:cubicBezTo>
                  <a:cubicBezTo>
                    <a:pt x="420" y="6306"/>
                    <a:pt x="425" y="6314"/>
                    <a:pt x="431" y="6322"/>
                  </a:cubicBezTo>
                  <a:cubicBezTo>
                    <a:pt x="448" y="6349"/>
                    <a:pt x="466" y="6375"/>
                    <a:pt x="487" y="6401"/>
                  </a:cubicBezTo>
                  <a:cubicBezTo>
                    <a:pt x="492" y="6410"/>
                    <a:pt x="499" y="6417"/>
                    <a:pt x="505" y="6425"/>
                  </a:cubicBezTo>
                  <a:cubicBezTo>
                    <a:pt x="525" y="6452"/>
                    <a:pt x="546" y="6477"/>
                    <a:pt x="568" y="6503"/>
                  </a:cubicBezTo>
                  <a:cubicBezTo>
                    <a:pt x="576" y="6509"/>
                    <a:pt x="582" y="6518"/>
                    <a:pt x="589" y="6525"/>
                  </a:cubicBezTo>
                  <a:cubicBezTo>
                    <a:pt x="612" y="6550"/>
                    <a:pt x="635" y="6575"/>
                    <a:pt x="660" y="6599"/>
                  </a:cubicBezTo>
                  <a:cubicBezTo>
                    <a:pt x="666" y="6606"/>
                    <a:pt x="674" y="6614"/>
                    <a:pt x="681" y="6620"/>
                  </a:cubicBezTo>
                  <a:cubicBezTo>
                    <a:pt x="706" y="6645"/>
                    <a:pt x="732" y="6669"/>
                    <a:pt x="759" y="6693"/>
                  </a:cubicBezTo>
                  <a:cubicBezTo>
                    <a:pt x="767" y="6699"/>
                    <a:pt x="774" y="6707"/>
                    <a:pt x="782" y="6713"/>
                  </a:cubicBezTo>
                  <a:cubicBezTo>
                    <a:pt x="810" y="6737"/>
                    <a:pt x="838" y="6760"/>
                    <a:pt x="866" y="6784"/>
                  </a:cubicBezTo>
                  <a:lnTo>
                    <a:pt x="891" y="6802"/>
                  </a:lnTo>
                  <a:cubicBezTo>
                    <a:pt x="920" y="6825"/>
                    <a:pt x="952" y="6847"/>
                    <a:pt x="982" y="6870"/>
                  </a:cubicBezTo>
                  <a:cubicBezTo>
                    <a:pt x="990" y="6877"/>
                    <a:pt x="998" y="6882"/>
                    <a:pt x="1007" y="6887"/>
                  </a:cubicBezTo>
                  <a:cubicBezTo>
                    <a:pt x="1038" y="6910"/>
                    <a:pt x="1072" y="6932"/>
                    <a:pt x="1105" y="6954"/>
                  </a:cubicBezTo>
                  <a:cubicBezTo>
                    <a:pt x="1113" y="6960"/>
                    <a:pt x="1120" y="6964"/>
                    <a:pt x="1129" y="6970"/>
                  </a:cubicBezTo>
                  <a:cubicBezTo>
                    <a:pt x="1164" y="6991"/>
                    <a:pt x="1198" y="7014"/>
                    <a:pt x="1234" y="7034"/>
                  </a:cubicBezTo>
                  <a:lnTo>
                    <a:pt x="1256" y="7047"/>
                  </a:lnTo>
                  <a:cubicBezTo>
                    <a:pt x="1292" y="7069"/>
                    <a:pt x="1331" y="7091"/>
                    <a:pt x="1370" y="7112"/>
                  </a:cubicBezTo>
                  <a:cubicBezTo>
                    <a:pt x="1377" y="7116"/>
                    <a:pt x="1382" y="7119"/>
                    <a:pt x="1388" y="7122"/>
                  </a:cubicBezTo>
                  <a:cubicBezTo>
                    <a:pt x="1428" y="7144"/>
                    <a:pt x="1470" y="7165"/>
                    <a:pt x="1512" y="7186"/>
                  </a:cubicBezTo>
                  <a:cubicBezTo>
                    <a:pt x="1516" y="7188"/>
                    <a:pt x="1520" y="7191"/>
                    <a:pt x="1525" y="7193"/>
                  </a:cubicBezTo>
                  <a:cubicBezTo>
                    <a:pt x="1569" y="7215"/>
                    <a:pt x="1613" y="7237"/>
                    <a:pt x="1659" y="7257"/>
                  </a:cubicBezTo>
                  <a:lnTo>
                    <a:pt x="1664" y="7260"/>
                  </a:lnTo>
                  <a:cubicBezTo>
                    <a:pt x="2153" y="7486"/>
                    <a:pt x="2718" y="7661"/>
                    <a:pt x="3287" y="7790"/>
                  </a:cubicBezTo>
                  <a:cubicBezTo>
                    <a:pt x="3289" y="7791"/>
                    <a:pt x="3290" y="7791"/>
                    <a:pt x="3292" y="7792"/>
                  </a:cubicBezTo>
                  <a:cubicBezTo>
                    <a:pt x="3342" y="7803"/>
                    <a:pt x="3393" y="7814"/>
                    <a:pt x="3444" y="7825"/>
                  </a:cubicBezTo>
                  <a:cubicBezTo>
                    <a:pt x="3451" y="7827"/>
                    <a:pt x="3459" y="7829"/>
                    <a:pt x="3466" y="7830"/>
                  </a:cubicBezTo>
                  <a:cubicBezTo>
                    <a:pt x="3514" y="7840"/>
                    <a:pt x="3561" y="7850"/>
                    <a:pt x="3608" y="7858"/>
                  </a:cubicBezTo>
                  <a:cubicBezTo>
                    <a:pt x="3619" y="7860"/>
                    <a:pt x="3629" y="7863"/>
                    <a:pt x="3640" y="7866"/>
                  </a:cubicBezTo>
                  <a:lnTo>
                    <a:pt x="3773" y="7891"/>
                  </a:lnTo>
                  <a:cubicBezTo>
                    <a:pt x="3787" y="7893"/>
                    <a:pt x="3800" y="7895"/>
                    <a:pt x="3814" y="7897"/>
                  </a:cubicBezTo>
                  <a:cubicBezTo>
                    <a:pt x="3857" y="7906"/>
                    <a:pt x="3899" y="7912"/>
                    <a:pt x="3941" y="7920"/>
                  </a:cubicBezTo>
                  <a:cubicBezTo>
                    <a:pt x="3956" y="7922"/>
                    <a:pt x="3971" y="7925"/>
                    <a:pt x="3985" y="7927"/>
                  </a:cubicBezTo>
                  <a:cubicBezTo>
                    <a:pt x="4026" y="7934"/>
                    <a:pt x="4066" y="7940"/>
                    <a:pt x="4106" y="7946"/>
                  </a:cubicBezTo>
                  <a:cubicBezTo>
                    <a:pt x="4124" y="7949"/>
                    <a:pt x="4140" y="7952"/>
                    <a:pt x="4157" y="7954"/>
                  </a:cubicBezTo>
                  <a:cubicBezTo>
                    <a:pt x="4195" y="7960"/>
                    <a:pt x="4233" y="7965"/>
                    <a:pt x="4271" y="7971"/>
                  </a:cubicBezTo>
                  <a:cubicBezTo>
                    <a:pt x="4290" y="7974"/>
                    <a:pt x="4307" y="7976"/>
                    <a:pt x="4325" y="7978"/>
                  </a:cubicBezTo>
                  <a:cubicBezTo>
                    <a:pt x="4361" y="7984"/>
                    <a:pt x="4397" y="7988"/>
                    <a:pt x="4433" y="7992"/>
                  </a:cubicBezTo>
                  <a:lnTo>
                    <a:pt x="4490" y="7999"/>
                  </a:lnTo>
                  <a:lnTo>
                    <a:pt x="4596" y="8012"/>
                  </a:lnTo>
                  <a:lnTo>
                    <a:pt x="4653" y="8018"/>
                  </a:lnTo>
                  <a:cubicBezTo>
                    <a:pt x="4686" y="8021"/>
                    <a:pt x="4718" y="8025"/>
                    <a:pt x="4752" y="8028"/>
                  </a:cubicBezTo>
                  <a:cubicBezTo>
                    <a:pt x="4772" y="8030"/>
                    <a:pt x="4793" y="8032"/>
                    <a:pt x="4813" y="8034"/>
                  </a:cubicBezTo>
                  <a:cubicBezTo>
                    <a:pt x="4845" y="8037"/>
                    <a:pt x="4876" y="8040"/>
                    <a:pt x="4905" y="8042"/>
                  </a:cubicBezTo>
                  <a:cubicBezTo>
                    <a:pt x="4926" y="8044"/>
                    <a:pt x="4946" y="8045"/>
                    <a:pt x="4967" y="8047"/>
                  </a:cubicBezTo>
                  <a:cubicBezTo>
                    <a:pt x="4997" y="8050"/>
                    <a:pt x="5027" y="8053"/>
                    <a:pt x="5058" y="8054"/>
                  </a:cubicBezTo>
                  <a:cubicBezTo>
                    <a:pt x="5077" y="8056"/>
                    <a:pt x="5096" y="8057"/>
                    <a:pt x="5117" y="8058"/>
                  </a:cubicBezTo>
                  <a:cubicBezTo>
                    <a:pt x="5145" y="8060"/>
                    <a:pt x="5174" y="8061"/>
                    <a:pt x="5202" y="8064"/>
                  </a:cubicBezTo>
                  <a:lnTo>
                    <a:pt x="5264" y="8067"/>
                  </a:lnTo>
                  <a:cubicBezTo>
                    <a:pt x="5290" y="8068"/>
                    <a:pt x="5317" y="8069"/>
                    <a:pt x="5343" y="8070"/>
                  </a:cubicBezTo>
                  <a:lnTo>
                    <a:pt x="5401" y="8072"/>
                  </a:lnTo>
                  <a:cubicBezTo>
                    <a:pt x="5427" y="8073"/>
                    <a:pt x="5453" y="8074"/>
                    <a:pt x="5478" y="8074"/>
                  </a:cubicBezTo>
                  <a:lnTo>
                    <a:pt x="5535" y="8075"/>
                  </a:lnTo>
                  <a:cubicBezTo>
                    <a:pt x="5559" y="8075"/>
                    <a:pt x="5584" y="8075"/>
                    <a:pt x="5607" y="8077"/>
                  </a:cubicBezTo>
                  <a:lnTo>
                    <a:pt x="5729" y="8077"/>
                  </a:lnTo>
                  <a:cubicBezTo>
                    <a:pt x="5747" y="8077"/>
                    <a:pt x="5766" y="8075"/>
                    <a:pt x="5783" y="8075"/>
                  </a:cubicBezTo>
                  <a:lnTo>
                    <a:pt x="5842" y="8073"/>
                  </a:lnTo>
                  <a:lnTo>
                    <a:pt x="5896" y="8071"/>
                  </a:lnTo>
                  <a:cubicBezTo>
                    <a:pt x="5915" y="8070"/>
                    <a:pt x="5933" y="8069"/>
                    <a:pt x="5950" y="8068"/>
                  </a:cubicBezTo>
                  <a:cubicBezTo>
                    <a:pt x="5968" y="8067"/>
                    <a:pt x="5983" y="8066"/>
                    <a:pt x="6000" y="8065"/>
                  </a:cubicBezTo>
                  <a:cubicBezTo>
                    <a:pt x="6016" y="8064"/>
                    <a:pt x="6034" y="8062"/>
                    <a:pt x="6050" y="8060"/>
                  </a:cubicBezTo>
                  <a:cubicBezTo>
                    <a:pt x="6066" y="8059"/>
                    <a:pt x="6081" y="8057"/>
                    <a:pt x="6096" y="8056"/>
                  </a:cubicBezTo>
                  <a:cubicBezTo>
                    <a:pt x="6110" y="8054"/>
                    <a:pt x="6126" y="8053"/>
                    <a:pt x="6140" y="8051"/>
                  </a:cubicBezTo>
                  <a:lnTo>
                    <a:pt x="8164" y="10281"/>
                  </a:lnTo>
                  <a:lnTo>
                    <a:pt x="8320" y="10207"/>
                  </a:lnTo>
                  <a:lnTo>
                    <a:pt x="7175" y="8852"/>
                  </a:lnTo>
                  <a:cubicBezTo>
                    <a:pt x="6914" y="8247"/>
                    <a:pt x="6701" y="7514"/>
                    <a:pt x="6553" y="6768"/>
                  </a:cubicBezTo>
                  <a:cubicBezTo>
                    <a:pt x="6763" y="6468"/>
                    <a:pt x="7074" y="6183"/>
                    <a:pt x="7350" y="5909"/>
                  </a:cubicBezTo>
                  <a:cubicBezTo>
                    <a:pt x="7846" y="5417"/>
                    <a:pt x="8021" y="4760"/>
                    <a:pt x="7659" y="4619"/>
                  </a:cubicBezTo>
                  <a:cubicBezTo>
                    <a:pt x="7550" y="4543"/>
                    <a:pt x="7451" y="4513"/>
                    <a:pt x="7357" y="4513"/>
                  </a:cubicBezTo>
                  <a:cubicBezTo>
                    <a:pt x="7053" y="4513"/>
                    <a:pt x="6793" y="4817"/>
                    <a:pt x="6382" y="4817"/>
                  </a:cubicBezTo>
                  <a:cubicBezTo>
                    <a:pt x="6359" y="4817"/>
                    <a:pt x="6335" y="4816"/>
                    <a:pt x="6312" y="4814"/>
                  </a:cubicBezTo>
                  <a:cubicBezTo>
                    <a:pt x="6311" y="4814"/>
                    <a:pt x="6311" y="4814"/>
                    <a:pt x="6310" y="4814"/>
                  </a:cubicBezTo>
                  <a:cubicBezTo>
                    <a:pt x="5911" y="4814"/>
                    <a:pt x="6923" y="3727"/>
                    <a:pt x="7413" y="3110"/>
                  </a:cubicBezTo>
                  <a:cubicBezTo>
                    <a:pt x="7796" y="2653"/>
                    <a:pt x="7873" y="2372"/>
                    <a:pt x="7796" y="2200"/>
                  </a:cubicBezTo>
                  <a:cubicBezTo>
                    <a:pt x="7790" y="1980"/>
                    <a:pt x="7667" y="1816"/>
                    <a:pt x="7355" y="1816"/>
                  </a:cubicBezTo>
                  <a:cubicBezTo>
                    <a:pt x="7195" y="1816"/>
                    <a:pt x="6985" y="1860"/>
                    <a:pt x="6715" y="1961"/>
                  </a:cubicBezTo>
                  <a:cubicBezTo>
                    <a:pt x="7450" y="1271"/>
                    <a:pt x="7328" y="884"/>
                    <a:pt x="6676" y="884"/>
                  </a:cubicBezTo>
                  <a:cubicBezTo>
                    <a:pt x="6091" y="884"/>
                    <a:pt x="5079" y="1196"/>
                    <a:pt x="3877" y="1880"/>
                  </a:cubicBezTo>
                  <a:cubicBezTo>
                    <a:pt x="4090" y="1599"/>
                    <a:pt x="4259" y="1194"/>
                    <a:pt x="3867" y="1194"/>
                  </a:cubicBezTo>
                  <a:cubicBezTo>
                    <a:pt x="3732" y="1194"/>
                    <a:pt x="3530" y="1242"/>
                    <a:pt x="3239" y="1361"/>
                  </a:cubicBezTo>
                  <a:cubicBezTo>
                    <a:pt x="4163" y="720"/>
                    <a:pt x="4176" y="0"/>
                    <a:pt x="3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08;p53">
              <a:extLst>
                <a:ext uri="{FF2B5EF4-FFF2-40B4-BE49-F238E27FC236}">
                  <a16:creationId xmlns:a16="http://schemas.microsoft.com/office/drawing/2014/main" id="{7CD124FF-1DDE-3E59-E9E4-87D35BD9FEC4}"/>
                </a:ext>
              </a:extLst>
            </p:cNvPr>
            <p:cNvSpPr/>
            <p:nvPr/>
          </p:nvSpPr>
          <p:spPr>
            <a:xfrm>
              <a:off x="6734745" y="3778830"/>
              <a:ext cx="345769" cy="51361"/>
            </a:xfrm>
            <a:custGeom>
              <a:avLst/>
              <a:gdLst/>
              <a:ahLst/>
              <a:cxnLst/>
              <a:rect l="l" t="t" r="r" b="b"/>
              <a:pathLst>
                <a:path w="6032" h="896" extrusionOk="0">
                  <a:moveTo>
                    <a:pt x="0" y="0"/>
                  </a:moveTo>
                  <a:lnTo>
                    <a:pt x="0" y="229"/>
                  </a:lnTo>
                  <a:lnTo>
                    <a:pt x="6031" y="895"/>
                  </a:lnTo>
                  <a:lnTo>
                    <a:pt x="6031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09;p53">
              <a:extLst>
                <a:ext uri="{FF2B5EF4-FFF2-40B4-BE49-F238E27FC236}">
                  <a16:creationId xmlns:a16="http://schemas.microsoft.com/office/drawing/2014/main" id="{764F7B69-1308-704F-9E27-798776166C5D}"/>
                </a:ext>
              </a:extLst>
            </p:cNvPr>
            <p:cNvSpPr/>
            <p:nvPr/>
          </p:nvSpPr>
          <p:spPr>
            <a:xfrm>
              <a:off x="6783526" y="3708839"/>
              <a:ext cx="46489" cy="168872"/>
            </a:xfrm>
            <a:custGeom>
              <a:avLst/>
              <a:gdLst/>
              <a:ahLst/>
              <a:cxnLst/>
              <a:rect l="l" t="t" r="r" b="b"/>
              <a:pathLst>
                <a:path w="811" h="2946" extrusionOk="0">
                  <a:moveTo>
                    <a:pt x="426" y="1"/>
                  </a:moveTo>
                  <a:lnTo>
                    <a:pt x="118" y="522"/>
                  </a:lnTo>
                  <a:lnTo>
                    <a:pt x="0" y="2887"/>
                  </a:lnTo>
                  <a:lnTo>
                    <a:pt x="810" y="2945"/>
                  </a:lnTo>
                  <a:lnTo>
                    <a:pt x="811" y="29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10;p53">
              <a:extLst>
                <a:ext uri="{FF2B5EF4-FFF2-40B4-BE49-F238E27FC236}">
                  <a16:creationId xmlns:a16="http://schemas.microsoft.com/office/drawing/2014/main" id="{105C336C-2C4C-6BCA-D019-48503B9D2DD5}"/>
                </a:ext>
              </a:extLst>
            </p:cNvPr>
            <p:cNvSpPr/>
            <p:nvPr/>
          </p:nvSpPr>
          <p:spPr>
            <a:xfrm>
              <a:off x="6836778" y="3714170"/>
              <a:ext cx="50100" cy="169331"/>
            </a:xfrm>
            <a:custGeom>
              <a:avLst/>
              <a:gdLst/>
              <a:ahLst/>
              <a:cxnLst/>
              <a:rect l="l" t="t" r="r" b="b"/>
              <a:pathLst>
                <a:path w="874" h="2954" extrusionOk="0">
                  <a:moveTo>
                    <a:pt x="496" y="1"/>
                  </a:moveTo>
                  <a:lnTo>
                    <a:pt x="176" y="514"/>
                  </a:lnTo>
                  <a:lnTo>
                    <a:pt x="1" y="2876"/>
                  </a:lnTo>
                  <a:lnTo>
                    <a:pt x="809" y="2954"/>
                  </a:lnTo>
                  <a:lnTo>
                    <a:pt x="873" y="30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11;p53">
              <a:extLst>
                <a:ext uri="{FF2B5EF4-FFF2-40B4-BE49-F238E27FC236}">
                  <a16:creationId xmlns:a16="http://schemas.microsoft.com/office/drawing/2014/main" id="{27D08EE8-45E3-A32A-FBDA-FCBAE3AA2243}"/>
                </a:ext>
              </a:extLst>
            </p:cNvPr>
            <p:cNvSpPr/>
            <p:nvPr/>
          </p:nvSpPr>
          <p:spPr>
            <a:xfrm>
              <a:off x="6898514" y="3722024"/>
              <a:ext cx="50100" cy="169388"/>
            </a:xfrm>
            <a:custGeom>
              <a:avLst/>
              <a:gdLst/>
              <a:ahLst/>
              <a:cxnLst/>
              <a:rect l="l" t="t" r="r" b="b"/>
              <a:pathLst>
                <a:path w="874" h="2955" extrusionOk="0">
                  <a:moveTo>
                    <a:pt x="497" y="1"/>
                  </a:moveTo>
                  <a:lnTo>
                    <a:pt x="176" y="514"/>
                  </a:lnTo>
                  <a:lnTo>
                    <a:pt x="0" y="2876"/>
                  </a:lnTo>
                  <a:lnTo>
                    <a:pt x="809" y="2954"/>
                  </a:lnTo>
                  <a:lnTo>
                    <a:pt x="874" y="30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12;p53">
              <a:extLst>
                <a:ext uri="{FF2B5EF4-FFF2-40B4-BE49-F238E27FC236}">
                  <a16:creationId xmlns:a16="http://schemas.microsoft.com/office/drawing/2014/main" id="{CD254251-982B-726B-B71F-2C44DD5AEC88}"/>
                </a:ext>
              </a:extLst>
            </p:cNvPr>
            <p:cNvSpPr/>
            <p:nvPr/>
          </p:nvSpPr>
          <p:spPr>
            <a:xfrm>
              <a:off x="7029954" y="3749596"/>
              <a:ext cx="50100" cy="169388"/>
            </a:xfrm>
            <a:custGeom>
              <a:avLst/>
              <a:gdLst/>
              <a:ahLst/>
              <a:cxnLst/>
              <a:rect l="l" t="t" r="r" b="b"/>
              <a:pathLst>
                <a:path w="874" h="2955" extrusionOk="0">
                  <a:moveTo>
                    <a:pt x="497" y="1"/>
                  </a:moveTo>
                  <a:lnTo>
                    <a:pt x="177" y="514"/>
                  </a:lnTo>
                  <a:lnTo>
                    <a:pt x="0" y="2878"/>
                  </a:lnTo>
                  <a:lnTo>
                    <a:pt x="809" y="2954"/>
                  </a:lnTo>
                  <a:lnTo>
                    <a:pt x="874" y="30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13;p53">
              <a:extLst>
                <a:ext uri="{FF2B5EF4-FFF2-40B4-BE49-F238E27FC236}">
                  <a16:creationId xmlns:a16="http://schemas.microsoft.com/office/drawing/2014/main" id="{EE1651BA-3D07-A381-5F90-3F807915667D}"/>
                </a:ext>
              </a:extLst>
            </p:cNvPr>
            <p:cNvSpPr/>
            <p:nvPr/>
          </p:nvSpPr>
          <p:spPr>
            <a:xfrm>
              <a:off x="6969537" y="3737844"/>
              <a:ext cx="50043" cy="169331"/>
            </a:xfrm>
            <a:custGeom>
              <a:avLst/>
              <a:gdLst/>
              <a:ahLst/>
              <a:cxnLst/>
              <a:rect l="l" t="t" r="r" b="b"/>
              <a:pathLst>
                <a:path w="873" h="2954" extrusionOk="0">
                  <a:moveTo>
                    <a:pt x="495" y="1"/>
                  </a:moveTo>
                  <a:lnTo>
                    <a:pt x="175" y="514"/>
                  </a:lnTo>
                  <a:lnTo>
                    <a:pt x="0" y="2876"/>
                  </a:lnTo>
                  <a:lnTo>
                    <a:pt x="809" y="2954"/>
                  </a:lnTo>
                  <a:lnTo>
                    <a:pt x="873" y="303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14;p53">
              <a:extLst>
                <a:ext uri="{FF2B5EF4-FFF2-40B4-BE49-F238E27FC236}">
                  <a16:creationId xmlns:a16="http://schemas.microsoft.com/office/drawing/2014/main" id="{BBA89CAC-C51D-4713-665B-E9CDD4C4A918}"/>
                </a:ext>
              </a:extLst>
            </p:cNvPr>
            <p:cNvSpPr/>
            <p:nvPr/>
          </p:nvSpPr>
          <p:spPr>
            <a:xfrm>
              <a:off x="6718924" y="3714400"/>
              <a:ext cx="53998" cy="167210"/>
            </a:xfrm>
            <a:custGeom>
              <a:avLst/>
              <a:gdLst/>
              <a:ahLst/>
              <a:cxnLst/>
              <a:rect l="l" t="t" r="r" b="b"/>
              <a:pathLst>
                <a:path w="942" h="2917" extrusionOk="0">
                  <a:moveTo>
                    <a:pt x="254" y="1"/>
                  </a:moveTo>
                  <a:lnTo>
                    <a:pt x="1" y="551"/>
                  </a:lnTo>
                  <a:lnTo>
                    <a:pt x="129" y="2916"/>
                  </a:lnTo>
                  <a:lnTo>
                    <a:pt x="941" y="2889"/>
                  </a:lnTo>
                  <a:lnTo>
                    <a:pt x="665" y="253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15;p53">
              <a:extLst>
                <a:ext uri="{FF2B5EF4-FFF2-40B4-BE49-F238E27FC236}">
                  <a16:creationId xmlns:a16="http://schemas.microsoft.com/office/drawing/2014/main" id="{7D090EE5-DEFE-B7C2-B389-3B29A8E933D4}"/>
                </a:ext>
              </a:extLst>
            </p:cNvPr>
            <p:cNvSpPr/>
            <p:nvPr/>
          </p:nvSpPr>
          <p:spPr>
            <a:xfrm>
              <a:off x="5296070" y="3900410"/>
              <a:ext cx="243907" cy="273428"/>
            </a:xfrm>
            <a:custGeom>
              <a:avLst/>
              <a:gdLst/>
              <a:ahLst/>
              <a:cxnLst/>
              <a:rect l="l" t="t" r="r" b="b"/>
              <a:pathLst>
                <a:path w="4255" h="4770" extrusionOk="0">
                  <a:moveTo>
                    <a:pt x="449" y="0"/>
                  </a:moveTo>
                  <a:lnTo>
                    <a:pt x="1" y="333"/>
                  </a:lnTo>
                  <a:lnTo>
                    <a:pt x="3979" y="4770"/>
                  </a:lnTo>
                  <a:lnTo>
                    <a:pt x="4255" y="46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8D6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6;p53">
              <a:extLst>
                <a:ext uri="{FF2B5EF4-FFF2-40B4-BE49-F238E27FC236}">
                  <a16:creationId xmlns:a16="http://schemas.microsoft.com/office/drawing/2014/main" id="{82969F0C-4F08-3411-C07C-D14ACE873C62}"/>
                </a:ext>
              </a:extLst>
            </p:cNvPr>
            <p:cNvSpPr/>
            <p:nvPr/>
          </p:nvSpPr>
          <p:spPr>
            <a:xfrm>
              <a:off x="5367895" y="3766907"/>
              <a:ext cx="77615" cy="290625"/>
            </a:xfrm>
            <a:custGeom>
              <a:avLst/>
              <a:gdLst/>
              <a:ahLst/>
              <a:cxnLst/>
              <a:rect l="l" t="t" r="r" b="b"/>
              <a:pathLst>
                <a:path w="1354" h="5070" extrusionOk="0">
                  <a:moveTo>
                    <a:pt x="453" y="1"/>
                  </a:moveTo>
                  <a:lnTo>
                    <a:pt x="1" y="224"/>
                  </a:lnTo>
                  <a:cubicBezTo>
                    <a:pt x="296" y="1845"/>
                    <a:pt x="675" y="3716"/>
                    <a:pt x="1162" y="4913"/>
                  </a:cubicBezTo>
                  <a:lnTo>
                    <a:pt x="1353" y="5070"/>
                  </a:lnTo>
                  <a:cubicBezTo>
                    <a:pt x="820" y="3688"/>
                    <a:pt x="515" y="1786"/>
                    <a:pt x="453" y="1"/>
                  </a:cubicBezTo>
                  <a:close/>
                </a:path>
              </a:pathLst>
            </a:custGeom>
            <a:solidFill>
              <a:srgbClr val="8D6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7;p53">
              <a:extLst>
                <a:ext uri="{FF2B5EF4-FFF2-40B4-BE49-F238E27FC236}">
                  <a16:creationId xmlns:a16="http://schemas.microsoft.com/office/drawing/2014/main" id="{AE6418FE-3A12-929A-E7D8-39A49B9D4194}"/>
                </a:ext>
              </a:extLst>
            </p:cNvPr>
            <p:cNvSpPr/>
            <p:nvPr/>
          </p:nvSpPr>
          <p:spPr>
            <a:xfrm>
              <a:off x="7133879" y="2888158"/>
              <a:ext cx="484089" cy="222469"/>
            </a:xfrm>
            <a:custGeom>
              <a:avLst/>
              <a:gdLst/>
              <a:ahLst/>
              <a:cxnLst/>
              <a:rect l="l" t="t" r="r" b="b"/>
              <a:pathLst>
                <a:path w="8445" h="3881" extrusionOk="0">
                  <a:moveTo>
                    <a:pt x="7086" y="0"/>
                  </a:moveTo>
                  <a:lnTo>
                    <a:pt x="0" y="2609"/>
                  </a:lnTo>
                  <a:lnTo>
                    <a:pt x="2185" y="3880"/>
                  </a:lnTo>
                  <a:lnTo>
                    <a:pt x="8444" y="853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916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18;p53">
              <a:extLst>
                <a:ext uri="{FF2B5EF4-FFF2-40B4-BE49-F238E27FC236}">
                  <a16:creationId xmlns:a16="http://schemas.microsoft.com/office/drawing/2014/main" id="{1D0A4C57-7227-D4A3-AD22-710288E10F6F}"/>
                </a:ext>
              </a:extLst>
            </p:cNvPr>
            <p:cNvSpPr/>
            <p:nvPr/>
          </p:nvSpPr>
          <p:spPr>
            <a:xfrm>
              <a:off x="7129924" y="2864484"/>
              <a:ext cx="484089" cy="222469"/>
            </a:xfrm>
            <a:custGeom>
              <a:avLst/>
              <a:gdLst/>
              <a:ahLst/>
              <a:cxnLst/>
              <a:rect l="l" t="t" r="r" b="b"/>
              <a:pathLst>
                <a:path w="8445" h="3881" extrusionOk="0">
                  <a:moveTo>
                    <a:pt x="7087" y="0"/>
                  </a:moveTo>
                  <a:lnTo>
                    <a:pt x="0" y="2609"/>
                  </a:lnTo>
                  <a:lnTo>
                    <a:pt x="2186" y="3880"/>
                  </a:lnTo>
                  <a:lnTo>
                    <a:pt x="8444" y="853"/>
                  </a:lnTo>
                  <a:lnTo>
                    <a:pt x="7087" y="0"/>
                  </a:lnTo>
                  <a:close/>
                </a:path>
              </a:pathLst>
            </a:custGeom>
            <a:solidFill>
              <a:srgbClr val="EFC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19;p53">
              <a:extLst>
                <a:ext uri="{FF2B5EF4-FFF2-40B4-BE49-F238E27FC236}">
                  <a16:creationId xmlns:a16="http://schemas.microsoft.com/office/drawing/2014/main" id="{4A4E0CE4-1A51-AD3B-5257-5144A233DE91}"/>
                </a:ext>
              </a:extLst>
            </p:cNvPr>
            <p:cNvSpPr/>
            <p:nvPr/>
          </p:nvSpPr>
          <p:spPr>
            <a:xfrm>
              <a:off x="7044285" y="3456106"/>
              <a:ext cx="500884" cy="450211"/>
            </a:xfrm>
            <a:custGeom>
              <a:avLst/>
              <a:gdLst/>
              <a:ahLst/>
              <a:cxnLst/>
              <a:rect l="l" t="t" r="r" b="b"/>
              <a:pathLst>
                <a:path w="8738" h="7854" extrusionOk="0">
                  <a:moveTo>
                    <a:pt x="4609" y="2919"/>
                  </a:moveTo>
                  <a:lnTo>
                    <a:pt x="4609" y="3746"/>
                  </a:lnTo>
                  <a:lnTo>
                    <a:pt x="4609" y="3746"/>
                  </a:lnTo>
                  <a:lnTo>
                    <a:pt x="3382" y="3701"/>
                  </a:lnTo>
                  <a:lnTo>
                    <a:pt x="3382" y="3701"/>
                  </a:lnTo>
                  <a:lnTo>
                    <a:pt x="3325" y="3077"/>
                  </a:lnTo>
                  <a:lnTo>
                    <a:pt x="4609" y="2919"/>
                  </a:lnTo>
                  <a:close/>
                  <a:moveTo>
                    <a:pt x="6045" y="2742"/>
                  </a:moveTo>
                  <a:lnTo>
                    <a:pt x="5986" y="3797"/>
                  </a:lnTo>
                  <a:lnTo>
                    <a:pt x="5986" y="3797"/>
                  </a:lnTo>
                  <a:lnTo>
                    <a:pt x="4815" y="3754"/>
                  </a:lnTo>
                  <a:lnTo>
                    <a:pt x="4815" y="3754"/>
                  </a:lnTo>
                  <a:lnTo>
                    <a:pt x="4815" y="2893"/>
                  </a:lnTo>
                  <a:lnTo>
                    <a:pt x="4815" y="2893"/>
                  </a:lnTo>
                  <a:lnTo>
                    <a:pt x="6045" y="2742"/>
                  </a:lnTo>
                  <a:close/>
                  <a:moveTo>
                    <a:pt x="3401" y="3909"/>
                  </a:moveTo>
                  <a:lnTo>
                    <a:pt x="4609" y="3953"/>
                  </a:lnTo>
                  <a:lnTo>
                    <a:pt x="4609" y="3953"/>
                  </a:lnTo>
                  <a:lnTo>
                    <a:pt x="4609" y="4918"/>
                  </a:lnTo>
                  <a:lnTo>
                    <a:pt x="4609" y="4918"/>
                  </a:lnTo>
                  <a:lnTo>
                    <a:pt x="3475" y="4713"/>
                  </a:lnTo>
                  <a:lnTo>
                    <a:pt x="3401" y="3909"/>
                  </a:lnTo>
                  <a:close/>
                  <a:moveTo>
                    <a:pt x="4815" y="3961"/>
                  </a:moveTo>
                  <a:lnTo>
                    <a:pt x="5975" y="4003"/>
                  </a:lnTo>
                  <a:lnTo>
                    <a:pt x="5910" y="5153"/>
                  </a:lnTo>
                  <a:lnTo>
                    <a:pt x="4815" y="4956"/>
                  </a:lnTo>
                  <a:lnTo>
                    <a:pt x="4815" y="4956"/>
                  </a:lnTo>
                  <a:lnTo>
                    <a:pt x="4815" y="3961"/>
                  </a:lnTo>
                  <a:close/>
                  <a:moveTo>
                    <a:pt x="8737" y="0"/>
                  </a:moveTo>
                  <a:lnTo>
                    <a:pt x="0" y="1480"/>
                  </a:lnTo>
                  <a:lnTo>
                    <a:pt x="369" y="6421"/>
                  </a:lnTo>
                  <a:lnTo>
                    <a:pt x="8297" y="7854"/>
                  </a:lnTo>
                  <a:lnTo>
                    <a:pt x="8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0;p53">
              <a:extLst>
                <a:ext uri="{FF2B5EF4-FFF2-40B4-BE49-F238E27FC236}">
                  <a16:creationId xmlns:a16="http://schemas.microsoft.com/office/drawing/2014/main" id="{A20018A1-CC92-0195-B29B-A53C4EBBD92E}"/>
                </a:ext>
              </a:extLst>
            </p:cNvPr>
            <p:cNvSpPr/>
            <p:nvPr/>
          </p:nvSpPr>
          <p:spPr>
            <a:xfrm>
              <a:off x="6877821" y="3121861"/>
              <a:ext cx="81111" cy="230780"/>
            </a:xfrm>
            <a:custGeom>
              <a:avLst/>
              <a:gdLst/>
              <a:ahLst/>
              <a:cxnLst/>
              <a:rect l="l" t="t" r="r" b="b"/>
              <a:pathLst>
                <a:path w="1415" h="4026" extrusionOk="0">
                  <a:moveTo>
                    <a:pt x="0" y="1"/>
                  </a:moveTo>
                  <a:lnTo>
                    <a:pt x="85" y="4026"/>
                  </a:lnTo>
                  <a:lnTo>
                    <a:pt x="1414" y="3835"/>
                  </a:lnTo>
                  <a:lnTo>
                    <a:pt x="877" y="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7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1;p53">
              <a:extLst>
                <a:ext uri="{FF2B5EF4-FFF2-40B4-BE49-F238E27FC236}">
                  <a16:creationId xmlns:a16="http://schemas.microsoft.com/office/drawing/2014/main" id="{6B6167A6-CD5C-D7C0-8C3F-2D38EE6AF77A}"/>
                </a:ext>
              </a:extLst>
            </p:cNvPr>
            <p:cNvSpPr/>
            <p:nvPr/>
          </p:nvSpPr>
          <p:spPr>
            <a:xfrm>
              <a:off x="6866414" y="3574190"/>
              <a:ext cx="245226" cy="115505"/>
            </a:xfrm>
            <a:custGeom>
              <a:avLst/>
              <a:gdLst/>
              <a:ahLst/>
              <a:cxnLst/>
              <a:rect l="l" t="t" r="r" b="b"/>
              <a:pathLst>
                <a:path w="4278" h="2015" extrusionOk="0">
                  <a:moveTo>
                    <a:pt x="3955" y="1"/>
                  </a:moveTo>
                  <a:lnTo>
                    <a:pt x="0" y="1340"/>
                  </a:lnTo>
                  <a:lnTo>
                    <a:pt x="7" y="2014"/>
                  </a:lnTo>
                  <a:lnTo>
                    <a:pt x="4277" y="951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;p53">
              <a:extLst>
                <a:ext uri="{FF2B5EF4-FFF2-40B4-BE49-F238E27FC236}">
                  <a16:creationId xmlns:a16="http://schemas.microsoft.com/office/drawing/2014/main" id="{3C799EB7-0157-4A19-564F-D6135961A73E}"/>
                </a:ext>
              </a:extLst>
            </p:cNvPr>
            <p:cNvSpPr/>
            <p:nvPr/>
          </p:nvSpPr>
          <p:spPr>
            <a:xfrm>
              <a:off x="6748960" y="3379237"/>
              <a:ext cx="222641" cy="176496"/>
            </a:xfrm>
            <a:custGeom>
              <a:avLst/>
              <a:gdLst/>
              <a:ahLst/>
              <a:cxnLst/>
              <a:rect l="l" t="t" r="r" b="b"/>
              <a:pathLst>
                <a:path w="3884" h="3079" extrusionOk="0">
                  <a:moveTo>
                    <a:pt x="600" y="1"/>
                  </a:moveTo>
                  <a:lnTo>
                    <a:pt x="1" y="644"/>
                  </a:lnTo>
                  <a:lnTo>
                    <a:pt x="3207" y="3078"/>
                  </a:lnTo>
                  <a:lnTo>
                    <a:pt x="3884" y="1918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A37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3;p53">
              <a:extLst>
                <a:ext uri="{FF2B5EF4-FFF2-40B4-BE49-F238E27FC236}">
                  <a16:creationId xmlns:a16="http://schemas.microsoft.com/office/drawing/2014/main" id="{05C8F636-0C7F-9544-F9C4-F25ACED1B66A}"/>
                </a:ext>
              </a:extLst>
            </p:cNvPr>
            <p:cNvSpPr/>
            <p:nvPr/>
          </p:nvSpPr>
          <p:spPr>
            <a:xfrm>
              <a:off x="7402033" y="3200851"/>
              <a:ext cx="686437" cy="564455"/>
            </a:xfrm>
            <a:custGeom>
              <a:avLst/>
              <a:gdLst/>
              <a:ahLst/>
              <a:cxnLst/>
              <a:rect l="l" t="t" r="r" b="b"/>
              <a:pathLst>
                <a:path w="11975" h="9847" extrusionOk="0">
                  <a:moveTo>
                    <a:pt x="6715" y="0"/>
                  </a:moveTo>
                  <a:lnTo>
                    <a:pt x="1" y="3244"/>
                  </a:lnTo>
                  <a:lnTo>
                    <a:pt x="2687" y="9064"/>
                  </a:lnTo>
                  <a:lnTo>
                    <a:pt x="11975" y="9846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24;p53">
              <a:extLst>
                <a:ext uri="{FF2B5EF4-FFF2-40B4-BE49-F238E27FC236}">
                  <a16:creationId xmlns:a16="http://schemas.microsoft.com/office/drawing/2014/main" id="{2D813141-6AED-1D7B-3966-F4BCEC7C77AC}"/>
                </a:ext>
              </a:extLst>
            </p:cNvPr>
            <p:cNvSpPr/>
            <p:nvPr/>
          </p:nvSpPr>
          <p:spPr>
            <a:xfrm>
              <a:off x="7448120" y="3230085"/>
              <a:ext cx="468325" cy="372138"/>
            </a:xfrm>
            <a:custGeom>
              <a:avLst/>
              <a:gdLst/>
              <a:ahLst/>
              <a:cxnLst/>
              <a:rect l="l" t="t" r="r" b="b"/>
              <a:pathLst>
                <a:path w="8170" h="6492" extrusionOk="0">
                  <a:moveTo>
                    <a:pt x="4588" y="0"/>
                  </a:moveTo>
                  <a:lnTo>
                    <a:pt x="0" y="5931"/>
                  </a:lnTo>
                  <a:lnTo>
                    <a:pt x="8170" y="6491"/>
                  </a:lnTo>
                  <a:lnTo>
                    <a:pt x="4588" y="0"/>
                  </a:lnTo>
                  <a:close/>
                </a:path>
              </a:pathLst>
            </a:custGeom>
            <a:solidFill>
              <a:srgbClr val="FFE23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25;p53">
              <a:extLst>
                <a:ext uri="{FF2B5EF4-FFF2-40B4-BE49-F238E27FC236}">
                  <a16:creationId xmlns:a16="http://schemas.microsoft.com/office/drawing/2014/main" id="{40A522EB-0190-4FCF-4D20-0FE225AEACD0}"/>
                </a:ext>
              </a:extLst>
            </p:cNvPr>
            <p:cNvSpPr/>
            <p:nvPr/>
          </p:nvSpPr>
          <p:spPr>
            <a:xfrm>
              <a:off x="7448120" y="3262243"/>
              <a:ext cx="324388" cy="315560"/>
            </a:xfrm>
            <a:custGeom>
              <a:avLst/>
              <a:gdLst/>
              <a:ahLst/>
              <a:cxnLst/>
              <a:rect l="l" t="t" r="r" b="b"/>
              <a:pathLst>
                <a:path w="5659" h="5505" extrusionOk="0">
                  <a:moveTo>
                    <a:pt x="4994" y="1"/>
                  </a:moveTo>
                  <a:lnTo>
                    <a:pt x="0" y="5370"/>
                  </a:lnTo>
                  <a:lnTo>
                    <a:pt x="2173" y="5504"/>
                  </a:lnTo>
                  <a:lnTo>
                    <a:pt x="5658" y="1422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FFE23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6;p53">
              <a:extLst>
                <a:ext uri="{FF2B5EF4-FFF2-40B4-BE49-F238E27FC236}">
                  <a16:creationId xmlns:a16="http://schemas.microsoft.com/office/drawing/2014/main" id="{C6AF203B-B497-91DB-DED4-5543BF2C254D}"/>
                </a:ext>
              </a:extLst>
            </p:cNvPr>
            <p:cNvSpPr/>
            <p:nvPr/>
          </p:nvSpPr>
          <p:spPr>
            <a:xfrm>
              <a:off x="7262109" y="3572470"/>
              <a:ext cx="699678" cy="459497"/>
            </a:xfrm>
            <a:custGeom>
              <a:avLst/>
              <a:gdLst/>
              <a:ahLst/>
              <a:cxnLst/>
              <a:rect l="l" t="t" r="r" b="b"/>
              <a:pathLst>
                <a:path w="12206" h="8016" extrusionOk="0">
                  <a:moveTo>
                    <a:pt x="2552" y="0"/>
                  </a:moveTo>
                  <a:lnTo>
                    <a:pt x="1" y="5330"/>
                  </a:lnTo>
                  <a:lnTo>
                    <a:pt x="10520" y="8015"/>
                  </a:lnTo>
                  <a:lnTo>
                    <a:pt x="12206" y="229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7;p53">
              <a:extLst>
                <a:ext uri="{FF2B5EF4-FFF2-40B4-BE49-F238E27FC236}">
                  <a16:creationId xmlns:a16="http://schemas.microsoft.com/office/drawing/2014/main" id="{66636742-3138-7C12-B082-AE8A740BA43E}"/>
                </a:ext>
              </a:extLst>
            </p:cNvPr>
            <p:cNvSpPr/>
            <p:nvPr/>
          </p:nvSpPr>
          <p:spPr>
            <a:xfrm>
              <a:off x="7322126" y="3604055"/>
              <a:ext cx="550009" cy="330522"/>
            </a:xfrm>
            <a:custGeom>
              <a:avLst/>
              <a:gdLst/>
              <a:ahLst/>
              <a:cxnLst/>
              <a:rect l="l" t="t" r="r" b="b"/>
              <a:pathLst>
                <a:path w="9595" h="5766" extrusionOk="0">
                  <a:moveTo>
                    <a:pt x="1873" y="1"/>
                  </a:moveTo>
                  <a:lnTo>
                    <a:pt x="0" y="5074"/>
                  </a:lnTo>
                  <a:lnTo>
                    <a:pt x="8871" y="5766"/>
                  </a:lnTo>
                  <a:lnTo>
                    <a:pt x="9595" y="1651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8;p53">
              <a:extLst>
                <a:ext uri="{FF2B5EF4-FFF2-40B4-BE49-F238E27FC236}">
                  <a16:creationId xmlns:a16="http://schemas.microsoft.com/office/drawing/2014/main" id="{E403A0B3-093E-481B-7DF6-A30D04D953F8}"/>
                </a:ext>
              </a:extLst>
            </p:cNvPr>
            <p:cNvSpPr/>
            <p:nvPr/>
          </p:nvSpPr>
          <p:spPr>
            <a:xfrm>
              <a:off x="7257180" y="3787371"/>
              <a:ext cx="655999" cy="220921"/>
            </a:xfrm>
            <a:custGeom>
              <a:avLst/>
              <a:gdLst/>
              <a:ahLst/>
              <a:cxnLst/>
              <a:rect l="l" t="t" r="r" b="b"/>
              <a:pathLst>
                <a:path w="11444" h="3854" extrusionOk="0">
                  <a:moveTo>
                    <a:pt x="379" y="0"/>
                  </a:moveTo>
                  <a:lnTo>
                    <a:pt x="0" y="1066"/>
                  </a:lnTo>
                  <a:lnTo>
                    <a:pt x="11145" y="3853"/>
                  </a:lnTo>
                  <a:lnTo>
                    <a:pt x="11443" y="2741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9;p53">
              <a:extLst>
                <a:ext uri="{FF2B5EF4-FFF2-40B4-BE49-F238E27FC236}">
                  <a16:creationId xmlns:a16="http://schemas.microsoft.com/office/drawing/2014/main" id="{259999CC-1F01-3F04-ED05-837E02367C67}"/>
                </a:ext>
              </a:extLst>
            </p:cNvPr>
            <p:cNvSpPr/>
            <p:nvPr/>
          </p:nvSpPr>
          <p:spPr>
            <a:xfrm>
              <a:off x="4927316" y="3826121"/>
              <a:ext cx="3483030" cy="552188"/>
            </a:xfrm>
            <a:custGeom>
              <a:avLst/>
              <a:gdLst/>
              <a:ahLst/>
              <a:cxnLst/>
              <a:rect l="l" t="t" r="r" b="b"/>
              <a:pathLst>
                <a:path w="60762" h="9633" extrusionOk="0">
                  <a:moveTo>
                    <a:pt x="37114" y="1"/>
                  </a:moveTo>
                  <a:cubicBezTo>
                    <a:pt x="27905" y="1"/>
                    <a:pt x="17018" y="2970"/>
                    <a:pt x="1791" y="8737"/>
                  </a:cubicBezTo>
                  <a:lnTo>
                    <a:pt x="0" y="9632"/>
                  </a:lnTo>
                  <a:lnTo>
                    <a:pt x="60762" y="9632"/>
                  </a:lnTo>
                  <a:lnTo>
                    <a:pt x="60425" y="7731"/>
                  </a:lnTo>
                  <a:cubicBezTo>
                    <a:pt x="52690" y="2533"/>
                    <a:pt x="45618" y="1"/>
                    <a:pt x="37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0;p53">
              <a:extLst>
                <a:ext uri="{FF2B5EF4-FFF2-40B4-BE49-F238E27FC236}">
                  <a16:creationId xmlns:a16="http://schemas.microsoft.com/office/drawing/2014/main" id="{9F1FD4BD-32FD-0489-CDB8-BC1C9539C558}"/>
                </a:ext>
              </a:extLst>
            </p:cNvPr>
            <p:cNvSpPr/>
            <p:nvPr/>
          </p:nvSpPr>
          <p:spPr>
            <a:xfrm>
              <a:off x="4579083" y="3291133"/>
              <a:ext cx="1035359" cy="695437"/>
            </a:xfrm>
            <a:custGeom>
              <a:avLst/>
              <a:gdLst/>
              <a:ahLst/>
              <a:cxnLst/>
              <a:rect l="l" t="t" r="r" b="b"/>
              <a:pathLst>
                <a:path w="18062" h="12132" extrusionOk="0">
                  <a:moveTo>
                    <a:pt x="15666" y="1"/>
                  </a:moveTo>
                  <a:cubicBezTo>
                    <a:pt x="14163" y="1"/>
                    <a:pt x="10339" y="1658"/>
                    <a:pt x="6132" y="5314"/>
                  </a:cubicBezTo>
                  <a:cubicBezTo>
                    <a:pt x="0" y="10642"/>
                    <a:pt x="7157" y="12132"/>
                    <a:pt x="11385" y="12132"/>
                  </a:cubicBezTo>
                  <a:cubicBezTo>
                    <a:pt x="12733" y="12132"/>
                    <a:pt x="13783" y="11980"/>
                    <a:pt x="14010" y="11753"/>
                  </a:cubicBezTo>
                  <a:cubicBezTo>
                    <a:pt x="13231" y="10561"/>
                    <a:pt x="14674" y="9350"/>
                    <a:pt x="15811" y="8256"/>
                  </a:cubicBezTo>
                  <a:cubicBezTo>
                    <a:pt x="16812" y="7291"/>
                    <a:pt x="17207" y="6042"/>
                    <a:pt x="16350" y="6042"/>
                  </a:cubicBezTo>
                  <a:cubicBezTo>
                    <a:pt x="16128" y="6042"/>
                    <a:pt x="15822" y="6126"/>
                    <a:pt x="15420" y="6321"/>
                  </a:cubicBezTo>
                  <a:cubicBezTo>
                    <a:pt x="14799" y="6622"/>
                    <a:pt x="14416" y="6742"/>
                    <a:pt x="14198" y="6742"/>
                  </a:cubicBezTo>
                  <a:cubicBezTo>
                    <a:pt x="13339" y="6742"/>
                    <a:pt x="15084" y="4866"/>
                    <a:pt x="15084" y="4866"/>
                  </a:cubicBezTo>
                  <a:cubicBezTo>
                    <a:pt x="18062" y="2179"/>
                    <a:pt x="17268" y="1708"/>
                    <a:pt x="16344" y="1708"/>
                  </a:cubicBezTo>
                  <a:cubicBezTo>
                    <a:pt x="15845" y="1708"/>
                    <a:pt x="15308" y="1846"/>
                    <a:pt x="15308" y="1846"/>
                  </a:cubicBezTo>
                  <a:cubicBezTo>
                    <a:pt x="16639" y="643"/>
                    <a:pt x="16602" y="1"/>
                    <a:pt x="15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1;p53">
              <a:extLst>
                <a:ext uri="{FF2B5EF4-FFF2-40B4-BE49-F238E27FC236}">
                  <a16:creationId xmlns:a16="http://schemas.microsoft.com/office/drawing/2014/main" id="{38BF2F1F-F49B-92CF-6759-73031FB4961F}"/>
                </a:ext>
              </a:extLst>
            </p:cNvPr>
            <p:cNvSpPr/>
            <p:nvPr/>
          </p:nvSpPr>
          <p:spPr>
            <a:xfrm>
              <a:off x="4728522" y="3232894"/>
              <a:ext cx="517909" cy="433415"/>
            </a:xfrm>
            <a:custGeom>
              <a:avLst/>
              <a:gdLst/>
              <a:ahLst/>
              <a:cxnLst/>
              <a:rect l="l" t="t" r="r" b="b"/>
              <a:pathLst>
                <a:path w="9035" h="7561" extrusionOk="0">
                  <a:moveTo>
                    <a:pt x="7610" y="0"/>
                  </a:moveTo>
                  <a:cubicBezTo>
                    <a:pt x="6990" y="0"/>
                    <a:pt x="5979" y="334"/>
                    <a:pt x="4587" y="1183"/>
                  </a:cubicBezTo>
                  <a:cubicBezTo>
                    <a:pt x="0" y="3979"/>
                    <a:pt x="783" y="6442"/>
                    <a:pt x="3245" y="7561"/>
                  </a:cubicBezTo>
                  <a:lnTo>
                    <a:pt x="7273" y="3757"/>
                  </a:lnTo>
                  <a:cubicBezTo>
                    <a:pt x="8347" y="2683"/>
                    <a:pt x="8294" y="2360"/>
                    <a:pt x="7843" y="2360"/>
                  </a:cubicBezTo>
                  <a:cubicBezTo>
                    <a:pt x="7166" y="2360"/>
                    <a:pt x="5595" y="3085"/>
                    <a:pt x="5595" y="3085"/>
                  </a:cubicBezTo>
                  <a:cubicBezTo>
                    <a:pt x="8401" y="1760"/>
                    <a:pt x="9035" y="0"/>
                    <a:pt x="7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2;p53">
              <a:extLst>
                <a:ext uri="{FF2B5EF4-FFF2-40B4-BE49-F238E27FC236}">
                  <a16:creationId xmlns:a16="http://schemas.microsoft.com/office/drawing/2014/main" id="{29EF9848-9262-304C-54CD-9193F4A4F490}"/>
                </a:ext>
              </a:extLst>
            </p:cNvPr>
            <p:cNvSpPr/>
            <p:nvPr/>
          </p:nvSpPr>
          <p:spPr>
            <a:xfrm>
              <a:off x="4630960" y="733591"/>
              <a:ext cx="3070594" cy="3239466"/>
            </a:xfrm>
            <a:custGeom>
              <a:avLst/>
              <a:gdLst/>
              <a:ahLst/>
              <a:cxnLst/>
              <a:rect l="l" t="t" r="r" b="b"/>
              <a:pathLst>
                <a:path w="53567" h="56513" extrusionOk="0">
                  <a:moveTo>
                    <a:pt x="23743" y="1"/>
                  </a:moveTo>
                  <a:cubicBezTo>
                    <a:pt x="14697" y="1"/>
                    <a:pt x="7008" y="4393"/>
                    <a:pt x="1" y="10360"/>
                  </a:cubicBezTo>
                  <a:cubicBezTo>
                    <a:pt x="33755" y="11417"/>
                    <a:pt x="35982" y="35194"/>
                    <a:pt x="22127" y="56035"/>
                  </a:cubicBezTo>
                  <a:lnTo>
                    <a:pt x="24635" y="56512"/>
                  </a:lnTo>
                  <a:cubicBezTo>
                    <a:pt x="53567" y="26962"/>
                    <a:pt x="34763" y="3480"/>
                    <a:pt x="32928" y="1462"/>
                  </a:cubicBezTo>
                  <a:cubicBezTo>
                    <a:pt x="29711" y="456"/>
                    <a:pt x="26657" y="1"/>
                    <a:pt x="237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3;p53">
              <a:extLst>
                <a:ext uri="{FF2B5EF4-FFF2-40B4-BE49-F238E27FC236}">
                  <a16:creationId xmlns:a16="http://schemas.microsoft.com/office/drawing/2014/main" id="{602A6177-B3F7-871D-3ECD-2862C8B87C9A}"/>
                </a:ext>
              </a:extLst>
            </p:cNvPr>
            <p:cNvSpPr/>
            <p:nvPr/>
          </p:nvSpPr>
          <p:spPr>
            <a:xfrm>
              <a:off x="4843912" y="796129"/>
              <a:ext cx="2720927" cy="3170794"/>
            </a:xfrm>
            <a:custGeom>
              <a:avLst/>
              <a:gdLst/>
              <a:ahLst/>
              <a:cxnLst/>
              <a:rect l="l" t="t" r="r" b="b"/>
              <a:pathLst>
                <a:path w="47467" h="55315" extrusionOk="0">
                  <a:moveTo>
                    <a:pt x="19828" y="0"/>
                  </a:moveTo>
                  <a:cubicBezTo>
                    <a:pt x="13005" y="0"/>
                    <a:pt x="7783" y="2698"/>
                    <a:pt x="0" y="7709"/>
                  </a:cubicBezTo>
                  <a:cubicBezTo>
                    <a:pt x="33756" y="8766"/>
                    <a:pt x="33255" y="34060"/>
                    <a:pt x="19400" y="54901"/>
                  </a:cubicBezTo>
                  <a:lnTo>
                    <a:pt x="20500" y="55314"/>
                  </a:lnTo>
                  <a:cubicBezTo>
                    <a:pt x="47467" y="26284"/>
                    <a:pt x="28113" y="2710"/>
                    <a:pt x="26278" y="692"/>
                  </a:cubicBezTo>
                  <a:cubicBezTo>
                    <a:pt x="23925" y="228"/>
                    <a:pt x="21809" y="0"/>
                    <a:pt x="19828" y="0"/>
                  </a:cubicBezTo>
                  <a:close/>
                </a:path>
              </a:pathLst>
            </a:custGeom>
            <a:solidFill>
              <a:srgbClr val="684338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4;p53">
              <a:extLst>
                <a:ext uri="{FF2B5EF4-FFF2-40B4-BE49-F238E27FC236}">
                  <a16:creationId xmlns:a16="http://schemas.microsoft.com/office/drawing/2014/main" id="{2AF56B4A-C513-E9B9-4CC4-9D239F432C0F}"/>
                </a:ext>
              </a:extLst>
            </p:cNvPr>
            <p:cNvSpPr/>
            <p:nvPr/>
          </p:nvSpPr>
          <p:spPr>
            <a:xfrm>
              <a:off x="6270721" y="3407669"/>
              <a:ext cx="442014" cy="132415"/>
            </a:xfrm>
            <a:custGeom>
              <a:avLst/>
              <a:gdLst/>
              <a:ahLst/>
              <a:cxnLst/>
              <a:rect l="l" t="t" r="r" b="b"/>
              <a:pathLst>
                <a:path w="7711" h="2310" extrusionOk="0">
                  <a:moveTo>
                    <a:pt x="4677" y="1"/>
                  </a:moveTo>
                  <a:lnTo>
                    <a:pt x="4677" y="1"/>
                  </a:lnTo>
                  <a:cubicBezTo>
                    <a:pt x="6471" y="1265"/>
                    <a:pt x="5987" y="1635"/>
                    <a:pt x="4799" y="1635"/>
                  </a:cubicBezTo>
                  <a:cubicBezTo>
                    <a:pt x="3121" y="1635"/>
                    <a:pt x="42" y="897"/>
                    <a:pt x="1" y="897"/>
                  </a:cubicBezTo>
                  <a:lnTo>
                    <a:pt x="1" y="897"/>
                  </a:lnTo>
                  <a:cubicBezTo>
                    <a:pt x="0" y="897"/>
                    <a:pt x="1" y="897"/>
                    <a:pt x="3" y="898"/>
                  </a:cubicBezTo>
                  <a:cubicBezTo>
                    <a:pt x="2951" y="1935"/>
                    <a:pt x="4713" y="2309"/>
                    <a:pt x="5674" y="2309"/>
                  </a:cubicBezTo>
                  <a:cubicBezTo>
                    <a:pt x="7710" y="2309"/>
                    <a:pt x="6155" y="629"/>
                    <a:pt x="4677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35;p53">
              <a:extLst>
                <a:ext uri="{FF2B5EF4-FFF2-40B4-BE49-F238E27FC236}">
                  <a16:creationId xmlns:a16="http://schemas.microsoft.com/office/drawing/2014/main" id="{6025BB94-5666-6F29-3EEE-A07A7F694168}"/>
                </a:ext>
              </a:extLst>
            </p:cNvPr>
            <p:cNvSpPr/>
            <p:nvPr/>
          </p:nvSpPr>
          <p:spPr>
            <a:xfrm>
              <a:off x="6656385" y="1974386"/>
              <a:ext cx="990647" cy="258983"/>
            </a:xfrm>
            <a:custGeom>
              <a:avLst/>
              <a:gdLst/>
              <a:ahLst/>
              <a:cxnLst/>
              <a:rect l="l" t="t" r="r" b="b"/>
              <a:pathLst>
                <a:path w="17282" h="4518" extrusionOk="0">
                  <a:moveTo>
                    <a:pt x="7223" y="0"/>
                  </a:moveTo>
                  <a:lnTo>
                    <a:pt x="7223" y="0"/>
                  </a:lnTo>
                  <a:cubicBezTo>
                    <a:pt x="16352" y="2159"/>
                    <a:pt x="1" y="4518"/>
                    <a:pt x="197" y="4518"/>
                  </a:cubicBezTo>
                  <a:cubicBezTo>
                    <a:pt x="197" y="4518"/>
                    <a:pt x="198" y="4518"/>
                    <a:pt x="199" y="4518"/>
                  </a:cubicBezTo>
                  <a:cubicBezTo>
                    <a:pt x="17281" y="3771"/>
                    <a:pt x="11369" y="84"/>
                    <a:pt x="7223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36;p53">
              <a:extLst>
                <a:ext uri="{FF2B5EF4-FFF2-40B4-BE49-F238E27FC236}">
                  <a16:creationId xmlns:a16="http://schemas.microsoft.com/office/drawing/2014/main" id="{D3C9D383-A9E2-F5D6-9880-66BADD98E4F3}"/>
                </a:ext>
              </a:extLst>
            </p:cNvPr>
            <p:cNvSpPr/>
            <p:nvPr/>
          </p:nvSpPr>
          <p:spPr>
            <a:xfrm>
              <a:off x="7513525" y="3660517"/>
              <a:ext cx="254397" cy="203495"/>
            </a:xfrm>
            <a:custGeom>
              <a:avLst/>
              <a:gdLst/>
              <a:ahLst/>
              <a:cxnLst/>
              <a:rect l="l" t="t" r="r" b="b"/>
              <a:pathLst>
                <a:path w="4438" h="3550" extrusionOk="0">
                  <a:moveTo>
                    <a:pt x="759" y="0"/>
                  </a:moveTo>
                  <a:lnTo>
                    <a:pt x="1" y="2306"/>
                  </a:lnTo>
                  <a:lnTo>
                    <a:pt x="3754" y="3549"/>
                  </a:lnTo>
                  <a:lnTo>
                    <a:pt x="4437" y="88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37;p53">
              <a:extLst>
                <a:ext uri="{FF2B5EF4-FFF2-40B4-BE49-F238E27FC236}">
                  <a16:creationId xmlns:a16="http://schemas.microsoft.com/office/drawing/2014/main" id="{6FEBBFCE-C7D7-5F94-D485-C3D4D8F5C89D}"/>
                </a:ext>
              </a:extLst>
            </p:cNvPr>
            <p:cNvSpPr/>
            <p:nvPr/>
          </p:nvSpPr>
          <p:spPr>
            <a:xfrm>
              <a:off x="6134924" y="706363"/>
              <a:ext cx="1065453" cy="626191"/>
            </a:xfrm>
            <a:custGeom>
              <a:avLst/>
              <a:gdLst/>
              <a:ahLst/>
              <a:cxnLst/>
              <a:rect l="l" t="t" r="r" b="b"/>
              <a:pathLst>
                <a:path w="18587" h="10924" extrusionOk="0">
                  <a:moveTo>
                    <a:pt x="12506" y="0"/>
                  </a:moveTo>
                  <a:cubicBezTo>
                    <a:pt x="10752" y="0"/>
                    <a:pt x="8570" y="387"/>
                    <a:pt x="7096" y="921"/>
                  </a:cubicBezTo>
                  <a:cubicBezTo>
                    <a:pt x="7705" y="860"/>
                    <a:pt x="8234" y="831"/>
                    <a:pt x="8690" y="831"/>
                  </a:cubicBezTo>
                  <a:cubicBezTo>
                    <a:pt x="17208" y="831"/>
                    <a:pt x="1" y="10923"/>
                    <a:pt x="68" y="10923"/>
                  </a:cubicBezTo>
                  <a:lnTo>
                    <a:pt x="68" y="10923"/>
                  </a:lnTo>
                  <a:cubicBezTo>
                    <a:pt x="68" y="10923"/>
                    <a:pt x="70" y="10923"/>
                    <a:pt x="72" y="10921"/>
                  </a:cubicBezTo>
                  <a:cubicBezTo>
                    <a:pt x="18587" y="2402"/>
                    <a:pt x="16876" y="0"/>
                    <a:pt x="12506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38;p53">
              <a:extLst>
                <a:ext uri="{FF2B5EF4-FFF2-40B4-BE49-F238E27FC236}">
                  <a16:creationId xmlns:a16="http://schemas.microsoft.com/office/drawing/2014/main" id="{E5983609-266D-BAEF-BB86-0F818F47750A}"/>
                </a:ext>
              </a:extLst>
            </p:cNvPr>
            <p:cNvSpPr/>
            <p:nvPr/>
          </p:nvSpPr>
          <p:spPr>
            <a:xfrm>
              <a:off x="5729828" y="2527774"/>
              <a:ext cx="1032149" cy="258123"/>
            </a:xfrm>
            <a:custGeom>
              <a:avLst/>
              <a:gdLst/>
              <a:ahLst/>
              <a:cxnLst/>
              <a:rect l="l" t="t" r="r" b="b"/>
              <a:pathLst>
                <a:path w="18006" h="4503" extrusionOk="0">
                  <a:moveTo>
                    <a:pt x="9430" y="1"/>
                  </a:moveTo>
                  <a:lnTo>
                    <a:pt x="9430" y="1"/>
                  </a:lnTo>
                  <a:cubicBezTo>
                    <a:pt x="6223" y="912"/>
                    <a:pt x="1" y="4502"/>
                    <a:pt x="5875" y="4502"/>
                  </a:cubicBezTo>
                  <a:cubicBezTo>
                    <a:pt x="8033" y="4502"/>
                    <a:pt x="11825" y="4018"/>
                    <a:pt x="18000" y="2737"/>
                  </a:cubicBezTo>
                  <a:cubicBezTo>
                    <a:pt x="18005" y="2736"/>
                    <a:pt x="18005" y="2736"/>
                    <a:pt x="18002" y="2736"/>
                  </a:cubicBezTo>
                  <a:cubicBezTo>
                    <a:pt x="17903" y="2736"/>
                    <a:pt x="14191" y="3157"/>
                    <a:pt x="11071" y="3157"/>
                  </a:cubicBezTo>
                  <a:cubicBezTo>
                    <a:pt x="7383" y="3157"/>
                    <a:pt x="4522" y="2569"/>
                    <a:pt x="9430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39;p53">
              <a:extLst>
                <a:ext uri="{FF2B5EF4-FFF2-40B4-BE49-F238E27FC236}">
                  <a16:creationId xmlns:a16="http://schemas.microsoft.com/office/drawing/2014/main" id="{D6DD5A46-E863-95E6-7CEC-E4A63561B7BA}"/>
                </a:ext>
              </a:extLst>
            </p:cNvPr>
            <p:cNvSpPr/>
            <p:nvPr/>
          </p:nvSpPr>
          <p:spPr>
            <a:xfrm>
              <a:off x="4725083" y="1473734"/>
              <a:ext cx="1421426" cy="394723"/>
            </a:xfrm>
            <a:custGeom>
              <a:avLst/>
              <a:gdLst/>
              <a:ahLst/>
              <a:cxnLst/>
              <a:rect l="l" t="t" r="r" b="b"/>
              <a:pathLst>
                <a:path w="24797" h="6886" extrusionOk="0">
                  <a:moveTo>
                    <a:pt x="12201" y="0"/>
                  </a:moveTo>
                  <a:cubicBezTo>
                    <a:pt x="7922" y="1566"/>
                    <a:pt x="0" y="6885"/>
                    <a:pt x="6425" y="6885"/>
                  </a:cubicBezTo>
                  <a:cubicBezTo>
                    <a:pt x="9254" y="6885"/>
                    <a:pt x="14864" y="5854"/>
                    <a:pt x="24790" y="3018"/>
                  </a:cubicBezTo>
                  <a:cubicBezTo>
                    <a:pt x="24796" y="3016"/>
                    <a:pt x="24797" y="3015"/>
                    <a:pt x="24795" y="3015"/>
                  </a:cubicBezTo>
                  <a:cubicBezTo>
                    <a:pt x="24688" y="3015"/>
                    <a:pt x="17081" y="4461"/>
                    <a:pt x="12358" y="4461"/>
                  </a:cubicBezTo>
                  <a:cubicBezTo>
                    <a:pt x="8504" y="4461"/>
                    <a:pt x="6570" y="3498"/>
                    <a:pt x="12201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0;p53">
              <a:extLst>
                <a:ext uri="{FF2B5EF4-FFF2-40B4-BE49-F238E27FC236}">
                  <a16:creationId xmlns:a16="http://schemas.microsoft.com/office/drawing/2014/main" id="{0949954C-B8AF-CA6D-7962-9D3123CF5829}"/>
                </a:ext>
              </a:extLst>
            </p:cNvPr>
            <p:cNvSpPr/>
            <p:nvPr/>
          </p:nvSpPr>
          <p:spPr>
            <a:xfrm>
              <a:off x="3800475" y="1025246"/>
              <a:ext cx="1994995" cy="448606"/>
            </a:xfrm>
            <a:custGeom>
              <a:avLst/>
              <a:gdLst/>
              <a:ahLst/>
              <a:cxnLst/>
              <a:rect l="l" t="t" r="r" b="b"/>
              <a:pathLst>
                <a:path w="34803" h="7826" extrusionOk="0">
                  <a:moveTo>
                    <a:pt x="19527" y="1"/>
                  </a:moveTo>
                  <a:lnTo>
                    <a:pt x="19527" y="1"/>
                  </a:lnTo>
                  <a:cubicBezTo>
                    <a:pt x="13128" y="1332"/>
                    <a:pt x="0" y="7826"/>
                    <a:pt x="15159" y="7826"/>
                  </a:cubicBezTo>
                  <a:cubicBezTo>
                    <a:pt x="19324" y="7826"/>
                    <a:pt x="25625" y="7335"/>
                    <a:pt x="34789" y="6113"/>
                  </a:cubicBezTo>
                  <a:cubicBezTo>
                    <a:pt x="34802" y="6111"/>
                    <a:pt x="34796" y="6111"/>
                    <a:pt x="34770" y="6111"/>
                  </a:cubicBezTo>
                  <a:cubicBezTo>
                    <a:pt x="34600" y="6111"/>
                    <a:pt x="33585" y="6145"/>
                    <a:pt x="32094" y="6169"/>
                  </a:cubicBezTo>
                  <a:cubicBezTo>
                    <a:pt x="25520" y="6943"/>
                    <a:pt x="20738" y="7266"/>
                    <a:pt x="17360" y="7266"/>
                  </a:cubicBezTo>
                  <a:cubicBezTo>
                    <a:pt x="3886" y="7266"/>
                    <a:pt x="12763" y="2134"/>
                    <a:pt x="19396" y="59"/>
                  </a:cubicBezTo>
                  <a:cubicBezTo>
                    <a:pt x="19441" y="40"/>
                    <a:pt x="19481" y="21"/>
                    <a:pt x="19527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1;p53">
              <a:extLst>
                <a:ext uri="{FF2B5EF4-FFF2-40B4-BE49-F238E27FC236}">
                  <a16:creationId xmlns:a16="http://schemas.microsoft.com/office/drawing/2014/main" id="{68C6DDD8-DAFF-28CE-1926-70D0BC96DAE0}"/>
                </a:ext>
              </a:extLst>
            </p:cNvPr>
            <p:cNvSpPr/>
            <p:nvPr/>
          </p:nvSpPr>
          <p:spPr>
            <a:xfrm>
              <a:off x="7085557" y="3190475"/>
              <a:ext cx="714238" cy="416219"/>
            </a:xfrm>
            <a:custGeom>
              <a:avLst/>
              <a:gdLst/>
              <a:ahLst/>
              <a:cxnLst/>
              <a:rect l="l" t="t" r="r" b="b"/>
              <a:pathLst>
                <a:path w="12460" h="7261" extrusionOk="0">
                  <a:moveTo>
                    <a:pt x="12459" y="1"/>
                  </a:moveTo>
                  <a:lnTo>
                    <a:pt x="3545" y="886"/>
                  </a:lnTo>
                  <a:lnTo>
                    <a:pt x="0" y="4770"/>
                  </a:lnTo>
                  <a:lnTo>
                    <a:pt x="5830" y="7261"/>
                  </a:lnTo>
                  <a:lnTo>
                    <a:pt x="12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2;p53">
              <a:extLst>
                <a:ext uri="{FF2B5EF4-FFF2-40B4-BE49-F238E27FC236}">
                  <a16:creationId xmlns:a16="http://schemas.microsoft.com/office/drawing/2014/main" id="{4BC70C8F-E6B9-8D78-0840-4EECAE5E3C83}"/>
                </a:ext>
              </a:extLst>
            </p:cNvPr>
            <p:cNvSpPr/>
            <p:nvPr/>
          </p:nvSpPr>
          <p:spPr>
            <a:xfrm>
              <a:off x="5701224" y="3676452"/>
              <a:ext cx="569098" cy="363597"/>
            </a:xfrm>
            <a:custGeom>
              <a:avLst/>
              <a:gdLst/>
              <a:ahLst/>
              <a:cxnLst/>
              <a:rect l="l" t="t" r="r" b="b"/>
              <a:pathLst>
                <a:path w="9928" h="6343" extrusionOk="0">
                  <a:moveTo>
                    <a:pt x="5783" y="0"/>
                  </a:moveTo>
                  <a:cubicBezTo>
                    <a:pt x="5446" y="0"/>
                    <a:pt x="4254" y="3517"/>
                    <a:pt x="4254" y="3517"/>
                  </a:cubicBezTo>
                  <a:cubicBezTo>
                    <a:pt x="3930" y="1685"/>
                    <a:pt x="3668" y="1029"/>
                    <a:pt x="3507" y="1029"/>
                  </a:cubicBezTo>
                  <a:cubicBezTo>
                    <a:pt x="3231" y="1029"/>
                    <a:pt x="3243" y="2932"/>
                    <a:pt x="3720" y="4171"/>
                  </a:cubicBezTo>
                  <a:cubicBezTo>
                    <a:pt x="2387" y="2492"/>
                    <a:pt x="1662" y="1890"/>
                    <a:pt x="1365" y="1890"/>
                  </a:cubicBezTo>
                  <a:cubicBezTo>
                    <a:pt x="814" y="1890"/>
                    <a:pt x="1751" y="3981"/>
                    <a:pt x="3022" y="5105"/>
                  </a:cubicBezTo>
                  <a:cubicBezTo>
                    <a:pt x="1880" y="4427"/>
                    <a:pt x="1206" y="4172"/>
                    <a:pt x="870" y="4172"/>
                  </a:cubicBezTo>
                  <a:cubicBezTo>
                    <a:pt x="0" y="4172"/>
                    <a:pt x="1397" y="5876"/>
                    <a:pt x="2828" y="6343"/>
                  </a:cubicBezTo>
                  <a:lnTo>
                    <a:pt x="7072" y="5267"/>
                  </a:lnTo>
                  <a:cubicBezTo>
                    <a:pt x="9713" y="3623"/>
                    <a:pt x="9928" y="3163"/>
                    <a:pt x="9342" y="3163"/>
                  </a:cubicBezTo>
                  <a:cubicBezTo>
                    <a:pt x="8599" y="3163"/>
                    <a:pt x="6568" y="3903"/>
                    <a:pt x="6568" y="3903"/>
                  </a:cubicBezTo>
                  <a:cubicBezTo>
                    <a:pt x="7473" y="1829"/>
                    <a:pt x="7634" y="1140"/>
                    <a:pt x="7447" y="1140"/>
                  </a:cubicBezTo>
                  <a:cubicBezTo>
                    <a:pt x="7075" y="1140"/>
                    <a:pt x="5326" y="3869"/>
                    <a:pt x="5326" y="3869"/>
                  </a:cubicBezTo>
                  <a:cubicBezTo>
                    <a:pt x="5904" y="957"/>
                    <a:pt x="5960" y="0"/>
                    <a:pt x="5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3;p53">
              <a:extLst>
                <a:ext uri="{FF2B5EF4-FFF2-40B4-BE49-F238E27FC236}">
                  <a16:creationId xmlns:a16="http://schemas.microsoft.com/office/drawing/2014/main" id="{BBD4F829-66C6-C4CE-1D85-F8F42ADA62FB}"/>
                </a:ext>
              </a:extLst>
            </p:cNvPr>
            <p:cNvSpPr/>
            <p:nvPr/>
          </p:nvSpPr>
          <p:spPr>
            <a:xfrm>
              <a:off x="5701224" y="3735494"/>
              <a:ext cx="254053" cy="304612"/>
            </a:xfrm>
            <a:custGeom>
              <a:avLst/>
              <a:gdLst/>
              <a:ahLst/>
              <a:cxnLst/>
              <a:rect l="l" t="t" r="r" b="b"/>
              <a:pathLst>
                <a:path w="4432" h="5314" extrusionOk="0">
                  <a:moveTo>
                    <a:pt x="3507" y="1"/>
                  </a:moveTo>
                  <a:cubicBezTo>
                    <a:pt x="3231" y="1"/>
                    <a:pt x="3243" y="1903"/>
                    <a:pt x="3720" y="3142"/>
                  </a:cubicBezTo>
                  <a:cubicBezTo>
                    <a:pt x="2387" y="1463"/>
                    <a:pt x="1662" y="861"/>
                    <a:pt x="1365" y="861"/>
                  </a:cubicBezTo>
                  <a:cubicBezTo>
                    <a:pt x="814" y="861"/>
                    <a:pt x="1751" y="2952"/>
                    <a:pt x="3022" y="4076"/>
                  </a:cubicBezTo>
                  <a:cubicBezTo>
                    <a:pt x="1880" y="3397"/>
                    <a:pt x="1206" y="3143"/>
                    <a:pt x="870" y="3143"/>
                  </a:cubicBezTo>
                  <a:cubicBezTo>
                    <a:pt x="0" y="3143"/>
                    <a:pt x="1398" y="4847"/>
                    <a:pt x="2828" y="5314"/>
                  </a:cubicBezTo>
                  <a:lnTo>
                    <a:pt x="4432" y="4907"/>
                  </a:lnTo>
                  <a:cubicBezTo>
                    <a:pt x="4225" y="4254"/>
                    <a:pt x="4122" y="3574"/>
                    <a:pt x="4123" y="2889"/>
                  </a:cubicBezTo>
                  <a:cubicBezTo>
                    <a:pt x="4124" y="2613"/>
                    <a:pt x="4142" y="2338"/>
                    <a:pt x="4177" y="2065"/>
                  </a:cubicBezTo>
                  <a:cubicBezTo>
                    <a:pt x="3888" y="554"/>
                    <a:pt x="3655" y="1"/>
                    <a:pt x="3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;p53">
              <a:extLst>
                <a:ext uri="{FF2B5EF4-FFF2-40B4-BE49-F238E27FC236}">
                  <a16:creationId xmlns:a16="http://schemas.microsoft.com/office/drawing/2014/main" id="{A27C06A3-FC73-250F-9339-1C991CBB10C1}"/>
                </a:ext>
              </a:extLst>
            </p:cNvPr>
            <p:cNvSpPr/>
            <p:nvPr/>
          </p:nvSpPr>
          <p:spPr>
            <a:xfrm>
              <a:off x="4631017" y="854196"/>
              <a:ext cx="1877025" cy="487241"/>
            </a:xfrm>
            <a:custGeom>
              <a:avLst/>
              <a:gdLst/>
              <a:ahLst/>
              <a:cxnLst/>
              <a:rect l="l" t="t" r="r" b="b"/>
              <a:pathLst>
                <a:path w="32745" h="8500" extrusionOk="0">
                  <a:moveTo>
                    <a:pt x="32745" y="0"/>
                  </a:moveTo>
                  <a:cubicBezTo>
                    <a:pt x="22651" y="4251"/>
                    <a:pt x="17235" y="5963"/>
                    <a:pt x="1" y="8233"/>
                  </a:cubicBezTo>
                  <a:cubicBezTo>
                    <a:pt x="2147" y="8416"/>
                    <a:pt x="4172" y="8499"/>
                    <a:pt x="6082" y="8499"/>
                  </a:cubicBezTo>
                  <a:cubicBezTo>
                    <a:pt x="25050" y="8499"/>
                    <a:pt x="32546" y="294"/>
                    <a:pt x="32745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5;p53">
              <a:extLst>
                <a:ext uri="{FF2B5EF4-FFF2-40B4-BE49-F238E27FC236}">
                  <a16:creationId xmlns:a16="http://schemas.microsoft.com/office/drawing/2014/main" id="{FC084907-D4F3-9247-6E45-A6E9DD9F8E0C}"/>
                </a:ext>
              </a:extLst>
            </p:cNvPr>
            <p:cNvSpPr/>
            <p:nvPr/>
          </p:nvSpPr>
          <p:spPr>
            <a:xfrm>
              <a:off x="6578312" y="3661033"/>
              <a:ext cx="105588" cy="161993"/>
            </a:xfrm>
            <a:custGeom>
              <a:avLst/>
              <a:gdLst/>
              <a:ahLst/>
              <a:cxnLst/>
              <a:rect l="l" t="t" r="r" b="b"/>
              <a:pathLst>
                <a:path w="1842" h="2826" extrusionOk="0">
                  <a:moveTo>
                    <a:pt x="1620" y="0"/>
                  </a:moveTo>
                  <a:lnTo>
                    <a:pt x="1118" y="339"/>
                  </a:lnTo>
                  <a:lnTo>
                    <a:pt x="1" y="2428"/>
                  </a:lnTo>
                  <a:lnTo>
                    <a:pt x="708" y="2826"/>
                  </a:lnTo>
                  <a:lnTo>
                    <a:pt x="1842" y="429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C2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6;p53">
              <a:extLst>
                <a:ext uri="{FF2B5EF4-FFF2-40B4-BE49-F238E27FC236}">
                  <a16:creationId xmlns:a16="http://schemas.microsoft.com/office/drawing/2014/main" id="{87C10466-E52A-96AA-8C06-7E7050E011DD}"/>
                </a:ext>
              </a:extLst>
            </p:cNvPr>
            <p:cNvSpPr/>
            <p:nvPr/>
          </p:nvSpPr>
          <p:spPr>
            <a:xfrm>
              <a:off x="6417580" y="3593909"/>
              <a:ext cx="157178" cy="101174"/>
            </a:xfrm>
            <a:custGeom>
              <a:avLst/>
              <a:gdLst/>
              <a:ahLst/>
              <a:cxnLst/>
              <a:rect l="l" t="t" r="r" b="b"/>
              <a:pathLst>
                <a:path w="2742" h="1765" extrusionOk="0">
                  <a:moveTo>
                    <a:pt x="2137" y="0"/>
                  </a:moveTo>
                  <a:lnTo>
                    <a:pt x="0" y="1025"/>
                  </a:lnTo>
                  <a:lnTo>
                    <a:pt x="336" y="1765"/>
                  </a:lnTo>
                  <a:lnTo>
                    <a:pt x="2666" y="501"/>
                  </a:lnTo>
                  <a:lnTo>
                    <a:pt x="2742" y="23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rgbClr val="C2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7;p53">
              <a:extLst>
                <a:ext uri="{FF2B5EF4-FFF2-40B4-BE49-F238E27FC236}">
                  <a16:creationId xmlns:a16="http://schemas.microsoft.com/office/drawing/2014/main" id="{6FC47469-6F34-D81C-0F3B-84D17315E42B}"/>
                </a:ext>
              </a:extLst>
            </p:cNvPr>
            <p:cNvSpPr/>
            <p:nvPr/>
          </p:nvSpPr>
          <p:spPr>
            <a:xfrm>
              <a:off x="6517665" y="3826235"/>
              <a:ext cx="1678861" cy="325133"/>
            </a:xfrm>
            <a:custGeom>
              <a:avLst/>
              <a:gdLst/>
              <a:ahLst/>
              <a:cxnLst/>
              <a:rect l="l" t="t" r="r" b="b"/>
              <a:pathLst>
                <a:path w="29288" h="5672" extrusionOk="0">
                  <a:moveTo>
                    <a:pt x="9367" y="0"/>
                  </a:moveTo>
                  <a:cubicBezTo>
                    <a:pt x="6442" y="0"/>
                    <a:pt x="3348" y="300"/>
                    <a:pt x="0" y="893"/>
                  </a:cubicBezTo>
                  <a:cubicBezTo>
                    <a:pt x="926" y="3153"/>
                    <a:pt x="17499" y="5671"/>
                    <a:pt x="26820" y="5671"/>
                  </a:cubicBezTo>
                  <a:cubicBezTo>
                    <a:pt x="27717" y="5671"/>
                    <a:pt x="28546" y="5648"/>
                    <a:pt x="29288" y="5599"/>
                  </a:cubicBezTo>
                  <a:cubicBezTo>
                    <a:pt x="22824" y="1839"/>
                    <a:pt x="16615" y="0"/>
                    <a:pt x="9367" y="0"/>
                  </a:cubicBezTo>
                  <a:close/>
                </a:path>
              </a:pathLst>
            </a:custGeom>
            <a:solidFill>
              <a:srgbClr val="FFE23F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8;p53">
              <a:extLst>
                <a:ext uri="{FF2B5EF4-FFF2-40B4-BE49-F238E27FC236}">
                  <a16:creationId xmlns:a16="http://schemas.microsoft.com/office/drawing/2014/main" id="{4C269A73-B25F-C8F6-AB4D-5ED2EC1A980A}"/>
                </a:ext>
              </a:extLst>
            </p:cNvPr>
            <p:cNvSpPr/>
            <p:nvPr/>
          </p:nvSpPr>
          <p:spPr>
            <a:xfrm>
              <a:off x="6826059" y="3824860"/>
              <a:ext cx="657317" cy="557347"/>
            </a:xfrm>
            <a:custGeom>
              <a:avLst/>
              <a:gdLst/>
              <a:ahLst/>
              <a:cxnLst/>
              <a:rect l="l" t="t" r="r" b="b"/>
              <a:pathLst>
                <a:path w="11467" h="9723" extrusionOk="0">
                  <a:moveTo>
                    <a:pt x="2432" y="0"/>
                  </a:moveTo>
                  <a:lnTo>
                    <a:pt x="4541" y="1146"/>
                  </a:lnTo>
                  <a:lnTo>
                    <a:pt x="1" y="5228"/>
                  </a:lnTo>
                  <a:lnTo>
                    <a:pt x="4312" y="9631"/>
                  </a:lnTo>
                  <a:lnTo>
                    <a:pt x="11466" y="9722"/>
                  </a:lnTo>
                  <a:lnTo>
                    <a:pt x="2707" y="5457"/>
                  </a:lnTo>
                  <a:lnTo>
                    <a:pt x="6100" y="1054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;p53">
              <a:extLst>
                <a:ext uri="{FF2B5EF4-FFF2-40B4-BE49-F238E27FC236}">
                  <a16:creationId xmlns:a16="http://schemas.microsoft.com/office/drawing/2014/main" id="{C51C9906-6737-E9A9-3BE4-D6D123D71F5A}"/>
                </a:ext>
              </a:extLst>
            </p:cNvPr>
            <p:cNvSpPr/>
            <p:nvPr/>
          </p:nvSpPr>
          <p:spPr>
            <a:xfrm>
              <a:off x="7687154" y="3593450"/>
              <a:ext cx="395296" cy="106047"/>
            </a:xfrm>
            <a:custGeom>
              <a:avLst/>
              <a:gdLst/>
              <a:ahLst/>
              <a:cxnLst/>
              <a:rect l="l" t="t" r="r" b="b"/>
              <a:pathLst>
                <a:path w="6896" h="1850" extrusionOk="0">
                  <a:moveTo>
                    <a:pt x="228" y="1"/>
                  </a:moveTo>
                  <a:lnTo>
                    <a:pt x="1" y="394"/>
                  </a:lnTo>
                  <a:lnTo>
                    <a:pt x="6722" y="1849"/>
                  </a:lnTo>
                  <a:lnTo>
                    <a:pt x="6896" y="7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;p53">
              <a:extLst>
                <a:ext uri="{FF2B5EF4-FFF2-40B4-BE49-F238E27FC236}">
                  <a16:creationId xmlns:a16="http://schemas.microsoft.com/office/drawing/2014/main" id="{B7634A13-311D-1B49-EE4A-47017823B293}"/>
                </a:ext>
              </a:extLst>
            </p:cNvPr>
            <p:cNvSpPr/>
            <p:nvPr/>
          </p:nvSpPr>
          <p:spPr>
            <a:xfrm>
              <a:off x="7162541" y="3270784"/>
              <a:ext cx="402289" cy="301746"/>
            </a:xfrm>
            <a:custGeom>
              <a:avLst/>
              <a:gdLst/>
              <a:ahLst/>
              <a:cxnLst/>
              <a:rect l="l" t="t" r="r" b="b"/>
              <a:pathLst>
                <a:path w="7018" h="5264" extrusionOk="0">
                  <a:moveTo>
                    <a:pt x="5711" y="1"/>
                  </a:moveTo>
                  <a:lnTo>
                    <a:pt x="4179" y="2024"/>
                  </a:lnTo>
                  <a:lnTo>
                    <a:pt x="3543" y="1962"/>
                  </a:lnTo>
                  <a:lnTo>
                    <a:pt x="3888" y="1273"/>
                  </a:lnTo>
                  <a:lnTo>
                    <a:pt x="2547" y="1067"/>
                  </a:lnTo>
                  <a:lnTo>
                    <a:pt x="1" y="3956"/>
                  </a:lnTo>
                  <a:lnTo>
                    <a:pt x="3165" y="5263"/>
                  </a:lnTo>
                  <a:lnTo>
                    <a:pt x="7018" y="103"/>
                  </a:lnTo>
                  <a:lnTo>
                    <a:pt x="57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1;p53">
              <a:extLst>
                <a:ext uri="{FF2B5EF4-FFF2-40B4-BE49-F238E27FC236}">
                  <a16:creationId xmlns:a16="http://schemas.microsoft.com/office/drawing/2014/main" id="{999744D7-7675-7CBA-7E99-9D7C699D612C}"/>
                </a:ext>
              </a:extLst>
            </p:cNvPr>
            <p:cNvSpPr/>
            <p:nvPr/>
          </p:nvSpPr>
          <p:spPr>
            <a:xfrm>
              <a:off x="7202036" y="3460061"/>
              <a:ext cx="175464" cy="124275"/>
            </a:xfrm>
            <a:custGeom>
              <a:avLst/>
              <a:gdLst/>
              <a:ahLst/>
              <a:cxnLst/>
              <a:rect l="l" t="t" r="r" b="b"/>
              <a:pathLst>
                <a:path w="3061" h="2168" extrusionOk="0">
                  <a:moveTo>
                    <a:pt x="2098" y="0"/>
                  </a:moveTo>
                  <a:lnTo>
                    <a:pt x="0" y="1652"/>
                  </a:lnTo>
                  <a:lnTo>
                    <a:pt x="1960" y="2168"/>
                  </a:lnTo>
                  <a:lnTo>
                    <a:pt x="3061" y="345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2;p53">
              <a:extLst>
                <a:ext uri="{FF2B5EF4-FFF2-40B4-BE49-F238E27FC236}">
                  <a16:creationId xmlns:a16="http://schemas.microsoft.com/office/drawing/2014/main" id="{ACE777AC-57B3-80BC-AC88-5B12125A9353}"/>
                </a:ext>
              </a:extLst>
            </p:cNvPr>
            <p:cNvSpPr/>
            <p:nvPr/>
          </p:nvSpPr>
          <p:spPr>
            <a:xfrm>
              <a:off x="7170738" y="3377231"/>
              <a:ext cx="175235" cy="267352"/>
            </a:xfrm>
            <a:custGeom>
              <a:avLst/>
              <a:gdLst/>
              <a:ahLst/>
              <a:cxnLst/>
              <a:rect l="l" t="t" r="r" b="b"/>
              <a:pathLst>
                <a:path w="3057" h="4664" extrusionOk="0">
                  <a:moveTo>
                    <a:pt x="1991" y="1"/>
                  </a:moveTo>
                  <a:lnTo>
                    <a:pt x="0" y="4280"/>
                  </a:lnTo>
                  <a:lnTo>
                    <a:pt x="808" y="4663"/>
                  </a:lnTo>
                  <a:lnTo>
                    <a:pt x="3057" y="70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3;p53">
              <a:extLst>
                <a:ext uri="{FF2B5EF4-FFF2-40B4-BE49-F238E27FC236}">
                  <a16:creationId xmlns:a16="http://schemas.microsoft.com/office/drawing/2014/main" id="{1E409D93-4CD4-A48F-2EFC-22B04AF37D96}"/>
                </a:ext>
              </a:extLst>
            </p:cNvPr>
            <p:cNvSpPr/>
            <p:nvPr/>
          </p:nvSpPr>
          <p:spPr>
            <a:xfrm>
              <a:off x="7535537" y="3679777"/>
              <a:ext cx="202176" cy="158382"/>
            </a:xfrm>
            <a:custGeom>
              <a:avLst/>
              <a:gdLst/>
              <a:ahLst/>
              <a:cxnLst/>
              <a:rect l="l" t="t" r="r" b="b"/>
              <a:pathLst>
                <a:path w="3527" h="2763" extrusionOk="0">
                  <a:moveTo>
                    <a:pt x="641" y="1"/>
                  </a:moveTo>
                  <a:lnTo>
                    <a:pt x="1" y="1730"/>
                  </a:lnTo>
                  <a:lnTo>
                    <a:pt x="2980" y="2763"/>
                  </a:lnTo>
                  <a:lnTo>
                    <a:pt x="3527" y="79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;p53">
              <a:extLst>
                <a:ext uri="{FF2B5EF4-FFF2-40B4-BE49-F238E27FC236}">
                  <a16:creationId xmlns:a16="http://schemas.microsoft.com/office/drawing/2014/main" id="{0406B972-4408-9EF2-1475-AAE36BA763FA}"/>
                </a:ext>
              </a:extLst>
            </p:cNvPr>
            <p:cNvSpPr/>
            <p:nvPr/>
          </p:nvSpPr>
          <p:spPr>
            <a:xfrm>
              <a:off x="7824073" y="3945113"/>
              <a:ext cx="190398" cy="258911"/>
            </a:xfrm>
            <a:custGeom>
              <a:avLst/>
              <a:gdLst/>
              <a:ahLst/>
              <a:cxnLst/>
              <a:rect l="l" t="t" r="r" b="b"/>
              <a:pathLst>
                <a:path w="4149" h="5642" extrusionOk="0">
                  <a:moveTo>
                    <a:pt x="386" y="1"/>
                  </a:moveTo>
                  <a:lnTo>
                    <a:pt x="0" y="273"/>
                  </a:lnTo>
                  <a:lnTo>
                    <a:pt x="3642" y="5641"/>
                  </a:lnTo>
                  <a:lnTo>
                    <a:pt x="4148" y="51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674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5;p53">
              <a:extLst>
                <a:ext uri="{FF2B5EF4-FFF2-40B4-BE49-F238E27FC236}">
                  <a16:creationId xmlns:a16="http://schemas.microsoft.com/office/drawing/2014/main" id="{BA45F5E5-574E-0675-B37C-20CDFB54AF18}"/>
                </a:ext>
              </a:extLst>
            </p:cNvPr>
            <p:cNvSpPr/>
            <p:nvPr/>
          </p:nvSpPr>
          <p:spPr>
            <a:xfrm>
              <a:off x="7365003" y="3270784"/>
              <a:ext cx="124906" cy="119059"/>
            </a:xfrm>
            <a:custGeom>
              <a:avLst/>
              <a:gdLst/>
              <a:ahLst/>
              <a:cxnLst/>
              <a:rect l="l" t="t" r="r" b="b"/>
              <a:pathLst>
                <a:path w="2179" h="2077" extrusionOk="0">
                  <a:moveTo>
                    <a:pt x="2179" y="1"/>
                  </a:moveTo>
                  <a:lnTo>
                    <a:pt x="941" y="13"/>
                  </a:lnTo>
                  <a:lnTo>
                    <a:pt x="1" y="1984"/>
                  </a:lnTo>
                  <a:lnTo>
                    <a:pt x="665" y="2076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6;p53">
              <a:extLst>
                <a:ext uri="{FF2B5EF4-FFF2-40B4-BE49-F238E27FC236}">
                  <a16:creationId xmlns:a16="http://schemas.microsoft.com/office/drawing/2014/main" id="{6DEFFB4F-8020-195E-E6C4-CCFDE20E5A94}"/>
                </a:ext>
              </a:extLst>
            </p:cNvPr>
            <p:cNvSpPr/>
            <p:nvPr/>
          </p:nvSpPr>
          <p:spPr>
            <a:xfrm>
              <a:off x="5304840" y="3170871"/>
              <a:ext cx="85239" cy="35655"/>
            </a:xfrm>
            <a:custGeom>
              <a:avLst/>
              <a:gdLst/>
              <a:ahLst/>
              <a:cxnLst/>
              <a:rect l="l" t="t" r="r" b="b"/>
              <a:pathLst>
                <a:path w="1487" h="622" extrusionOk="0">
                  <a:moveTo>
                    <a:pt x="989" y="1"/>
                  </a:moveTo>
                  <a:cubicBezTo>
                    <a:pt x="667" y="1"/>
                    <a:pt x="279" y="89"/>
                    <a:pt x="112" y="368"/>
                  </a:cubicBezTo>
                  <a:cubicBezTo>
                    <a:pt x="0" y="553"/>
                    <a:pt x="72" y="621"/>
                    <a:pt x="229" y="621"/>
                  </a:cubicBezTo>
                  <a:cubicBezTo>
                    <a:pt x="609" y="621"/>
                    <a:pt x="1487" y="225"/>
                    <a:pt x="1487" y="128"/>
                  </a:cubicBezTo>
                  <a:cubicBezTo>
                    <a:pt x="1487" y="64"/>
                    <a:pt x="1262" y="1"/>
                    <a:pt x="989" y="1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7;p53">
              <a:extLst>
                <a:ext uri="{FF2B5EF4-FFF2-40B4-BE49-F238E27FC236}">
                  <a16:creationId xmlns:a16="http://schemas.microsoft.com/office/drawing/2014/main" id="{BF52F804-0E09-67EB-B70A-924C3B655B52}"/>
                </a:ext>
              </a:extLst>
            </p:cNvPr>
            <p:cNvSpPr/>
            <p:nvPr/>
          </p:nvSpPr>
          <p:spPr>
            <a:xfrm>
              <a:off x="5538085" y="3175973"/>
              <a:ext cx="56405" cy="78360"/>
            </a:xfrm>
            <a:custGeom>
              <a:avLst/>
              <a:gdLst/>
              <a:ahLst/>
              <a:cxnLst/>
              <a:rect l="l" t="t" r="r" b="b"/>
              <a:pathLst>
                <a:path w="984" h="1367" extrusionOk="0">
                  <a:moveTo>
                    <a:pt x="872" y="1"/>
                  </a:moveTo>
                  <a:cubicBezTo>
                    <a:pt x="703" y="1"/>
                    <a:pt x="0" y="666"/>
                    <a:pt x="175" y="1205"/>
                  </a:cubicBezTo>
                  <a:cubicBezTo>
                    <a:pt x="212" y="1319"/>
                    <a:pt x="259" y="1367"/>
                    <a:pt x="311" y="1367"/>
                  </a:cubicBezTo>
                  <a:cubicBezTo>
                    <a:pt x="578" y="1367"/>
                    <a:pt x="983" y="84"/>
                    <a:pt x="896" y="8"/>
                  </a:cubicBezTo>
                  <a:cubicBezTo>
                    <a:pt x="890" y="3"/>
                    <a:pt x="882" y="1"/>
                    <a:pt x="872" y="1"/>
                  </a:cubicBezTo>
                  <a:close/>
                </a:path>
              </a:pathLst>
            </a:custGeom>
            <a:solidFill>
              <a:srgbClr val="A8A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8;p53">
              <a:extLst>
                <a:ext uri="{FF2B5EF4-FFF2-40B4-BE49-F238E27FC236}">
                  <a16:creationId xmlns:a16="http://schemas.microsoft.com/office/drawing/2014/main" id="{C9D5AF09-55AA-41E8-3808-3F4A4FAA3EF3}"/>
                </a:ext>
              </a:extLst>
            </p:cNvPr>
            <p:cNvSpPr/>
            <p:nvPr/>
          </p:nvSpPr>
          <p:spPr>
            <a:xfrm>
              <a:off x="5594605" y="3444183"/>
              <a:ext cx="56405" cy="78303"/>
            </a:xfrm>
            <a:custGeom>
              <a:avLst/>
              <a:gdLst/>
              <a:ahLst/>
              <a:cxnLst/>
              <a:rect l="l" t="t" r="r" b="b"/>
              <a:pathLst>
                <a:path w="984" h="1366" extrusionOk="0">
                  <a:moveTo>
                    <a:pt x="871" y="0"/>
                  </a:moveTo>
                  <a:cubicBezTo>
                    <a:pt x="702" y="0"/>
                    <a:pt x="0" y="665"/>
                    <a:pt x="175" y="1204"/>
                  </a:cubicBezTo>
                  <a:cubicBezTo>
                    <a:pt x="212" y="1318"/>
                    <a:pt x="259" y="1365"/>
                    <a:pt x="311" y="1365"/>
                  </a:cubicBezTo>
                  <a:cubicBezTo>
                    <a:pt x="578" y="1365"/>
                    <a:pt x="983" y="83"/>
                    <a:pt x="896" y="8"/>
                  </a:cubicBezTo>
                  <a:cubicBezTo>
                    <a:pt x="890" y="3"/>
                    <a:pt x="882" y="0"/>
                    <a:pt x="871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9;p53">
              <a:extLst>
                <a:ext uri="{FF2B5EF4-FFF2-40B4-BE49-F238E27FC236}">
                  <a16:creationId xmlns:a16="http://schemas.microsoft.com/office/drawing/2014/main" id="{95A3F0D5-EB71-A65A-433D-30AF5BC352F5}"/>
                </a:ext>
              </a:extLst>
            </p:cNvPr>
            <p:cNvSpPr/>
            <p:nvPr/>
          </p:nvSpPr>
          <p:spPr>
            <a:xfrm>
              <a:off x="5258180" y="3544038"/>
              <a:ext cx="56291" cy="78360"/>
            </a:xfrm>
            <a:custGeom>
              <a:avLst/>
              <a:gdLst/>
              <a:ahLst/>
              <a:cxnLst/>
              <a:rect l="l" t="t" r="r" b="b"/>
              <a:pathLst>
                <a:path w="982" h="1367" extrusionOk="0">
                  <a:moveTo>
                    <a:pt x="869" y="1"/>
                  </a:moveTo>
                  <a:cubicBezTo>
                    <a:pt x="700" y="1"/>
                    <a:pt x="0" y="666"/>
                    <a:pt x="174" y="1204"/>
                  </a:cubicBezTo>
                  <a:cubicBezTo>
                    <a:pt x="211" y="1318"/>
                    <a:pt x="258" y="1366"/>
                    <a:pt x="309" y="1366"/>
                  </a:cubicBezTo>
                  <a:cubicBezTo>
                    <a:pt x="577" y="1366"/>
                    <a:pt x="981" y="84"/>
                    <a:pt x="894" y="9"/>
                  </a:cubicBezTo>
                  <a:cubicBezTo>
                    <a:pt x="888" y="3"/>
                    <a:pt x="880" y="1"/>
                    <a:pt x="869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0;p53">
              <a:extLst>
                <a:ext uri="{FF2B5EF4-FFF2-40B4-BE49-F238E27FC236}">
                  <a16:creationId xmlns:a16="http://schemas.microsoft.com/office/drawing/2014/main" id="{21690137-9F3F-FD8E-209F-0CD4958EBE25}"/>
                </a:ext>
              </a:extLst>
            </p:cNvPr>
            <p:cNvSpPr/>
            <p:nvPr/>
          </p:nvSpPr>
          <p:spPr>
            <a:xfrm>
              <a:off x="5011694" y="3648307"/>
              <a:ext cx="45514" cy="84493"/>
            </a:xfrm>
            <a:custGeom>
              <a:avLst/>
              <a:gdLst/>
              <a:ahLst/>
              <a:cxnLst/>
              <a:rect l="l" t="t" r="r" b="b"/>
              <a:pathLst>
                <a:path w="794" h="1474" extrusionOk="0">
                  <a:moveTo>
                    <a:pt x="673" y="1"/>
                  </a:moveTo>
                  <a:cubicBezTo>
                    <a:pt x="526" y="1"/>
                    <a:pt x="0" y="871"/>
                    <a:pt x="327" y="1353"/>
                  </a:cubicBezTo>
                  <a:cubicBezTo>
                    <a:pt x="385" y="1437"/>
                    <a:pt x="435" y="1474"/>
                    <a:pt x="480" y="1474"/>
                  </a:cubicBezTo>
                  <a:cubicBezTo>
                    <a:pt x="758" y="1474"/>
                    <a:pt x="793" y="53"/>
                    <a:pt x="686" y="4"/>
                  </a:cubicBezTo>
                  <a:cubicBezTo>
                    <a:pt x="682" y="2"/>
                    <a:pt x="678" y="1"/>
                    <a:pt x="673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1;p53">
              <a:extLst>
                <a:ext uri="{FF2B5EF4-FFF2-40B4-BE49-F238E27FC236}">
                  <a16:creationId xmlns:a16="http://schemas.microsoft.com/office/drawing/2014/main" id="{DDE62F98-6917-49A8-AC13-E90907FAF45D}"/>
                </a:ext>
              </a:extLst>
            </p:cNvPr>
            <p:cNvSpPr/>
            <p:nvPr/>
          </p:nvSpPr>
          <p:spPr>
            <a:xfrm>
              <a:off x="4966009" y="3442922"/>
              <a:ext cx="83977" cy="37833"/>
            </a:xfrm>
            <a:custGeom>
              <a:avLst/>
              <a:gdLst/>
              <a:ahLst/>
              <a:cxnLst/>
              <a:rect l="l" t="t" r="r" b="b"/>
              <a:pathLst>
                <a:path w="1465" h="660" extrusionOk="0">
                  <a:moveTo>
                    <a:pt x="1042" y="1"/>
                  </a:moveTo>
                  <a:cubicBezTo>
                    <a:pt x="707" y="1"/>
                    <a:pt x="264" y="99"/>
                    <a:pt x="97" y="413"/>
                  </a:cubicBezTo>
                  <a:cubicBezTo>
                    <a:pt x="0" y="593"/>
                    <a:pt x="63" y="660"/>
                    <a:pt x="203" y="660"/>
                  </a:cubicBezTo>
                  <a:cubicBezTo>
                    <a:pt x="568" y="660"/>
                    <a:pt x="1464" y="204"/>
                    <a:pt x="1459" y="105"/>
                  </a:cubicBezTo>
                  <a:cubicBezTo>
                    <a:pt x="1457" y="48"/>
                    <a:pt x="1275" y="1"/>
                    <a:pt x="1042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;p53">
              <a:extLst>
                <a:ext uri="{FF2B5EF4-FFF2-40B4-BE49-F238E27FC236}">
                  <a16:creationId xmlns:a16="http://schemas.microsoft.com/office/drawing/2014/main" id="{BCDB9A7C-6EF1-99E2-C0B2-3CA9E60FBD31}"/>
                </a:ext>
              </a:extLst>
            </p:cNvPr>
            <p:cNvSpPr/>
            <p:nvPr/>
          </p:nvSpPr>
          <p:spPr>
            <a:xfrm>
              <a:off x="5318884" y="3357684"/>
              <a:ext cx="66150" cy="62825"/>
            </a:xfrm>
            <a:custGeom>
              <a:avLst/>
              <a:gdLst/>
              <a:ahLst/>
              <a:cxnLst/>
              <a:rect l="l" t="t" r="r" b="b"/>
              <a:pathLst>
                <a:path w="1154" h="1096" extrusionOk="0">
                  <a:moveTo>
                    <a:pt x="1039" y="0"/>
                  </a:moveTo>
                  <a:cubicBezTo>
                    <a:pt x="806" y="0"/>
                    <a:pt x="30" y="364"/>
                    <a:pt x="7" y="891"/>
                  </a:cubicBezTo>
                  <a:cubicBezTo>
                    <a:pt x="1" y="1037"/>
                    <a:pt x="42" y="1095"/>
                    <a:pt x="112" y="1095"/>
                  </a:cubicBezTo>
                  <a:cubicBezTo>
                    <a:pt x="396" y="1095"/>
                    <a:pt x="1153" y="119"/>
                    <a:pt x="1101" y="22"/>
                  </a:cubicBezTo>
                  <a:cubicBezTo>
                    <a:pt x="1093" y="7"/>
                    <a:pt x="1071" y="0"/>
                    <a:pt x="1039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3;p53">
              <a:extLst>
                <a:ext uri="{FF2B5EF4-FFF2-40B4-BE49-F238E27FC236}">
                  <a16:creationId xmlns:a16="http://schemas.microsoft.com/office/drawing/2014/main" id="{774996BB-FF35-1809-969B-9F78FF938071}"/>
                </a:ext>
              </a:extLst>
            </p:cNvPr>
            <p:cNvSpPr/>
            <p:nvPr/>
          </p:nvSpPr>
          <p:spPr>
            <a:xfrm>
              <a:off x="5045515" y="3288955"/>
              <a:ext cx="60074" cy="73602"/>
            </a:xfrm>
            <a:custGeom>
              <a:avLst/>
              <a:gdLst/>
              <a:ahLst/>
              <a:cxnLst/>
              <a:rect l="l" t="t" r="r" b="b"/>
              <a:pathLst>
                <a:path w="1048" h="1284" extrusionOk="0">
                  <a:moveTo>
                    <a:pt x="939" y="1"/>
                  </a:moveTo>
                  <a:cubicBezTo>
                    <a:pt x="752" y="1"/>
                    <a:pt x="1" y="559"/>
                    <a:pt x="103" y="1105"/>
                  </a:cubicBezTo>
                  <a:cubicBezTo>
                    <a:pt x="126" y="1231"/>
                    <a:pt x="170" y="1284"/>
                    <a:pt x="227" y="1284"/>
                  </a:cubicBezTo>
                  <a:cubicBezTo>
                    <a:pt x="497" y="1284"/>
                    <a:pt x="1048" y="97"/>
                    <a:pt x="973" y="12"/>
                  </a:cubicBezTo>
                  <a:cubicBezTo>
                    <a:pt x="966" y="4"/>
                    <a:pt x="954" y="1"/>
                    <a:pt x="939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4;p53">
              <a:extLst>
                <a:ext uri="{FF2B5EF4-FFF2-40B4-BE49-F238E27FC236}">
                  <a16:creationId xmlns:a16="http://schemas.microsoft.com/office/drawing/2014/main" id="{A1D86161-7CB3-CB30-7AE7-5D9B95F3806B}"/>
                </a:ext>
              </a:extLst>
            </p:cNvPr>
            <p:cNvSpPr/>
            <p:nvPr/>
          </p:nvSpPr>
          <p:spPr>
            <a:xfrm>
              <a:off x="5335451" y="3782900"/>
              <a:ext cx="73831" cy="53826"/>
            </a:xfrm>
            <a:custGeom>
              <a:avLst/>
              <a:gdLst/>
              <a:ahLst/>
              <a:cxnLst/>
              <a:rect l="l" t="t" r="r" b="b"/>
              <a:pathLst>
                <a:path w="1288" h="939" extrusionOk="0">
                  <a:moveTo>
                    <a:pt x="1138" y="0"/>
                  </a:moveTo>
                  <a:cubicBezTo>
                    <a:pt x="852" y="0"/>
                    <a:pt x="133" y="237"/>
                    <a:pt x="33" y="718"/>
                  </a:cubicBezTo>
                  <a:cubicBezTo>
                    <a:pt x="0" y="876"/>
                    <a:pt x="42" y="938"/>
                    <a:pt x="127" y="938"/>
                  </a:cubicBezTo>
                  <a:cubicBezTo>
                    <a:pt x="431" y="938"/>
                    <a:pt x="1288" y="137"/>
                    <a:pt x="1252" y="36"/>
                  </a:cubicBezTo>
                  <a:cubicBezTo>
                    <a:pt x="1244" y="12"/>
                    <a:pt x="1202" y="0"/>
                    <a:pt x="1138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265;p53">
              <a:extLst>
                <a:ext uri="{FF2B5EF4-FFF2-40B4-BE49-F238E27FC236}">
                  <a16:creationId xmlns:a16="http://schemas.microsoft.com/office/drawing/2014/main" id="{3CF02A90-3FEA-5D9A-DC12-E0ED6B9F6DBB}"/>
                </a:ext>
              </a:extLst>
            </p:cNvPr>
            <p:cNvSpPr/>
            <p:nvPr/>
          </p:nvSpPr>
          <p:spPr>
            <a:xfrm>
              <a:off x="5532983" y="3019369"/>
              <a:ext cx="71023" cy="57437"/>
            </a:xfrm>
            <a:custGeom>
              <a:avLst/>
              <a:gdLst/>
              <a:ahLst/>
              <a:cxnLst/>
              <a:rect l="l" t="t" r="r" b="b"/>
              <a:pathLst>
                <a:path w="1239" h="1002" extrusionOk="0">
                  <a:moveTo>
                    <a:pt x="1107" y="1"/>
                  </a:moveTo>
                  <a:cubicBezTo>
                    <a:pt x="843" y="1"/>
                    <a:pt x="94" y="284"/>
                    <a:pt x="22" y="787"/>
                  </a:cubicBezTo>
                  <a:cubicBezTo>
                    <a:pt x="0" y="940"/>
                    <a:pt x="42" y="1001"/>
                    <a:pt x="120" y="1001"/>
                  </a:cubicBezTo>
                  <a:cubicBezTo>
                    <a:pt x="415" y="1001"/>
                    <a:pt x="1238" y="130"/>
                    <a:pt x="1196" y="30"/>
                  </a:cubicBezTo>
                  <a:cubicBezTo>
                    <a:pt x="1188" y="10"/>
                    <a:pt x="1156" y="1"/>
                    <a:pt x="1107" y="1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266;p53">
              <a:extLst>
                <a:ext uri="{FF2B5EF4-FFF2-40B4-BE49-F238E27FC236}">
                  <a16:creationId xmlns:a16="http://schemas.microsoft.com/office/drawing/2014/main" id="{2CF3090B-ADDE-D743-E9F4-FB2CA80615E5}"/>
                </a:ext>
              </a:extLst>
            </p:cNvPr>
            <p:cNvSpPr/>
            <p:nvPr/>
          </p:nvSpPr>
          <p:spPr>
            <a:xfrm>
              <a:off x="5779469" y="3027279"/>
              <a:ext cx="71023" cy="57380"/>
            </a:xfrm>
            <a:custGeom>
              <a:avLst/>
              <a:gdLst/>
              <a:ahLst/>
              <a:cxnLst/>
              <a:rect l="l" t="t" r="r" b="b"/>
              <a:pathLst>
                <a:path w="1239" h="1001" extrusionOk="0">
                  <a:moveTo>
                    <a:pt x="1106" y="0"/>
                  </a:moveTo>
                  <a:cubicBezTo>
                    <a:pt x="843" y="0"/>
                    <a:pt x="94" y="283"/>
                    <a:pt x="23" y="786"/>
                  </a:cubicBezTo>
                  <a:cubicBezTo>
                    <a:pt x="1" y="939"/>
                    <a:pt x="42" y="1001"/>
                    <a:pt x="120" y="1001"/>
                  </a:cubicBezTo>
                  <a:cubicBezTo>
                    <a:pt x="415" y="1001"/>
                    <a:pt x="1238" y="129"/>
                    <a:pt x="1195" y="29"/>
                  </a:cubicBezTo>
                  <a:cubicBezTo>
                    <a:pt x="1187" y="10"/>
                    <a:pt x="1155" y="0"/>
                    <a:pt x="1106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267;p53">
              <a:extLst>
                <a:ext uri="{FF2B5EF4-FFF2-40B4-BE49-F238E27FC236}">
                  <a16:creationId xmlns:a16="http://schemas.microsoft.com/office/drawing/2014/main" id="{B86A2495-F725-BF36-FD75-552CC8DB817C}"/>
                </a:ext>
              </a:extLst>
            </p:cNvPr>
            <p:cNvSpPr/>
            <p:nvPr/>
          </p:nvSpPr>
          <p:spPr>
            <a:xfrm>
              <a:off x="5796207" y="2895782"/>
              <a:ext cx="89652" cy="30954"/>
            </a:xfrm>
            <a:custGeom>
              <a:avLst/>
              <a:gdLst/>
              <a:ahLst/>
              <a:cxnLst/>
              <a:rect l="l" t="t" r="r" b="b"/>
              <a:pathLst>
                <a:path w="1564" h="540" extrusionOk="0">
                  <a:moveTo>
                    <a:pt x="863" y="0"/>
                  </a:moveTo>
                  <a:cubicBezTo>
                    <a:pt x="596" y="0"/>
                    <a:pt x="317" y="67"/>
                    <a:pt x="159" y="268"/>
                  </a:cubicBezTo>
                  <a:cubicBezTo>
                    <a:pt x="1" y="470"/>
                    <a:pt x="118" y="540"/>
                    <a:pt x="339" y="540"/>
                  </a:cubicBezTo>
                  <a:cubicBezTo>
                    <a:pt x="755" y="540"/>
                    <a:pt x="1543" y="290"/>
                    <a:pt x="1553" y="201"/>
                  </a:cubicBezTo>
                  <a:cubicBezTo>
                    <a:pt x="1563" y="122"/>
                    <a:pt x="1224" y="0"/>
                    <a:pt x="863" y="0"/>
                  </a:cubicBezTo>
                  <a:close/>
                </a:path>
              </a:pathLst>
            </a:custGeom>
            <a:solidFill>
              <a:srgbClr val="A8A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268;p53">
              <a:extLst>
                <a:ext uri="{FF2B5EF4-FFF2-40B4-BE49-F238E27FC236}">
                  <a16:creationId xmlns:a16="http://schemas.microsoft.com/office/drawing/2014/main" id="{4068ECD0-3120-44C1-F547-F9E30BD00133}"/>
                </a:ext>
              </a:extLst>
            </p:cNvPr>
            <p:cNvSpPr/>
            <p:nvPr/>
          </p:nvSpPr>
          <p:spPr>
            <a:xfrm>
              <a:off x="5363424" y="2970129"/>
              <a:ext cx="71023" cy="57380"/>
            </a:xfrm>
            <a:custGeom>
              <a:avLst/>
              <a:gdLst/>
              <a:ahLst/>
              <a:cxnLst/>
              <a:rect l="l" t="t" r="r" b="b"/>
              <a:pathLst>
                <a:path w="1239" h="1001" extrusionOk="0">
                  <a:moveTo>
                    <a:pt x="1107" y="0"/>
                  </a:moveTo>
                  <a:cubicBezTo>
                    <a:pt x="843" y="0"/>
                    <a:pt x="95" y="284"/>
                    <a:pt x="22" y="786"/>
                  </a:cubicBezTo>
                  <a:cubicBezTo>
                    <a:pt x="1" y="939"/>
                    <a:pt x="42" y="1001"/>
                    <a:pt x="120" y="1001"/>
                  </a:cubicBezTo>
                  <a:cubicBezTo>
                    <a:pt x="416" y="1001"/>
                    <a:pt x="1238" y="129"/>
                    <a:pt x="1196" y="30"/>
                  </a:cubicBezTo>
                  <a:cubicBezTo>
                    <a:pt x="1188" y="10"/>
                    <a:pt x="1156" y="0"/>
                    <a:pt x="1107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269;p53">
              <a:extLst>
                <a:ext uri="{FF2B5EF4-FFF2-40B4-BE49-F238E27FC236}">
                  <a16:creationId xmlns:a16="http://schemas.microsoft.com/office/drawing/2014/main" id="{1BACEE56-A04A-1BDB-6281-17846CBDB6CB}"/>
                </a:ext>
              </a:extLst>
            </p:cNvPr>
            <p:cNvSpPr/>
            <p:nvPr/>
          </p:nvSpPr>
          <p:spPr>
            <a:xfrm>
              <a:off x="4837951" y="3489124"/>
              <a:ext cx="408824" cy="215533"/>
            </a:xfrm>
            <a:custGeom>
              <a:avLst/>
              <a:gdLst/>
              <a:ahLst/>
              <a:cxnLst/>
              <a:rect l="l" t="t" r="r" b="b"/>
              <a:pathLst>
                <a:path w="7132" h="3760" extrusionOk="0">
                  <a:moveTo>
                    <a:pt x="5405" y="0"/>
                  </a:moveTo>
                  <a:cubicBezTo>
                    <a:pt x="4006" y="0"/>
                    <a:pt x="1558" y="1277"/>
                    <a:pt x="1" y="3622"/>
                  </a:cubicBezTo>
                  <a:cubicBezTo>
                    <a:pt x="2166" y="1794"/>
                    <a:pt x="3426" y="1180"/>
                    <a:pt x="4141" y="1180"/>
                  </a:cubicBezTo>
                  <a:cubicBezTo>
                    <a:pt x="5605" y="1180"/>
                    <a:pt x="4782" y="3759"/>
                    <a:pt x="4782" y="3759"/>
                  </a:cubicBezTo>
                  <a:cubicBezTo>
                    <a:pt x="7131" y="1191"/>
                    <a:pt x="6757" y="0"/>
                    <a:pt x="5405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270;p53">
              <a:extLst>
                <a:ext uri="{FF2B5EF4-FFF2-40B4-BE49-F238E27FC236}">
                  <a16:creationId xmlns:a16="http://schemas.microsoft.com/office/drawing/2014/main" id="{650DCF0C-B9EC-0FDC-302E-2741CE1D1CDE}"/>
                </a:ext>
              </a:extLst>
            </p:cNvPr>
            <p:cNvSpPr/>
            <p:nvPr/>
          </p:nvSpPr>
          <p:spPr>
            <a:xfrm>
              <a:off x="6203023" y="1837443"/>
              <a:ext cx="567894" cy="247117"/>
            </a:xfrm>
            <a:custGeom>
              <a:avLst/>
              <a:gdLst/>
              <a:ahLst/>
              <a:cxnLst/>
              <a:rect l="l" t="t" r="r" b="b"/>
              <a:pathLst>
                <a:path w="9907" h="4311" extrusionOk="0">
                  <a:moveTo>
                    <a:pt x="9906" y="0"/>
                  </a:moveTo>
                  <a:cubicBezTo>
                    <a:pt x="7461" y="1375"/>
                    <a:pt x="4525" y="2246"/>
                    <a:pt x="1803" y="2246"/>
                  </a:cubicBezTo>
                  <a:cubicBezTo>
                    <a:pt x="1188" y="2246"/>
                    <a:pt x="585" y="2202"/>
                    <a:pt x="1" y="2109"/>
                  </a:cubicBezTo>
                  <a:lnTo>
                    <a:pt x="1" y="2109"/>
                  </a:lnTo>
                  <a:lnTo>
                    <a:pt x="1744" y="4310"/>
                  </a:lnTo>
                  <a:cubicBezTo>
                    <a:pt x="4600" y="4045"/>
                    <a:pt x="7631" y="2190"/>
                    <a:pt x="9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271;p53">
              <a:extLst>
                <a:ext uri="{FF2B5EF4-FFF2-40B4-BE49-F238E27FC236}">
                  <a16:creationId xmlns:a16="http://schemas.microsoft.com/office/drawing/2014/main" id="{1F5AB563-71BC-BA6B-2D1B-84CF66529F57}"/>
                </a:ext>
              </a:extLst>
            </p:cNvPr>
            <p:cNvSpPr/>
            <p:nvPr/>
          </p:nvSpPr>
          <p:spPr>
            <a:xfrm>
              <a:off x="6355902" y="2940149"/>
              <a:ext cx="268785" cy="159700"/>
            </a:xfrm>
            <a:custGeom>
              <a:avLst/>
              <a:gdLst/>
              <a:ahLst/>
              <a:cxnLst/>
              <a:rect l="l" t="t" r="r" b="b"/>
              <a:pathLst>
                <a:path w="4689" h="2786" extrusionOk="0">
                  <a:moveTo>
                    <a:pt x="132" y="0"/>
                  </a:moveTo>
                  <a:lnTo>
                    <a:pt x="1" y="1475"/>
                  </a:lnTo>
                  <a:cubicBezTo>
                    <a:pt x="1169" y="2393"/>
                    <a:pt x="2960" y="2785"/>
                    <a:pt x="4602" y="2785"/>
                  </a:cubicBezTo>
                  <a:cubicBezTo>
                    <a:pt x="4630" y="2785"/>
                    <a:pt x="4659" y="2785"/>
                    <a:pt x="4688" y="2785"/>
                  </a:cubicBezTo>
                  <a:cubicBezTo>
                    <a:pt x="2929" y="2343"/>
                    <a:pt x="1164" y="1344"/>
                    <a:pt x="132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272;p53">
              <a:extLst>
                <a:ext uri="{FF2B5EF4-FFF2-40B4-BE49-F238E27FC236}">
                  <a16:creationId xmlns:a16="http://schemas.microsoft.com/office/drawing/2014/main" id="{FA1BA105-736A-EC25-F119-2840DA2069F0}"/>
                </a:ext>
              </a:extLst>
            </p:cNvPr>
            <p:cNvSpPr/>
            <p:nvPr/>
          </p:nvSpPr>
          <p:spPr>
            <a:xfrm>
              <a:off x="6362035" y="1151240"/>
              <a:ext cx="386583" cy="256346"/>
            </a:xfrm>
            <a:custGeom>
              <a:avLst/>
              <a:gdLst/>
              <a:ahLst/>
              <a:cxnLst/>
              <a:rect l="l" t="t" r="r" b="b"/>
              <a:pathLst>
                <a:path w="6744" h="4472" extrusionOk="0">
                  <a:moveTo>
                    <a:pt x="5987" y="1"/>
                  </a:moveTo>
                  <a:cubicBezTo>
                    <a:pt x="4885" y="1927"/>
                    <a:pt x="3303" y="2890"/>
                    <a:pt x="1" y="4472"/>
                  </a:cubicBezTo>
                  <a:cubicBezTo>
                    <a:pt x="3441" y="3991"/>
                    <a:pt x="5298" y="2890"/>
                    <a:pt x="6743" y="1651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273;p53">
              <a:extLst>
                <a:ext uri="{FF2B5EF4-FFF2-40B4-BE49-F238E27FC236}">
                  <a16:creationId xmlns:a16="http://schemas.microsoft.com/office/drawing/2014/main" id="{CE1022C6-2E5F-50A4-6F94-7B9237016922}"/>
                </a:ext>
              </a:extLst>
            </p:cNvPr>
            <p:cNvSpPr/>
            <p:nvPr/>
          </p:nvSpPr>
          <p:spPr>
            <a:xfrm>
              <a:off x="6494793" y="2252800"/>
              <a:ext cx="412837" cy="228831"/>
            </a:xfrm>
            <a:custGeom>
              <a:avLst/>
              <a:gdLst/>
              <a:ahLst/>
              <a:cxnLst/>
              <a:rect l="l" t="t" r="r" b="b"/>
              <a:pathLst>
                <a:path w="7202" h="3992" extrusionOk="0">
                  <a:moveTo>
                    <a:pt x="7201" y="0"/>
                  </a:moveTo>
                  <a:lnTo>
                    <a:pt x="7201" y="0"/>
                  </a:lnTo>
                  <a:cubicBezTo>
                    <a:pt x="5642" y="2201"/>
                    <a:pt x="3646" y="3105"/>
                    <a:pt x="0" y="3449"/>
                  </a:cubicBezTo>
                  <a:cubicBezTo>
                    <a:pt x="1698" y="3817"/>
                    <a:pt x="2891" y="3992"/>
                    <a:pt x="3884" y="3992"/>
                  </a:cubicBezTo>
                  <a:cubicBezTo>
                    <a:pt x="4876" y="3992"/>
                    <a:pt x="5667" y="3817"/>
                    <a:pt x="6559" y="3486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274;p53">
              <a:extLst>
                <a:ext uri="{FF2B5EF4-FFF2-40B4-BE49-F238E27FC236}">
                  <a16:creationId xmlns:a16="http://schemas.microsoft.com/office/drawing/2014/main" id="{4044A301-0BC3-AF3E-3685-3F121C808772}"/>
                </a:ext>
              </a:extLst>
            </p:cNvPr>
            <p:cNvSpPr/>
            <p:nvPr/>
          </p:nvSpPr>
          <p:spPr>
            <a:xfrm>
              <a:off x="5887579" y="3948389"/>
              <a:ext cx="885174" cy="431180"/>
            </a:xfrm>
            <a:custGeom>
              <a:avLst/>
              <a:gdLst/>
              <a:ahLst/>
              <a:cxnLst/>
              <a:rect l="l" t="t" r="r" b="b"/>
              <a:pathLst>
                <a:path w="15442" h="7522" extrusionOk="0">
                  <a:moveTo>
                    <a:pt x="8070" y="1"/>
                  </a:moveTo>
                  <a:cubicBezTo>
                    <a:pt x="6998" y="1"/>
                    <a:pt x="5605" y="160"/>
                    <a:pt x="3822" y="524"/>
                  </a:cubicBezTo>
                  <a:lnTo>
                    <a:pt x="1376" y="1147"/>
                  </a:lnTo>
                  <a:cubicBezTo>
                    <a:pt x="1410" y="1148"/>
                    <a:pt x="1445" y="1148"/>
                    <a:pt x="1481" y="1148"/>
                  </a:cubicBezTo>
                  <a:cubicBezTo>
                    <a:pt x="2311" y="1148"/>
                    <a:pt x="3789" y="975"/>
                    <a:pt x="5034" y="975"/>
                  </a:cubicBezTo>
                  <a:cubicBezTo>
                    <a:pt x="7825" y="975"/>
                    <a:pt x="9450" y="1844"/>
                    <a:pt x="0" y="7476"/>
                  </a:cubicBezTo>
                  <a:lnTo>
                    <a:pt x="7659" y="7522"/>
                  </a:lnTo>
                  <a:cubicBezTo>
                    <a:pt x="7659" y="7522"/>
                    <a:pt x="15442" y="1"/>
                    <a:pt x="8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275;p53">
              <a:extLst>
                <a:ext uri="{FF2B5EF4-FFF2-40B4-BE49-F238E27FC236}">
                  <a16:creationId xmlns:a16="http://schemas.microsoft.com/office/drawing/2014/main" id="{32ABDFA5-1577-8847-52E9-4206108BF41D}"/>
                </a:ext>
              </a:extLst>
            </p:cNvPr>
            <p:cNvSpPr/>
            <p:nvPr/>
          </p:nvSpPr>
          <p:spPr>
            <a:xfrm>
              <a:off x="6003198" y="3965413"/>
              <a:ext cx="683170" cy="414155"/>
            </a:xfrm>
            <a:custGeom>
              <a:avLst/>
              <a:gdLst/>
              <a:ahLst/>
              <a:cxnLst/>
              <a:rect l="l" t="t" r="r" b="b"/>
              <a:pathLst>
                <a:path w="11918" h="7225" extrusionOk="0">
                  <a:moveTo>
                    <a:pt x="4802" y="1"/>
                  </a:moveTo>
                  <a:cubicBezTo>
                    <a:pt x="3940" y="1"/>
                    <a:pt x="2857" y="107"/>
                    <a:pt x="1514" y="345"/>
                  </a:cubicBezTo>
                  <a:lnTo>
                    <a:pt x="781" y="529"/>
                  </a:lnTo>
                  <a:cubicBezTo>
                    <a:pt x="1392" y="483"/>
                    <a:pt x="2717" y="333"/>
                    <a:pt x="3978" y="333"/>
                  </a:cubicBezTo>
                  <a:cubicBezTo>
                    <a:pt x="7141" y="333"/>
                    <a:pt x="9903" y="1277"/>
                    <a:pt x="1" y="7179"/>
                  </a:cubicBezTo>
                  <a:lnTo>
                    <a:pt x="4037" y="7225"/>
                  </a:lnTo>
                  <a:cubicBezTo>
                    <a:pt x="4037" y="7225"/>
                    <a:pt x="11917" y="1"/>
                    <a:pt x="4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276;p53">
              <a:extLst>
                <a:ext uri="{FF2B5EF4-FFF2-40B4-BE49-F238E27FC236}">
                  <a16:creationId xmlns:a16="http://schemas.microsoft.com/office/drawing/2014/main" id="{611B605B-E4E9-7DB3-C475-35A7A06AEE2B}"/>
                </a:ext>
              </a:extLst>
            </p:cNvPr>
            <p:cNvSpPr/>
            <p:nvPr/>
          </p:nvSpPr>
          <p:spPr>
            <a:xfrm>
              <a:off x="5280307" y="3471239"/>
              <a:ext cx="257722" cy="340496"/>
            </a:xfrm>
            <a:custGeom>
              <a:avLst/>
              <a:gdLst/>
              <a:ahLst/>
              <a:cxnLst/>
              <a:rect l="l" t="t" r="r" b="b"/>
              <a:pathLst>
                <a:path w="4496" h="5940" extrusionOk="0">
                  <a:moveTo>
                    <a:pt x="4495" y="1"/>
                  </a:moveTo>
                  <a:cubicBezTo>
                    <a:pt x="551" y="1744"/>
                    <a:pt x="0" y="4632"/>
                    <a:pt x="161" y="5939"/>
                  </a:cubicBezTo>
                  <a:cubicBezTo>
                    <a:pt x="2451" y="3188"/>
                    <a:pt x="3744" y="2920"/>
                    <a:pt x="4161" y="2920"/>
                  </a:cubicBezTo>
                  <a:cubicBezTo>
                    <a:pt x="4262" y="2920"/>
                    <a:pt x="4311" y="2936"/>
                    <a:pt x="4311" y="2936"/>
                  </a:cubicBezTo>
                  <a:cubicBezTo>
                    <a:pt x="4160" y="2835"/>
                    <a:pt x="4016" y="2795"/>
                    <a:pt x="3874" y="2795"/>
                  </a:cubicBezTo>
                  <a:cubicBezTo>
                    <a:pt x="3309" y="2795"/>
                    <a:pt x="2784" y="3441"/>
                    <a:pt x="1995" y="3441"/>
                  </a:cubicBezTo>
                  <a:cubicBezTo>
                    <a:pt x="1984" y="3442"/>
                    <a:pt x="1975" y="3442"/>
                    <a:pt x="1966" y="3442"/>
                  </a:cubicBezTo>
                  <a:cubicBezTo>
                    <a:pt x="1260" y="3442"/>
                    <a:pt x="3906" y="838"/>
                    <a:pt x="4495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277;p53">
              <a:extLst>
                <a:ext uri="{FF2B5EF4-FFF2-40B4-BE49-F238E27FC236}">
                  <a16:creationId xmlns:a16="http://schemas.microsoft.com/office/drawing/2014/main" id="{31CFE5C8-8FEF-3737-A7D9-BD067601AEAF}"/>
                </a:ext>
              </a:extLst>
            </p:cNvPr>
            <p:cNvSpPr/>
            <p:nvPr/>
          </p:nvSpPr>
          <p:spPr>
            <a:xfrm>
              <a:off x="5017427" y="3787657"/>
              <a:ext cx="209055" cy="123989"/>
            </a:xfrm>
            <a:custGeom>
              <a:avLst/>
              <a:gdLst/>
              <a:ahLst/>
              <a:cxnLst/>
              <a:rect l="l" t="t" r="r" b="b"/>
              <a:pathLst>
                <a:path w="3647" h="2163" extrusionOk="0">
                  <a:moveTo>
                    <a:pt x="2298" y="1"/>
                  </a:moveTo>
                  <a:cubicBezTo>
                    <a:pt x="1532" y="1"/>
                    <a:pt x="494" y="554"/>
                    <a:pt x="0" y="1509"/>
                  </a:cubicBezTo>
                  <a:cubicBezTo>
                    <a:pt x="704" y="863"/>
                    <a:pt x="1232" y="630"/>
                    <a:pt x="1628" y="630"/>
                  </a:cubicBezTo>
                  <a:cubicBezTo>
                    <a:pt x="2643" y="630"/>
                    <a:pt x="2786" y="2163"/>
                    <a:pt x="2786" y="2163"/>
                  </a:cubicBezTo>
                  <a:cubicBezTo>
                    <a:pt x="3647" y="657"/>
                    <a:pt x="3133" y="1"/>
                    <a:pt x="2298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278;p53">
              <a:extLst>
                <a:ext uri="{FF2B5EF4-FFF2-40B4-BE49-F238E27FC236}">
                  <a16:creationId xmlns:a16="http://schemas.microsoft.com/office/drawing/2014/main" id="{9DCC7568-E369-7EE4-8EE2-6CE2F6E8ACB1}"/>
                </a:ext>
              </a:extLst>
            </p:cNvPr>
            <p:cNvSpPr/>
            <p:nvPr/>
          </p:nvSpPr>
          <p:spPr>
            <a:xfrm>
              <a:off x="6855007" y="3822165"/>
              <a:ext cx="569843" cy="558722"/>
            </a:xfrm>
            <a:custGeom>
              <a:avLst/>
              <a:gdLst/>
              <a:ahLst/>
              <a:cxnLst/>
              <a:rect l="l" t="t" r="r" b="b"/>
              <a:pathLst>
                <a:path w="9941" h="9747" extrusionOk="0">
                  <a:moveTo>
                    <a:pt x="2821" y="1"/>
                  </a:moveTo>
                  <a:lnTo>
                    <a:pt x="4472" y="1216"/>
                  </a:lnTo>
                  <a:lnTo>
                    <a:pt x="1" y="5310"/>
                  </a:lnTo>
                  <a:lnTo>
                    <a:pt x="4265" y="9712"/>
                  </a:lnTo>
                  <a:lnTo>
                    <a:pt x="9941" y="9746"/>
                  </a:lnTo>
                  <a:lnTo>
                    <a:pt x="9941" y="9746"/>
                  </a:lnTo>
                  <a:lnTo>
                    <a:pt x="1880" y="5527"/>
                  </a:lnTo>
                  <a:lnTo>
                    <a:pt x="5366" y="1056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279;p53">
              <a:extLst>
                <a:ext uri="{FF2B5EF4-FFF2-40B4-BE49-F238E27FC236}">
                  <a16:creationId xmlns:a16="http://schemas.microsoft.com/office/drawing/2014/main" id="{151BC4DB-FC49-9F05-2454-B65FFC63AED8}"/>
                </a:ext>
              </a:extLst>
            </p:cNvPr>
            <p:cNvSpPr/>
            <p:nvPr/>
          </p:nvSpPr>
          <p:spPr>
            <a:xfrm>
              <a:off x="6918118" y="3822165"/>
              <a:ext cx="244480" cy="249869"/>
            </a:xfrm>
            <a:custGeom>
              <a:avLst/>
              <a:gdLst/>
              <a:ahLst/>
              <a:cxnLst/>
              <a:rect l="l" t="t" r="r" b="b"/>
              <a:pathLst>
                <a:path w="4265" h="4359" extrusionOk="0">
                  <a:moveTo>
                    <a:pt x="1720" y="1"/>
                  </a:moveTo>
                  <a:lnTo>
                    <a:pt x="3371" y="1216"/>
                  </a:lnTo>
                  <a:lnTo>
                    <a:pt x="0" y="4359"/>
                  </a:lnTo>
                  <a:lnTo>
                    <a:pt x="0" y="4359"/>
                  </a:lnTo>
                  <a:lnTo>
                    <a:pt x="1972" y="4083"/>
                  </a:lnTo>
                  <a:lnTo>
                    <a:pt x="4265" y="1056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rgbClr val="FFE23F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280;p53">
              <a:extLst>
                <a:ext uri="{FF2B5EF4-FFF2-40B4-BE49-F238E27FC236}">
                  <a16:creationId xmlns:a16="http://schemas.microsoft.com/office/drawing/2014/main" id="{D49E30F0-074A-4828-FFAD-3D847AD6323B}"/>
                </a:ext>
              </a:extLst>
            </p:cNvPr>
            <p:cNvSpPr/>
            <p:nvPr/>
          </p:nvSpPr>
          <p:spPr>
            <a:xfrm>
              <a:off x="7613782" y="3692101"/>
              <a:ext cx="50558" cy="130065"/>
            </a:xfrm>
            <a:custGeom>
              <a:avLst/>
              <a:gdLst/>
              <a:ahLst/>
              <a:cxnLst/>
              <a:rect l="l" t="t" r="r" b="b"/>
              <a:pathLst>
                <a:path w="882" h="2269" extrusionOk="0">
                  <a:moveTo>
                    <a:pt x="643" y="1"/>
                  </a:moveTo>
                  <a:lnTo>
                    <a:pt x="1" y="2189"/>
                  </a:lnTo>
                  <a:lnTo>
                    <a:pt x="240" y="2269"/>
                  </a:lnTo>
                  <a:lnTo>
                    <a:pt x="882" y="8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281;p53">
              <a:extLst>
                <a:ext uri="{FF2B5EF4-FFF2-40B4-BE49-F238E27FC236}">
                  <a16:creationId xmlns:a16="http://schemas.microsoft.com/office/drawing/2014/main" id="{3AAD63F3-80FF-E68A-6EB2-4F1EAB661ABE}"/>
                </a:ext>
              </a:extLst>
            </p:cNvPr>
            <p:cNvSpPr/>
            <p:nvPr/>
          </p:nvSpPr>
          <p:spPr>
            <a:xfrm>
              <a:off x="7545109" y="3720419"/>
              <a:ext cx="99340" cy="39610"/>
            </a:xfrm>
            <a:custGeom>
              <a:avLst/>
              <a:gdLst/>
              <a:ahLst/>
              <a:cxnLst/>
              <a:rect l="l" t="t" r="r" b="b"/>
              <a:pathLst>
                <a:path w="1733" h="691" extrusionOk="0">
                  <a:moveTo>
                    <a:pt x="79" y="1"/>
                  </a:moveTo>
                  <a:lnTo>
                    <a:pt x="0" y="240"/>
                  </a:lnTo>
                  <a:lnTo>
                    <a:pt x="1653" y="690"/>
                  </a:lnTo>
                  <a:lnTo>
                    <a:pt x="1733" y="45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282;p53">
              <a:extLst>
                <a:ext uri="{FF2B5EF4-FFF2-40B4-BE49-F238E27FC236}">
                  <a16:creationId xmlns:a16="http://schemas.microsoft.com/office/drawing/2014/main" id="{966B12D2-E5DD-5441-8037-8B83C30349E2}"/>
                </a:ext>
              </a:extLst>
            </p:cNvPr>
            <p:cNvSpPr/>
            <p:nvPr/>
          </p:nvSpPr>
          <p:spPr>
            <a:xfrm>
              <a:off x="4614451" y="3634263"/>
              <a:ext cx="767778" cy="352304"/>
            </a:xfrm>
            <a:custGeom>
              <a:avLst/>
              <a:gdLst/>
              <a:ahLst/>
              <a:cxnLst/>
              <a:rect l="l" t="t" r="r" b="b"/>
              <a:pathLst>
                <a:path w="13394" h="6146" extrusionOk="0">
                  <a:moveTo>
                    <a:pt x="4791" y="0"/>
                  </a:moveTo>
                  <a:cubicBezTo>
                    <a:pt x="1" y="4782"/>
                    <a:pt x="6727" y="6145"/>
                    <a:pt x="10770" y="6145"/>
                  </a:cubicBezTo>
                  <a:cubicBezTo>
                    <a:pt x="12117" y="6145"/>
                    <a:pt x="13167" y="5994"/>
                    <a:pt x="13393" y="5767"/>
                  </a:cubicBezTo>
                  <a:cubicBezTo>
                    <a:pt x="13285" y="5604"/>
                    <a:pt x="13215" y="5419"/>
                    <a:pt x="13189" y="5226"/>
                  </a:cubicBezTo>
                  <a:cubicBezTo>
                    <a:pt x="12825" y="5257"/>
                    <a:pt x="12409" y="5273"/>
                    <a:pt x="11959" y="5273"/>
                  </a:cubicBezTo>
                  <a:cubicBezTo>
                    <a:pt x="8172" y="5273"/>
                    <a:pt x="2036" y="4078"/>
                    <a:pt x="5204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283;p53">
              <a:extLst>
                <a:ext uri="{FF2B5EF4-FFF2-40B4-BE49-F238E27FC236}">
                  <a16:creationId xmlns:a16="http://schemas.microsoft.com/office/drawing/2014/main" id="{65BC28E9-3CB0-1755-EE8B-65C03A0ABBAB}"/>
                </a:ext>
              </a:extLst>
            </p:cNvPr>
            <p:cNvSpPr/>
            <p:nvPr/>
          </p:nvSpPr>
          <p:spPr>
            <a:xfrm>
              <a:off x="4746178" y="3235760"/>
              <a:ext cx="392373" cy="416563"/>
            </a:xfrm>
            <a:custGeom>
              <a:avLst/>
              <a:gdLst/>
              <a:ahLst/>
              <a:cxnLst/>
              <a:rect l="l" t="t" r="r" b="b"/>
              <a:pathLst>
                <a:path w="6845" h="7267" extrusionOk="0">
                  <a:moveTo>
                    <a:pt x="6845" y="1"/>
                  </a:moveTo>
                  <a:lnTo>
                    <a:pt x="6845" y="1"/>
                  </a:lnTo>
                  <a:cubicBezTo>
                    <a:pt x="6226" y="121"/>
                    <a:pt x="5372" y="467"/>
                    <a:pt x="4279" y="1133"/>
                  </a:cubicBezTo>
                  <a:cubicBezTo>
                    <a:pt x="1" y="3742"/>
                    <a:pt x="394" y="6059"/>
                    <a:pt x="2464" y="7267"/>
                  </a:cubicBezTo>
                  <a:lnTo>
                    <a:pt x="2945" y="6511"/>
                  </a:lnTo>
                  <a:cubicBezTo>
                    <a:pt x="1431" y="5230"/>
                    <a:pt x="1511" y="3127"/>
                    <a:pt x="5346" y="789"/>
                  </a:cubicBezTo>
                  <a:cubicBezTo>
                    <a:pt x="5908" y="446"/>
                    <a:pt x="6408" y="188"/>
                    <a:pt x="6845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284;p53">
              <a:extLst>
                <a:ext uri="{FF2B5EF4-FFF2-40B4-BE49-F238E27FC236}">
                  <a16:creationId xmlns:a16="http://schemas.microsoft.com/office/drawing/2014/main" id="{A6DEB81F-A75D-5532-B34B-74C800F8600F}"/>
                </a:ext>
              </a:extLst>
            </p:cNvPr>
            <p:cNvSpPr/>
            <p:nvPr/>
          </p:nvSpPr>
          <p:spPr>
            <a:xfrm>
              <a:off x="5025265" y="3353270"/>
              <a:ext cx="206418" cy="90627"/>
            </a:xfrm>
            <a:custGeom>
              <a:avLst/>
              <a:gdLst/>
              <a:ahLst/>
              <a:cxnLst/>
              <a:rect l="l" t="t" r="r" b="b"/>
              <a:pathLst>
                <a:path w="3601" h="1581" extrusionOk="0">
                  <a:moveTo>
                    <a:pt x="2798" y="1"/>
                  </a:moveTo>
                  <a:cubicBezTo>
                    <a:pt x="2403" y="1"/>
                    <a:pt x="1567" y="323"/>
                    <a:pt x="0" y="1254"/>
                  </a:cubicBezTo>
                  <a:cubicBezTo>
                    <a:pt x="811" y="896"/>
                    <a:pt x="1558" y="643"/>
                    <a:pt x="2004" y="643"/>
                  </a:cubicBezTo>
                  <a:cubicBezTo>
                    <a:pt x="2458" y="643"/>
                    <a:pt x="2601" y="904"/>
                    <a:pt x="2185" y="1580"/>
                  </a:cubicBezTo>
                  <a:cubicBezTo>
                    <a:pt x="2588" y="1327"/>
                    <a:pt x="3601" y="1"/>
                    <a:pt x="2798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285;p53">
              <a:extLst>
                <a:ext uri="{FF2B5EF4-FFF2-40B4-BE49-F238E27FC236}">
                  <a16:creationId xmlns:a16="http://schemas.microsoft.com/office/drawing/2014/main" id="{4E59E2F6-C887-2EB5-632E-2444B43AE9B9}"/>
                </a:ext>
              </a:extLst>
            </p:cNvPr>
            <p:cNvSpPr/>
            <p:nvPr/>
          </p:nvSpPr>
          <p:spPr>
            <a:xfrm>
              <a:off x="5376663" y="3381034"/>
              <a:ext cx="181311" cy="59099"/>
            </a:xfrm>
            <a:custGeom>
              <a:avLst/>
              <a:gdLst/>
              <a:ahLst/>
              <a:cxnLst/>
              <a:rect l="l" t="t" r="r" b="b"/>
              <a:pathLst>
                <a:path w="3163" h="1031" extrusionOk="0">
                  <a:moveTo>
                    <a:pt x="2557" y="0"/>
                  </a:moveTo>
                  <a:cubicBezTo>
                    <a:pt x="2082" y="0"/>
                    <a:pt x="1275" y="281"/>
                    <a:pt x="0" y="1031"/>
                  </a:cubicBezTo>
                  <a:cubicBezTo>
                    <a:pt x="59" y="1012"/>
                    <a:pt x="120" y="992"/>
                    <a:pt x="176" y="975"/>
                  </a:cubicBezTo>
                  <a:cubicBezTo>
                    <a:pt x="320" y="924"/>
                    <a:pt x="467" y="883"/>
                    <a:pt x="618" y="851"/>
                  </a:cubicBezTo>
                  <a:cubicBezTo>
                    <a:pt x="1440" y="631"/>
                    <a:pt x="2067" y="536"/>
                    <a:pt x="2531" y="536"/>
                  </a:cubicBezTo>
                  <a:cubicBezTo>
                    <a:pt x="2772" y="536"/>
                    <a:pt x="2970" y="562"/>
                    <a:pt x="3129" y="608"/>
                  </a:cubicBezTo>
                  <a:cubicBezTo>
                    <a:pt x="3162" y="257"/>
                    <a:pt x="3011" y="0"/>
                    <a:pt x="2557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286;p53">
              <a:extLst>
                <a:ext uri="{FF2B5EF4-FFF2-40B4-BE49-F238E27FC236}">
                  <a16:creationId xmlns:a16="http://schemas.microsoft.com/office/drawing/2014/main" id="{C9DA40A1-96FB-CB7B-17B2-E304982230C9}"/>
                </a:ext>
              </a:extLst>
            </p:cNvPr>
            <p:cNvSpPr/>
            <p:nvPr/>
          </p:nvSpPr>
          <p:spPr>
            <a:xfrm>
              <a:off x="7454254" y="1711449"/>
              <a:ext cx="67641" cy="171452"/>
            </a:xfrm>
            <a:custGeom>
              <a:avLst/>
              <a:gdLst/>
              <a:ahLst/>
              <a:cxnLst/>
              <a:rect l="l" t="t" r="r" b="b"/>
              <a:pathLst>
                <a:path w="1180" h="2991" extrusionOk="0">
                  <a:moveTo>
                    <a:pt x="883" y="0"/>
                  </a:moveTo>
                  <a:cubicBezTo>
                    <a:pt x="353" y="1761"/>
                    <a:pt x="1" y="2991"/>
                    <a:pt x="69" y="2991"/>
                  </a:cubicBezTo>
                  <a:cubicBezTo>
                    <a:pt x="124" y="2991"/>
                    <a:pt x="452" y="2193"/>
                    <a:pt x="1180" y="232"/>
                  </a:cubicBezTo>
                  <a:lnTo>
                    <a:pt x="883" y="0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287;p53">
              <a:extLst>
                <a:ext uri="{FF2B5EF4-FFF2-40B4-BE49-F238E27FC236}">
                  <a16:creationId xmlns:a16="http://schemas.microsoft.com/office/drawing/2014/main" id="{9B4E3E4B-3825-504E-F207-42719842926B}"/>
                </a:ext>
              </a:extLst>
            </p:cNvPr>
            <p:cNvSpPr/>
            <p:nvPr/>
          </p:nvSpPr>
          <p:spPr>
            <a:xfrm>
              <a:off x="7229264" y="1562641"/>
              <a:ext cx="71367" cy="177127"/>
            </a:xfrm>
            <a:custGeom>
              <a:avLst/>
              <a:gdLst/>
              <a:ahLst/>
              <a:cxnLst/>
              <a:rect l="l" t="t" r="r" b="b"/>
              <a:pathLst>
                <a:path w="1245" h="3090" extrusionOk="0">
                  <a:moveTo>
                    <a:pt x="872" y="1"/>
                  </a:moveTo>
                  <a:cubicBezTo>
                    <a:pt x="331" y="1793"/>
                    <a:pt x="0" y="3089"/>
                    <a:pt x="107" y="3089"/>
                  </a:cubicBezTo>
                  <a:cubicBezTo>
                    <a:pt x="190" y="3089"/>
                    <a:pt x="534" y="2316"/>
                    <a:pt x="1244" y="400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288;p53">
              <a:extLst>
                <a:ext uri="{FF2B5EF4-FFF2-40B4-BE49-F238E27FC236}">
                  <a16:creationId xmlns:a16="http://schemas.microsoft.com/office/drawing/2014/main" id="{956F0DF6-211B-EB21-3D8D-71742292FE8F}"/>
                </a:ext>
              </a:extLst>
            </p:cNvPr>
            <p:cNvSpPr/>
            <p:nvPr/>
          </p:nvSpPr>
          <p:spPr>
            <a:xfrm>
              <a:off x="7183693" y="1421170"/>
              <a:ext cx="398277" cy="329834"/>
            </a:xfrm>
            <a:custGeom>
              <a:avLst/>
              <a:gdLst/>
              <a:ahLst/>
              <a:cxnLst/>
              <a:rect l="l" t="t" r="r" b="b"/>
              <a:pathLst>
                <a:path w="6948" h="5754" extrusionOk="0">
                  <a:moveTo>
                    <a:pt x="2315" y="1"/>
                  </a:moveTo>
                  <a:cubicBezTo>
                    <a:pt x="1438" y="1"/>
                    <a:pt x="696" y="574"/>
                    <a:pt x="384" y="2144"/>
                  </a:cubicBezTo>
                  <a:cubicBezTo>
                    <a:pt x="0" y="4077"/>
                    <a:pt x="4349" y="5753"/>
                    <a:pt x="6028" y="5753"/>
                  </a:cubicBezTo>
                  <a:cubicBezTo>
                    <a:pt x="6301" y="5753"/>
                    <a:pt x="6503" y="5709"/>
                    <a:pt x="6603" y="5615"/>
                  </a:cubicBezTo>
                  <a:lnTo>
                    <a:pt x="6922" y="3884"/>
                  </a:lnTo>
                  <a:cubicBezTo>
                    <a:pt x="6948" y="2908"/>
                    <a:pt x="4290" y="1"/>
                    <a:pt x="2315" y="1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289;p53">
              <a:extLst>
                <a:ext uri="{FF2B5EF4-FFF2-40B4-BE49-F238E27FC236}">
                  <a16:creationId xmlns:a16="http://schemas.microsoft.com/office/drawing/2014/main" id="{5FCB3601-58DA-EDC9-EF44-4AB51D9870DD}"/>
                </a:ext>
              </a:extLst>
            </p:cNvPr>
            <p:cNvSpPr/>
            <p:nvPr/>
          </p:nvSpPr>
          <p:spPr>
            <a:xfrm>
              <a:off x="7183693" y="1544068"/>
              <a:ext cx="391685" cy="206934"/>
            </a:xfrm>
            <a:custGeom>
              <a:avLst/>
              <a:gdLst/>
              <a:ahLst/>
              <a:cxnLst/>
              <a:rect l="l" t="t" r="r" b="b"/>
              <a:pathLst>
                <a:path w="6833" h="3610" extrusionOk="0">
                  <a:moveTo>
                    <a:pt x="384" y="0"/>
                  </a:moveTo>
                  <a:lnTo>
                    <a:pt x="384" y="0"/>
                  </a:lnTo>
                  <a:cubicBezTo>
                    <a:pt x="0" y="1933"/>
                    <a:pt x="4349" y="3609"/>
                    <a:pt x="6028" y="3609"/>
                  </a:cubicBezTo>
                  <a:cubicBezTo>
                    <a:pt x="6301" y="3609"/>
                    <a:pt x="6503" y="3565"/>
                    <a:pt x="6603" y="3471"/>
                  </a:cubicBezTo>
                  <a:lnTo>
                    <a:pt x="6833" y="1988"/>
                  </a:lnTo>
                  <a:lnTo>
                    <a:pt x="6833" y="1988"/>
                  </a:lnTo>
                  <a:cubicBezTo>
                    <a:pt x="6410" y="2140"/>
                    <a:pt x="5961" y="2861"/>
                    <a:pt x="4862" y="3104"/>
                  </a:cubicBezTo>
                  <a:cubicBezTo>
                    <a:pt x="4859" y="3104"/>
                    <a:pt x="4856" y="3104"/>
                    <a:pt x="4853" y="3104"/>
                  </a:cubicBezTo>
                  <a:cubicBezTo>
                    <a:pt x="3863" y="3104"/>
                    <a:pt x="1024" y="1849"/>
                    <a:pt x="384" y="0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290;p53">
              <a:extLst>
                <a:ext uri="{FF2B5EF4-FFF2-40B4-BE49-F238E27FC236}">
                  <a16:creationId xmlns:a16="http://schemas.microsoft.com/office/drawing/2014/main" id="{767DFE9F-BBB8-523D-88B8-EF58D7A6743A}"/>
                </a:ext>
              </a:extLst>
            </p:cNvPr>
            <p:cNvSpPr/>
            <p:nvPr/>
          </p:nvSpPr>
          <p:spPr>
            <a:xfrm>
              <a:off x="7161050" y="1525038"/>
              <a:ext cx="68443" cy="174260"/>
            </a:xfrm>
            <a:custGeom>
              <a:avLst/>
              <a:gdLst/>
              <a:ahLst/>
              <a:cxnLst/>
              <a:rect l="l" t="t" r="r" b="b"/>
              <a:pathLst>
                <a:path w="1194" h="3040" extrusionOk="0">
                  <a:moveTo>
                    <a:pt x="886" y="0"/>
                  </a:moveTo>
                  <a:cubicBezTo>
                    <a:pt x="350" y="1777"/>
                    <a:pt x="0" y="3039"/>
                    <a:pt x="80" y="3039"/>
                  </a:cubicBezTo>
                  <a:cubicBezTo>
                    <a:pt x="143" y="3039"/>
                    <a:pt x="474" y="2253"/>
                    <a:pt x="1193" y="3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291;p53">
              <a:extLst>
                <a:ext uri="{FF2B5EF4-FFF2-40B4-BE49-F238E27FC236}">
                  <a16:creationId xmlns:a16="http://schemas.microsoft.com/office/drawing/2014/main" id="{BB72BBEF-2B15-E800-53BB-7467032F8F47}"/>
                </a:ext>
              </a:extLst>
            </p:cNvPr>
            <p:cNvSpPr/>
            <p:nvPr/>
          </p:nvSpPr>
          <p:spPr>
            <a:xfrm>
              <a:off x="7371652" y="1687890"/>
              <a:ext cx="72112" cy="173630"/>
            </a:xfrm>
            <a:custGeom>
              <a:avLst/>
              <a:gdLst/>
              <a:ahLst/>
              <a:cxnLst/>
              <a:rect l="l" t="t" r="r" b="b"/>
              <a:pathLst>
                <a:path w="1258" h="3029" extrusionOk="0">
                  <a:moveTo>
                    <a:pt x="857" y="0"/>
                  </a:moveTo>
                  <a:cubicBezTo>
                    <a:pt x="322" y="1773"/>
                    <a:pt x="1" y="3029"/>
                    <a:pt x="105" y="3029"/>
                  </a:cubicBezTo>
                  <a:cubicBezTo>
                    <a:pt x="188" y="3029"/>
                    <a:pt x="537" y="2241"/>
                    <a:pt x="1257" y="298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292;p53">
              <a:extLst>
                <a:ext uri="{FF2B5EF4-FFF2-40B4-BE49-F238E27FC236}">
                  <a16:creationId xmlns:a16="http://schemas.microsoft.com/office/drawing/2014/main" id="{F682933A-44C3-3A6C-471C-6EE59748AF23}"/>
                </a:ext>
              </a:extLst>
            </p:cNvPr>
            <p:cNvSpPr/>
            <p:nvPr/>
          </p:nvSpPr>
          <p:spPr>
            <a:xfrm>
              <a:off x="7605355" y="1690813"/>
              <a:ext cx="95557" cy="35139"/>
            </a:xfrm>
            <a:custGeom>
              <a:avLst/>
              <a:gdLst/>
              <a:ahLst/>
              <a:cxnLst/>
              <a:rect l="l" t="t" r="r" b="b"/>
              <a:pathLst>
                <a:path w="1667" h="613" extrusionOk="0">
                  <a:moveTo>
                    <a:pt x="562" y="0"/>
                  </a:moveTo>
                  <a:cubicBezTo>
                    <a:pt x="348" y="0"/>
                    <a:pt x="128" y="56"/>
                    <a:pt x="1" y="196"/>
                  </a:cubicBezTo>
                  <a:lnTo>
                    <a:pt x="297" y="612"/>
                  </a:lnTo>
                  <a:cubicBezTo>
                    <a:pt x="1667" y="395"/>
                    <a:pt x="1134" y="0"/>
                    <a:pt x="562" y="0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293;p53">
              <a:extLst>
                <a:ext uri="{FF2B5EF4-FFF2-40B4-BE49-F238E27FC236}">
                  <a16:creationId xmlns:a16="http://schemas.microsoft.com/office/drawing/2014/main" id="{5A90ABB3-27F3-C4E5-2276-52E61A671D90}"/>
                </a:ext>
              </a:extLst>
            </p:cNvPr>
            <p:cNvSpPr/>
            <p:nvPr/>
          </p:nvSpPr>
          <p:spPr>
            <a:xfrm>
              <a:off x="7181056" y="1425641"/>
              <a:ext cx="318484" cy="261677"/>
            </a:xfrm>
            <a:custGeom>
              <a:avLst/>
              <a:gdLst/>
              <a:ahLst/>
              <a:cxnLst/>
              <a:rect l="l" t="t" r="r" b="b"/>
              <a:pathLst>
                <a:path w="5556" h="4565" extrusionOk="0">
                  <a:moveTo>
                    <a:pt x="2263" y="0"/>
                  </a:moveTo>
                  <a:cubicBezTo>
                    <a:pt x="1808" y="0"/>
                    <a:pt x="1385" y="212"/>
                    <a:pt x="1043" y="774"/>
                  </a:cubicBezTo>
                  <a:cubicBezTo>
                    <a:pt x="1" y="2486"/>
                    <a:pt x="1149" y="2995"/>
                    <a:pt x="2246" y="3821"/>
                  </a:cubicBezTo>
                  <a:cubicBezTo>
                    <a:pt x="2893" y="4308"/>
                    <a:pt x="3599" y="4564"/>
                    <a:pt x="4167" y="4564"/>
                  </a:cubicBezTo>
                  <a:cubicBezTo>
                    <a:pt x="4563" y="4564"/>
                    <a:pt x="4891" y="4440"/>
                    <a:pt x="5084" y="4183"/>
                  </a:cubicBezTo>
                  <a:cubicBezTo>
                    <a:pt x="5555" y="3557"/>
                    <a:pt x="5467" y="1810"/>
                    <a:pt x="4371" y="984"/>
                  </a:cubicBezTo>
                  <a:cubicBezTo>
                    <a:pt x="3710" y="487"/>
                    <a:pt x="2951" y="0"/>
                    <a:pt x="2263" y="0"/>
                  </a:cubicBez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294;p53">
              <a:extLst>
                <a:ext uri="{FF2B5EF4-FFF2-40B4-BE49-F238E27FC236}">
                  <a16:creationId xmlns:a16="http://schemas.microsoft.com/office/drawing/2014/main" id="{03CC3109-1825-0616-5CED-9483069E3046}"/>
                </a:ext>
              </a:extLst>
            </p:cNvPr>
            <p:cNvSpPr/>
            <p:nvPr/>
          </p:nvSpPr>
          <p:spPr>
            <a:xfrm>
              <a:off x="7486239" y="1620422"/>
              <a:ext cx="165719" cy="148121"/>
            </a:xfrm>
            <a:custGeom>
              <a:avLst/>
              <a:gdLst/>
              <a:ahLst/>
              <a:cxnLst/>
              <a:rect l="l" t="t" r="r" b="b"/>
              <a:pathLst>
                <a:path w="2891" h="2584" extrusionOk="0">
                  <a:moveTo>
                    <a:pt x="736" y="0"/>
                  </a:moveTo>
                  <a:lnTo>
                    <a:pt x="736" y="0"/>
                  </a:lnTo>
                  <a:cubicBezTo>
                    <a:pt x="39" y="332"/>
                    <a:pt x="0" y="759"/>
                    <a:pt x="757" y="1577"/>
                  </a:cubicBezTo>
                  <a:cubicBezTo>
                    <a:pt x="1386" y="2307"/>
                    <a:pt x="1839" y="2584"/>
                    <a:pt x="2121" y="2584"/>
                  </a:cubicBezTo>
                  <a:cubicBezTo>
                    <a:pt x="2890" y="2584"/>
                    <a:pt x="2386" y="522"/>
                    <a:pt x="736" y="0"/>
                  </a:cubicBez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295;p53">
              <a:extLst>
                <a:ext uri="{FF2B5EF4-FFF2-40B4-BE49-F238E27FC236}">
                  <a16:creationId xmlns:a16="http://schemas.microsoft.com/office/drawing/2014/main" id="{306AF7C2-7C24-C37B-2E9A-222F801BA7B9}"/>
                </a:ext>
              </a:extLst>
            </p:cNvPr>
            <p:cNvSpPr/>
            <p:nvPr/>
          </p:nvSpPr>
          <p:spPr>
            <a:xfrm>
              <a:off x="7536167" y="1735238"/>
              <a:ext cx="93550" cy="98595"/>
            </a:xfrm>
            <a:custGeom>
              <a:avLst/>
              <a:gdLst/>
              <a:ahLst/>
              <a:cxnLst/>
              <a:rect l="l" t="t" r="r" b="b"/>
              <a:pathLst>
                <a:path w="1632" h="1720" extrusionOk="0">
                  <a:moveTo>
                    <a:pt x="344" y="0"/>
                  </a:moveTo>
                  <a:lnTo>
                    <a:pt x="344" y="0"/>
                  </a:lnTo>
                  <a:cubicBezTo>
                    <a:pt x="1" y="851"/>
                    <a:pt x="543" y="1720"/>
                    <a:pt x="1015" y="1720"/>
                  </a:cubicBezTo>
                  <a:cubicBezTo>
                    <a:pt x="1340" y="1720"/>
                    <a:pt x="1631" y="1310"/>
                    <a:pt x="1580" y="201"/>
                  </a:cubicBezTo>
                  <a:lnTo>
                    <a:pt x="344" y="0"/>
                  </a:ln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296;p53">
              <a:extLst>
                <a:ext uri="{FF2B5EF4-FFF2-40B4-BE49-F238E27FC236}">
                  <a16:creationId xmlns:a16="http://schemas.microsoft.com/office/drawing/2014/main" id="{DDB328F9-7CAC-873B-ED9D-DAB99FCE9B28}"/>
                </a:ext>
              </a:extLst>
            </p:cNvPr>
            <p:cNvSpPr/>
            <p:nvPr/>
          </p:nvSpPr>
          <p:spPr>
            <a:xfrm>
              <a:off x="7469903" y="1705832"/>
              <a:ext cx="92633" cy="36113"/>
            </a:xfrm>
            <a:custGeom>
              <a:avLst/>
              <a:gdLst/>
              <a:ahLst/>
              <a:cxnLst/>
              <a:rect l="l" t="t" r="r" b="b"/>
              <a:pathLst>
                <a:path w="1616" h="630" extrusionOk="0">
                  <a:moveTo>
                    <a:pt x="1296" y="1"/>
                  </a:moveTo>
                  <a:cubicBezTo>
                    <a:pt x="1" y="285"/>
                    <a:pt x="452" y="629"/>
                    <a:pt x="993" y="629"/>
                  </a:cubicBezTo>
                  <a:cubicBezTo>
                    <a:pt x="1229" y="629"/>
                    <a:pt x="1483" y="564"/>
                    <a:pt x="1616" y="399"/>
                  </a:cubicBezTo>
                  <a:lnTo>
                    <a:pt x="1296" y="1"/>
                  </a:ln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297;p53">
              <a:extLst>
                <a:ext uri="{FF2B5EF4-FFF2-40B4-BE49-F238E27FC236}">
                  <a16:creationId xmlns:a16="http://schemas.microsoft.com/office/drawing/2014/main" id="{DC9BA452-7E48-7C9C-3A67-66996C0B1D5A}"/>
                </a:ext>
              </a:extLst>
            </p:cNvPr>
            <p:cNvSpPr/>
            <p:nvPr/>
          </p:nvSpPr>
          <p:spPr>
            <a:xfrm>
              <a:off x="7391543" y="1562125"/>
              <a:ext cx="167668" cy="44998"/>
            </a:xfrm>
            <a:custGeom>
              <a:avLst/>
              <a:gdLst/>
              <a:ahLst/>
              <a:cxnLst/>
              <a:rect l="l" t="t" r="r" b="b"/>
              <a:pathLst>
                <a:path w="2925" h="785" extrusionOk="0">
                  <a:moveTo>
                    <a:pt x="1197" y="1"/>
                  </a:moveTo>
                  <a:cubicBezTo>
                    <a:pt x="379" y="1"/>
                    <a:pt x="1" y="510"/>
                    <a:pt x="2014" y="766"/>
                  </a:cubicBezTo>
                  <a:cubicBezTo>
                    <a:pt x="2113" y="779"/>
                    <a:pt x="2195" y="785"/>
                    <a:pt x="2262" y="785"/>
                  </a:cubicBezTo>
                  <a:cubicBezTo>
                    <a:pt x="2925" y="785"/>
                    <a:pt x="2141" y="224"/>
                    <a:pt x="2141" y="224"/>
                  </a:cubicBezTo>
                  <a:cubicBezTo>
                    <a:pt x="1828" y="64"/>
                    <a:pt x="1485" y="1"/>
                    <a:pt x="1197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298;p53">
              <a:extLst>
                <a:ext uri="{FF2B5EF4-FFF2-40B4-BE49-F238E27FC236}">
                  <a16:creationId xmlns:a16="http://schemas.microsoft.com/office/drawing/2014/main" id="{EB9EE55B-1744-3CB4-EFD1-C795114A80FD}"/>
                </a:ext>
              </a:extLst>
            </p:cNvPr>
            <p:cNvSpPr/>
            <p:nvPr/>
          </p:nvSpPr>
          <p:spPr>
            <a:xfrm>
              <a:off x="7237633" y="1493912"/>
              <a:ext cx="79449" cy="82143"/>
            </a:xfrm>
            <a:custGeom>
              <a:avLst/>
              <a:gdLst/>
              <a:ahLst/>
              <a:cxnLst/>
              <a:rect l="l" t="t" r="r" b="b"/>
              <a:pathLst>
                <a:path w="1386" h="1433" extrusionOk="0">
                  <a:moveTo>
                    <a:pt x="574" y="1"/>
                  </a:moveTo>
                  <a:cubicBezTo>
                    <a:pt x="1" y="166"/>
                    <a:pt x="107" y="1432"/>
                    <a:pt x="510" y="1432"/>
                  </a:cubicBezTo>
                  <a:cubicBezTo>
                    <a:pt x="663" y="1432"/>
                    <a:pt x="858" y="1251"/>
                    <a:pt x="1074" y="761"/>
                  </a:cubicBezTo>
                  <a:cubicBezTo>
                    <a:pt x="1386" y="56"/>
                    <a:pt x="574" y="1"/>
                    <a:pt x="574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299;p53">
              <a:extLst>
                <a:ext uri="{FF2B5EF4-FFF2-40B4-BE49-F238E27FC236}">
                  <a16:creationId xmlns:a16="http://schemas.microsoft.com/office/drawing/2014/main" id="{71852D55-2DC2-72A3-4DAA-2D56DA2B5DAA}"/>
                </a:ext>
              </a:extLst>
            </p:cNvPr>
            <p:cNvSpPr/>
            <p:nvPr/>
          </p:nvSpPr>
          <p:spPr>
            <a:xfrm>
              <a:off x="7333361" y="1496950"/>
              <a:ext cx="38521" cy="39839"/>
            </a:xfrm>
            <a:custGeom>
              <a:avLst/>
              <a:gdLst/>
              <a:ahLst/>
              <a:cxnLst/>
              <a:rect l="l" t="t" r="r" b="b"/>
              <a:pathLst>
                <a:path w="672" h="695" extrusionOk="0">
                  <a:moveTo>
                    <a:pt x="278" y="1"/>
                  </a:moveTo>
                  <a:cubicBezTo>
                    <a:pt x="0" y="81"/>
                    <a:pt x="52" y="694"/>
                    <a:pt x="247" y="694"/>
                  </a:cubicBezTo>
                  <a:cubicBezTo>
                    <a:pt x="321" y="694"/>
                    <a:pt x="415" y="607"/>
                    <a:pt x="520" y="369"/>
                  </a:cubicBezTo>
                  <a:cubicBezTo>
                    <a:pt x="671" y="28"/>
                    <a:pt x="278" y="1"/>
                    <a:pt x="278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300;p53">
              <a:extLst>
                <a:ext uri="{FF2B5EF4-FFF2-40B4-BE49-F238E27FC236}">
                  <a16:creationId xmlns:a16="http://schemas.microsoft.com/office/drawing/2014/main" id="{E0A93585-6BD7-B4C4-14F5-B4AEEB7DF3FC}"/>
                </a:ext>
              </a:extLst>
            </p:cNvPr>
            <p:cNvSpPr/>
            <p:nvPr/>
          </p:nvSpPr>
          <p:spPr>
            <a:xfrm>
              <a:off x="7383002" y="1651490"/>
              <a:ext cx="95958" cy="44597"/>
            </a:xfrm>
            <a:custGeom>
              <a:avLst/>
              <a:gdLst/>
              <a:ahLst/>
              <a:cxnLst/>
              <a:rect l="l" t="t" r="r" b="b"/>
              <a:pathLst>
                <a:path w="1674" h="778" extrusionOk="0">
                  <a:moveTo>
                    <a:pt x="401" y="0"/>
                  </a:moveTo>
                  <a:cubicBezTo>
                    <a:pt x="1" y="0"/>
                    <a:pt x="22" y="512"/>
                    <a:pt x="22" y="512"/>
                  </a:cubicBezTo>
                  <a:cubicBezTo>
                    <a:pt x="100" y="702"/>
                    <a:pt x="325" y="778"/>
                    <a:pt x="558" y="778"/>
                  </a:cubicBezTo>
                  <a:cubicBezTo>
                    <a:pt x="1095" y="778"/>
                    <a:pt x="1673" y="377"/>
                    <a:pt x="602" y="35"/>
                  </a:cubicBezTo>
                  <a:cubicBezTo>
                    <a:pt x="526" y="11"/>
                    <a:pt x="459" y="0"/>
                    <a:pt x="401" y="0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301;p53">
              <a:extLst>
                <a:ext uri="{FF2B5EF4-FFF2-40B4-BE49-F238E27FC236}">
                  <a16:creationId xmlns:a16="http://schemas.microsoft.com/office/drawing/2014/main" id="{881227E5-80BB-DB05-9456-E3257770E6BE}"/>
                </a:ext>
              </a:extLst>
            </p:cNvPr>
            <p:cNvSpPr/>
            <p:nvPr/>
          </p:nvSpPr>
          <p:spPr>
            <a:xfrm>
              <a:off x="7568096" y="1807636"/>
              <a:ext cx="45227" cy="24706"/>
            </a:xfrm>
            <a:custGeom>
              <a:avLst/>
              <a:gdLst/>
              <a:ahLst/>
              <a:cxnLst/>
              <a:rect l="l" t="t" r="r" b="b"/>
              <a:pathLst>
                <a:path w="789" h="431" extrusionOk="0">
                  <a:moveTo>
                    <a:pt x="341" y="0"/>
                  </a:moveTo>
                  <a:cubicBezTo>
                    <a:pt x="159" y="0"/>
                    <a:pt x="0" y="46"/>
                    <a:pt x="52" y="143"/>
                  </a:cubicBezTo>
                  <a:cubicBezTo>
                    <a:pt x="166" y="355"/>
                    <a:pt x="315" y="430"/>
                    <a:pt x="449" y="430"/>
                  </a:cubicBezTo>
                  <a:cubicBezTo>
                    <a:pt x="627" y="430"/>
                    <a:pt x="779" y="296"/>
                    <a:pt x="784" y="174"/>
                  </a:cubicBezTo>
                  <a:cubicBezTo>
                    <a:pt x="788" y="60"/>
                    <a:pt x="549" y="0"/>
                    <a:pt x="341" y="0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302;p53">
              <a:extLst>
                <a:ext uri="{FF2B5EF4-FFF2-40B4-BE49-F238E27FC236}">
                  <a16:creationId xmlns:a16="http://schemas.microsoft.com/office/drawing/2014/main" id="{178B1FED-D859-5B6E-8C1D-DBAD003F3EEF}"/>
                </a:ext>
              </a:extLst>
            </p:cNvPr>
            <p:cNvSpPr/>
            <p:nvPr/>
          </p:nvSpPr>
          <p:spPr>
            <a:xfrm>
              <a:off x="7607648" y="1644841"/>
              <a:ext cx="34909" cy="56176"/>
            </a:xfrm>
            <a:custGeom>
              <a:avLst/>
              <a:gdLst/>
              <a:ahLst/>
              <a:cxnLst/>
              <a:rect l="l" t="t" r="r" b="b"/>
              <a:pathLst>
                <a:path w="609" h="980" extrusionOk="0">
                  <a:moveTo>
                    <a:pt x="536" y="1"/>
                  </a:moveTo>
                  <a:cubicBezTo>
                    <a:pt x="445" y="1"/>
                    <a:pt x="154" y="388"/>
                    <a:pt x="1" y="717"/>
                  </a:cubicBezTo>
                  <a:lnTo>
                    <a:pt x="191" y="980"/>
                  </a:lnTo>
                  <a:cubicBezTo>
                    <a:pt x="552" y="250"/>
                    <a:pt x="608" y="1"/>
                    <a:pt x="536" y="1"/>
                  </a:cubicBezTo>
                  <a:close/>
                </a:path>
              </a:pathLst>
            </a:custGeom>
            <a:solidFill>
              <a:srgbClr val="9F9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303;p53">
              <a:extLst>
                <a:ext uri="{FF2B5EF4-FFF2-40B4-BE49-F238E27FC236}">
                  <a16:creationId xmlns:a16="http://schemas.microsoft.com/office/drawing/2014/main" id="{0A99F8A8-4855-0670-D11A-B58821C34020}"/>
                </a:ext>
              </a:extLst>
            </p:cNvPr>
            <p:cNvSpPr/>
            <p:nvPr/>
          </p:nvSpPr>
          <p:spPr>
            <a:xfrm>
              <a:off x="7543332" y="1652522"/>
              <a:ext cx="33992" cy="52278"/>
            </a:xfrm>
            <a:custGeom>
              <a:avLst/>
              <a:gdLst/>
              <a:ahLst/>
              <a:cxnLst/>
              <a:rect l="l" t="t" r="r" b="b"/>
              <a:pathLst>
                <a:path w="593" h="912" extrusionOk="0">
                  <a:moveTo>
                    <a:pt x="93" y="0"/>
                  </a:moveTo>
                  <a:cubicBezTo>
                    <a:pt x="0" y="0"/>
                    <a:pt x="107" y="525"/>
                    <a:pt x="268" y="883"/>
                  </a:cubicBezTo>
                  <a:lnTo>
                    <a:pt x="592" y="911"/>
                  </a:lnTo>
                  <a:cubicBezTo>
                    <a:pt x="307" y="235"/>
                    <a:pt x="156" y="0"/>
                    <a:pt x="93" y="0"/>
                  </a:cubicBezTo>
                  <a:close/>
                </a:path>
              </a:pathLst>
            </a:custGeom>
            <a:solidFill>
              <a:srgbClr val="9F9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304;p53">
              <a:extLst>
                <a:ext uri="{FF2B5EF4-FFF2-40B4-BE49-F238E27FC236}">
                  <a16:creationId xmlns:a16="http://schemas.microsoft.com/office/drawing/2014/main" id="{2C1668A6-3865-7F52-9337-583C1AC686A4}"/>
                </a:ext>
              </a:extLst>
            </p:cNvPr>
            <p:cNvSpPr/>
            <p:nvPr/>
          </p:nvSpPr>
          <p:spPr>
            <a:xfrm>
              <a:off x="7563281" y="1750944"/>
              <a:ext cx="11465" cy="12496"/>
            </a:xfrm>
            <a:custGeom>
              <a:avLst/>
              <a:gdLst/>
              <a:ahLst/>
              <a:cxnLst/>
              <a:rect l="l" t="t" r="r" b="b"/>
              <a:pathLst>
                <a:path w="200" h="21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66"/>
                    <a:pt x="73" y="218"/>
                    <a:pt x="105" y="218"/>
                  </a:cubicBezTo>
                  <a:cubicBezTo>
                    <a:pt x="159" y="218"/>
                    <a:pt x="200" y="63"/>
                    <a:pt x="200" y="6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305;p53">
              <a:extLst>
                <a:ext uri="{FF2B5EF4-FFF2-40B4-BE49-F238E27FC236}">
                  <a16:creationId xmlns:a16="http://schemas.microsoft.com/office/drawing/2014/main" id="{13DD998A-3488-6902-1417-F7F9F4033C6F}"/>
                </a:ext>
              </a:extLst>
            </p:cNvPr>
            <p:cNvSpPr/>
            <p:nvPr/>
          </p:nvSpPr>
          <p:spPr>
            <a:xfrm>
              <a:off x="7604667" y="1753810"/>
              <a:ext cx="11407" cy="12439"/>
            </a:xfrm>
            <a:custGeom>
              <a:avLst/>
              <a:gdLst/>
              <a:ahLst/>
              <a:cxnLst/>
              <a:rect l="l" t="t" r="r" b="b"/>
              <a:pathLst>
                <a:path w="199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65"/>
                    <a:pt x="73" y="217"/>
                    <a:pt x="105" y="217"/>
                  </a:cubicBezTo>
                  <a:cubicBezTo>
                    <a:pt x="159" y="217"/>
                    <a:pt x="199" y="62"/>
                    <a:pt x="199" y="6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306;p53">
              <a:extLst>
                <a:ext uri="{FF2B5EF4-FFF2-40B4-BE49-F238E27FC236}">
                  <a16:creationId xmlns:a16="http://schemas.microsoft.com/office/drawing/2014/main" id="{32664729-AA73-2849-CC9A-F2BD592BD404}"/>
                </a:ext>
              </a:extLst>
            </p:cNvPr>
            <p:cNvSpPr/>
            <p:nvPr/>
          </p:nvSpPr>
          <p:spPr>
            <a:xfrm>
              <a:off x="5098882" y="868756"/>
              <a:ext cx="1178092" cy="312580"/>
            </a:xfrm>
            <a:custGeom>
              <a:avLst/>
              <a:gdLst/>
              <a:ahLst/>
              <a:cxnLst/>
              <a:rect l="l" t="t" r="r" b="b"/>
              <a:pathLst>
                <a:path w="20552" h="5453" extrusionOk="0">
                  <a:moveTo>
                    <a:pt x="17615" y="0"/>
                  </a:moveTo>
                  <a:cubicBezTo>
                    <a:pt x="11593" y="0"/>
                    <a:pt x="3788" y="2399"/>
                    <a:pt x="1" y="5433"/>
                  </a:cubicBezTo>
                  <a:cubicBezTo>
                    <a:pt x="321" y="5446"/>
                    <a:pt x="642" y="5452"/>
                    <a:pt x="964" y="5452"/>
                  </a:cubicBezTo>
                  <a:cubicBezTo>
                    <a:pt x="10352" y="5452"/>
                    <a:pt x="20551" y="225"/>
                    <a:pt x="20551" y="225"/>
                  </a:cubicBezTo>
                  <a:cubicBezTo>
                    <a:pt x="19646" y="72"/>
                    <a:pt x="18657" y="0"/>
                    <a:pt x="17615" y="0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307;p53">
              <a:extLst>
                <a:ext uri="{FF2B5EF4-FFF2-40B4-BE49-F238E27FC236}">
                  <a16:creationId xmlns:a16="http://schemas.microsoft.com/office/drawing/2014/main" id="{62AB65D3-1248-EB8B-30D3-E86FFA457870}"/>
                </a:ext>
              </a:extLst>
            </p:cNvPr>
            <p:cNvSpPr/>
            <p:nvPr/>
          </p:nvSpPr>
          <p:spPr>
            <a:xfrm>
              <a:off x="5864249" y="3914626"/>
              <a:ext cx="91716" cy="96932"/>
            </a:xfrm>
            <a:custGeom>
              <a:avLst/>
              <a:gdLst/>
              <a:ahLst/>
              <a:cxnLst/>
              <a:rect l="l" t="t" r="r" b="b"/>
              <a:pathLst>
                <a:path w="1600" h="1691" extrusionOk="0">
                  <a:moveTo>
                    <a:pt x="397" y="0"/>
                  </a:moveTo>
                  <a:cubicBezTo>
                    <a:pt x="1" y="0"/>
                    <a:pt x="689" y="923"/>
                    <a:pt x="1600" y="1690"/>
                  </a:cubicBezTo>
                  <a:lnTo>
                    <a:pt x="1600" y="613"/>
                  </a:lnTo>
                  <a:cubicBezTo>
                    <a:pt x="946" y="175"/>
                    <a:pt x="569" y="0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308;p53">
              <a:extLst>
                <a:ext uri="{FF2B5EF4-FFF2-40B4-BE49-F238E27FC236}">
                  <a16:creationId xmlns:a16="http://schemas.microsoft.com/office/drawing/2014/main" id="{49A496CA-8FB0-E18E-059F-7661FEBD7205}"/>
                </a:ext>
              </a:extLst>
            </p:cNvPr>
            <p:cNvSpPr/>
            <p:nvPr/>
          </p:nvSpPr>
          <p:spPr>
            <a:xfrm>
              <a:off x="6418555" y="1464104"/>
              <a:ext cx="378615" cy="215819"/>
            </a:xfrm>
            <a:custGeom>
              <a:avLst/>
              <a:gdLst/>
              <a:ahLst/>
              <a:cxnLst/>
              <a:rect l="l" t="t" r="r" b="b"/>
              <a:pathLst>
                <a:path w="6605" h="3765" extrusionOk="0">
                  <a:moveTo>
                    <a:pt x="6605" y="1"/>
                  </a:moveTo>
                  <a:lnTo>
                    <a:pt x="1" y="3761"/>
                  </a:lnTo>
                  <a:cubicBezTo>
                    <a:pt x="1" y="3761"/>
                    <a:pt x="71" y="3765"/>
                    <a:pt x="198" y="3765"/>
                  </a:cubicBezTo>
                  <a:cubicBezTo>
                    <a:pt x="1124" y="3765"/>
                    <a:pt x="5072" y="3551"/>
                    <a:pt x="6605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309;p53">
              <a:extLst>
                <a:ext uri="{FF2B5EF4-FFF2-40B4-BE49-F238E27FC236}">
                  <a16:creationId xmlns:a16="http://schemas.microsoft.com/office/drawing/2014/main" id="{9495BD36-DD26-1EF4-D016-2BCDF80FBA6E}"/>
                </a:ext>
              </a:extLst>
            </p:cNvPr>
            <p:cNvSpPr/>
            <p:nvPr/>
          </p:nvSpPr>
          <p:spPr>
            <a:xfrm>
              <a:off x="7129924" y="2864484"/>
              <a:ext cx="488044" cy="246143"/>
            </a:xfrm>
            <a:custGeom>
              <a:avLst/>
              <a:gdLst/>
              <a:ahLst/>
              <a:cxnLst/>
              <a:rect l="l" t="t" r="r" b="b"/>
              <a:pathLst>
                <a:path w="8514" h="4294" extrusionOk="0">
                  <a:moveTo>
                    <a:pt x="2254" y="4293"/>
                  </a:moveTo>
                  <a:lnTo>
                    <a:pt x="8513" y="1266"/>
                  </a:lnTo>
                  <a:lnTo>
                    <a:pt x="8112" y="1014"/>
                  </a:lnTo>
                  <a:lnTo>
                    <a:pt x="8444" y="853"/>
                  </a:lnTo>
                  <a:lnTo>
                    <a:pt x="7087" y="0"/>
                  </a:lnTo>
                  <a:lnTo>
                    <a:pt x="0" y="2609"/>
                  </a:lnTo>
                  <a:lnTo>
                    <a:pt x="462" y="2877"/>
                  </a:lnTo>
                  <a:lnTo>
                    <a:pt x="69" y="30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310;p53">
              <a:extLst>
                <a:ext uri="{FF2B5EF4-FFF2-40B4-BE49-F238E27FC236}">
                  <a16:creationId xmlns:a16="http://schemas.microsoft.com/office/drawing/2014/main" id="{A7DC7BF7-C4D1-FE87-B30B-F751ED886A41}"/>
                </a:ext>
              </a:extLst>
            </p:cNvPr>
            <p:cNvSpPr/>
            <p:nvPr/>
          </p:nvSpPr>
          <p:spPr>
            <a:xfrm>
              <a:off x="6877821" y="3121861"/>
              <a:ext cx="81111" cy="230780"/>
            </a:xfrm>
            <a:custGeom>
              <a:avLst/>
              <a:gdLst/>
              <a:ahLst/>
              <a:cxnLst/>
              <a:rect l="l" t="t" r="r" b="b"/>
              <a:pathLst>
                <a:path w="1415" h="4026" extrusionOk="0">
                  <a:moveTo>
                    <a:pt x="877" y="69"/>
                  </a:moveTo>
                  <a:lnTo>
                    <a:pt x="0" y="1"/>
                  </a:lnTo>
                  <a:lnTo>
                    <a:pt x="85" y="4026"/>
                  </a:lnTo>
                  <a:lnTo>
                    <a:pt x="1414" y="38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311;p53">
              <a:extLst>
                <a:ext uri="{FF2B5EF4-FFF2-40B4-BE49-F238E27FC236}">
                  <a16:creationId xmlns:a16="http://schemas.microsoft.com/office/drawing/2014/main" id="{C32A50A3-F3B0-E4AE-A646-90ABD0F95548}"/>
                </a:ext>
              </a:extLst>
            </p:cNvPr>
            <p:cNvSpPr/>
            <p:nvPr/>
          </p:nvSpPr>
          <p:spPr>
            <a:xfrm>
              <a:off x="6748960" y="3379237"/>
              <a:ext cx="222641" cy="176496"/>
            </a:xfrm>
            <a:custGeom>
              <a:avLst/>
              <a:gdLst/>
              <a:ahLst/>
              <a:cxnLst/>
              <a:rect l="l" t="t" r="r" b="b"/>
              <a:pathLst>
                <a:path w="3884" h="3079" extrusionOk="0">
                  <a:moveTo>
                    <a:pt x="1" y="644"/>
                  </a:moveTo>
                  <a:lnTo>
                    <a:pt x="3207" y="3078"/>
                  </a:lnTo>
                  <a:lnTo>
                    <a:pt x="3884" y="1918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312;p53">
              <a:extLst>
                <a:ext uri="{FF2B5EF4-FFF2-40B4-BE49-F238E27FC236}">
                  <a16:creationId xmlns:a16="http://schemas.microsoft.com/office/drawing/2014/main" id="{7D278319-2F5D-D6D8-C090-860FABA25C5B}"/>
                </a:ext>
              </a:extLst>
            </p:cNvPr>
            <p:cNvSpPr/>
            <p:nvPr/>
          </p:nvSpPr>
          <p:spPr>
            <a:xfrm>
              <a:off x="6578312" y="3661033"/>
              <a:ext cx="105588" cy="161993"/>
            </a:xfrm>
            <a:custGeom>
              <a:avLst/>
              <a:gdLst/>
              <a:ahLst/>
              <a:cxnLst/>
              <a:rect l="l" t="t" r="r" b="b"/>
              <a:pathLst>
                <a:path w="1842" h="2826" extrusionOk="0">
                  <a:moveTo>
                    <a:pt x="1" y="2428"/>
                  </a:moveTo>
                  <a:lnTo>
                    <a:pt x="708" y="2826"/>
                  </a:lnTo>
                  <a:lnTo>
                    <a:pt x="1842" y="429"/>
                  </a:lnTo>
                  <a:lnTo>
                    <a:pt x="1620" y="0"/>
                  </a:lnTo>
                  <a:lnTo>
                    <a:pt x="1118" y="3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313;p53">
              <a:extLst>
                <a:ext uri="{FF2B5EF4-FFF2-40B4-BE49-F238E27FC236}">
                  <a16:creationId xmlns:a16="http://schemas.microsoft.com/office/drawing/2014/main" id="{0CDE9FA3-239B-64BB-3CB3-311F0DCF1280}"/>
                </a:ext>
              </a:extLst>
            </p:cNvPr>
            <p:cNvSpPr/>
            <p:nvPr/>
          </p:nvSpPr>
          <p:spPr>
            <a:xfrm>
              <a:off x="6417580" y="3593909"/>
              <a:ext cx="157178" cy="101174"/>
            </a:xfrm>
            <a:custGeom>
              <a:avLst/>
              <a:gdLst/>
              <a:ahLst/>
              <a:cxnLst/>
              <a:rect l="l" t="t" r="r" b="b"/>
              <a:pathLst>
                <a:path w="2742" h="1765" extrusionOk="0">
                  <a:moveTo>
                    <a:pt x="336" y="1765"/>
                  </a:moveTo>
                  <a:lnTo>
                    <a:pt x="2666" y="501"/>
                  </a:lnTo>
                  <a:lnTo>
                    <a:pt x="2742" y="23"/>
                  </a:lnTo>
                  <a:lnTo>
                    <a:pt x="2137" y="0"/>
                  </a:lnTo>
                  <a:lnTo>
                    <a:pt x="0" y="10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314;p53">
              <a:extLst>
                <a:ext uri="{FF2B5EF4-FFF2-40B4-BE49-F238E27FC236}">
                  <a16:creationId xmlns:a16="http://schemas.microsoft.com/office/drawing/2014/main" id="{B78220FF-B361-2CA7-46DC-9343B19B0194}"/>
                </a:ext>
              </a:extLst>
            </p:cNvPr>
            <p:cNvSpPr/>
            <p:nvPr/>
          </p:nvSpPr>
          <p:spPr>
            <a:xfrm>
              <a:off x="5289363" y="3162330"/>
              <a:ext cx="100716" cy="65978"/>
            </a:xfrm>
            <a:custGeom>
              <a:avLst/>
              <a:gdLst/>
              <a:ahLst/>
              <a:cxnLst/>
              <a:rect l="l" t="t" r="r" b="b"/>
              <a:pathLst>
                <a:path w="1757" h="1151" extrusionOk="0">
                  <a:moveTo>
                    <a:pt x="382" y="517"/>
                  </a:moveTo>
                  <a:cubicBezTo>
                    <a:pt x="1" y="1150"/>
                    <a:pt x="1757" y="414"/>
                    <a:pt x="1757" y="277"/>
                  </a:cubicBezTo>
                  <a:cubicBezTo>
                    <a:pt x="1757" y="138"/>
                    <a:pt x="691" y="1"/>
                    <a:pt x="382" y="5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315;p53">
              <a:extLst>
                <a:ext uri="{FF2B5EF4-FFF2-40B4-BE49-F238E27FC236}">
                  <a16:creationId xmlns:a16="http://schemas.microsoft.com/office/drawing/2014/main" id="{0EA5B695-46CD-AECF-B9B5-D66B0F7221E8}"/>
                </a:ext>
              </a:extLst>
            </p:cNvPr>
            <p:cNvSpPr/>
            <p:nvPr/>
          </p:nvSpPr>
          <p:spPr>
            <a:xfrm>
              <a:off x="5537454" y="3171272"/>
              <a:ext cx="58010" cy="114072"/>
            </a:xfrm>
            <a:custGeom>
              <a:avLst/>
              <a:gdLst/>
              <a:ahLst/>
              <a:cxnLst/>
              <a:rect l="l" t="t" r="r" b="b"/>
              <a:pathLst>
                <a:path w="1012" h="1990" extrusionOk="0">
                  <a:moveTo>
                    <a:pt x="186" y="1287"/>
                  </a:moveTo>
                  <a:cubicBezTo>
                    <a:pt x="414" y="1990"/>
                    <a:pt x="1011" y="181"/>
                    <a:pt x="907" y="90"/>
                  </a:cubicBezTo>
                  <a:cubicBezTo>
                    <a:pt x="804" y="1"/>
                    <a:pt x="0" y="715"/>
                    <a:pt x="186" y="1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316;p53">
              <a:extLst>
                <a:ext uri="{FF2B5EF4-FFF2-40B4-BE49-F238E27FC236}">
                  <a16:creationId xmlns:a16="http://schemas.microsoft.com/office/drawing/2014/main" id="{AFDF172E-762F-B480-3D6E-A5321BCE7218}"/>
                </a:ext>
              </a:extLst>
            </p:cNvPr>
            <p:cNvSpPr/>
            <p:nvPr/>
          </p:nvSpPr>
          <p:spPr>
            <a:xfrm>
              <a:off x="5593974" y="3439425"/>
              <a:ext cx="58010" cy="114072"/>
            </a:xfrm>
            <a:custGeom>
              <a:avLst/>
              <a:gdLst/>
              <a:ahLst/>
              <a:cxnLst/>
              <a:rect l="l" t="t" r="r" b="b"/>
              <a:pathLst>
                <a:path w="1012" h="1990" extrusionOk="0">
                  <a:moveTo>
                    <a:pt x="907" y="91"/>
                  </a:moveTo>
                  <a:cubicBezTo>
                    <a:pt x="804" y="0"/>
                    <a:pt x="0" y="715"/>
                    <a:pt x="186" y="1287"/>
                  </a:cubicBezTo>
                  <a:cubicBezTo>
                    <a:pt x="414" y="1989"/>
                    <a:pt x="1011" y="182"/>
                    <a:pt x="907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317;p53">
              <a:extLst>
                <a:ext uri="{FF2B5EF4-FFF2-40B4-BE49-F238E27FC236}">
                  <a16:creationId xmlns:a16="http://schemas.microsoft.com/office/drawing/2014/main" id="{D85A6E09-07A7-50B2-6399-7079C0EF539B}"/>
                </a:ext>
              </a:extLst>
            </p:cNvPr>
            <p:cNvSpPr/>
            <p:nvPr/>
          </p:nvSpPr>
          <p:spPr>
            <a:xfrm>
              <a:off x="5528283" y="3013808"/>
              <a:ext cx="76354" cy="92576"/>
            </a:xfrm>
            <a:custGeom>
              <a:avLst/>
              <a:gdLst/>
              <a:ahLst/>
              <a:cxnLst/>
              <a:rect l="l" t="t" r="r" b="b"/>
              <a:pathLst>
                <a:path w="1332" h="1615" extrusionOk="0">
                  <a:moveTo>
                    <a:pt x="104" y="884"/>
                  </a:moveTo>
                  <a:cubicBezTo>
                    <a:pt x="0" y="1615"/>
                    <a:pt x="1331" y="254"/>
                    <a:pt x="1278" y="127"/>
                  </a:cubicBezTo>
                  <a:cubicBezTo>
                    <a:pt x="1224" y="1"/>
                    <a:pt x="190" y="288"/>
                    <a:pt x="104" y="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318;p53">
              <a:extLst>
                <a:ext uri="{FF2B5EF4-FFF2-40B4-BE49-F238E27FC236}">
                  <a16:creationId xmlns:a16="http://schemas.microsoft.com/office/drawing/2014/main" id="{FCC1DA01-70D5-79D8-23C2-48B15A7C6B2E}"/>
                </a:ext>
              </a:extLst>
            </p:cNvPr>
            <p:cNvSpPr/>
            <p:nvPr/>
          </p:nvSpPr>
          <p:spPr>
            <a:xfrm>
              <a:off x="5774711" y="3021662"/>
              <a:ext cx="76411" cy="92576"/>
            </a:xfrm>
            <a:custGeom>
              <a:avLst/>
              <a:gdLst/>
              <a:ahLst/>
              <a:cxnLst/>
              <a:rect l="l" t="t" r="r" b="b"/>
              <a:pathLst>
                <a:path w="1333" h="1615" extrusionOk="0">
                  <a:moveTo>
                    <a:pt x="106" y="884"/>
                  </a:moveTo>
                  <a:cubicBezTo>
                    <a:pt x="1" y="1615"/>
                    <a:pt x="1333" y="254"/>
                    <a:pt x="1278" y="127"/>
                  </a:cubicBezTo>
                  <a:cubicBezTo>
                    <a:pt x="1226" y="1"/>
                    <a:pt x="190" y="288"/>
                    <a:pt x="106" y="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319;p53">
              <a:extLst>
                <a:ext uri="{FF2B5EF4-FFF2-40B4-BE49-F238E27FC236}">
                  <a16:creationId xmlns:a16="http://schemas.microsoft.com/office/drawing/2014/main" id="{D8F5075E-ACF7-7490-EDB1-DA9C0BB64511}"/>
                </a:ext>
              </a:extLst>
            </p:cNvPr>
            <p:cNvSpPr/>
            <p:nvPr/>
          </p:nvSpPr>
          <p:spPr>
            <a:xfrm>
              <a:off x="5779125" y="2883974"/>
              <a:ext cx="107136" cy="60475"/>
            </a:xfrm>
            <a:custGeom>
              <a:avLst/>
              <a:gdLst/>
              <a:ahLst/>
              <a:cxnLst/>
              <a:rect l="l" t="t" r="r" b="b"/>
              <a:pathLst>
                <a:path w="1869" h="1055" extrusionOk="0">
                  <a:moveTo>
                    <a:pt x="1851" y="406"/>
                  </a:moveTo>
                  <a:cubicBezTo>
                    <a:pt x="1869" y="270"/>
                    <a:pt x="829" y="1"/>
                    <a:pt x="457" y="474"/>
                  </a:cubicBezTo>
                  <a:cubicBezTo>
                    <a:pt x="0" y="1055"/>
                    <a:pt x="1835" y="543"/>
                    <a:pt x="1851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320;p53">
              <a:extLst>
                <a:ext uri="{FF2B5EF4-FFF2-40B4-BE49-F238E27FC236}">
                  <a16:creationId xmlns:a16="http://schemas.microsoft.com/office/drawing/2014/main" id="{2814D9ED-BFBE-BF51-66BC-5C38C8B03E75}"/>
                </a:ext>
              </a:extLst>
            </p:cNvPr>
            <p:cNvSpPr/>
            <p:nvPr/>
          </p:nvSpPr>
          <p:spPr>
            <a:xfrm>
              <a:off x="5358723" y="2964511"/>
              <a:ext cx="76354" cy="92633"/>
            </a:xfrm>
            <a:custGeom>
              <a:avLst/>
              <a:gdLst/>
              <a:ahLst/>
              <a:cxnLst/>
              <a:rect l="l" t="t" r="r" b="b"/>
              <a:pathLst>
                <a:path w="1332" h="1616" extrusionOk="0">
                  <a:moveTo>
                    <a:pt x="1278" y="127"/>
                  </a:moveTo>
                  <a:cubicBezTo>
                    <a:pt x="1224" y="0"/>
                    <a:pt x="190" y="289"/>
                    <a:pt x="104" y="883"/>
                  </a:cubicBezTo>
                  <a:cubicBezTo>
                    <a:pt x="1" y="1615"/>
                    <a:pt x="1331" y="253"/>
                    <a:pt x="1278" y="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321;p53">
              <a:extLst>
                <a:ext uri="{FF2B5EF4-FFF2-40B4-BE49-F238E27FC236}">
                  <a16:creationId xmlns:a16="http://schemas.microsoft.com/office/drawing/2014/main" id="{5BDBC3ED-3E04-2ADF-CF3F-4CA8415C6B7E}"/>
                </a:ext>
              </a:extLst>
            </p:cNvPr>
            <p:cNvSpPr/>
            <p:nvPr/>
          </p:nvSpPr>
          <p:spPr>
            <a:xfrm>
              <a:off x="7142249" y="1251382"/>
              <a:ext cx="569040" cy="703462"/>
            </a:xfrm>
            <a:custGeom>
              <a:avLst/>
              <a:gdLst/>
              <a:ahLst/>
              <a:cxnLst/>
              <a:rect l="l" t="t" r="r" b="b"/>
              <a:pathLst>
                <a:path w="9927" h="12272" extrusionOk="0">
                  <a:moveTo>
                    <a:pt x="1212" y="5915"/>
                  </a:moveTo>
                  <a:cubicBezTo>
                    <a:pt x="1360" y="6247"/>
                    <a:pt x="1629" y="6564"/>
                    <a:pt x="1974" y="6857"/>
                  </a:cubicBezTo>
                  <a:cubicBezTo>
                    <a:pt x="1465" y="8689"/>
                    <a:pt x="1410" y="9325"/>
                    <a:pt x="2281" y="7095"/>
                  </a:cubicBezTo>
                  <a:cubicBezTo>
                    <a:pt x="2957" y="7585"/>
                    <a:pt x="3828" y="7996"/>
                    <a:pt x="4662" y="8281"/>
                  </a:cubicBezTo>
                  <a:cubicBezTo>
                    <a:pt x="3906" y="10864"/>
                    <a:pt x="3761" y="11893"/>
                    <a:pt x="5072" y="8412"/>
                  </a:cubicBezTo>
                  <a:cubicBezTo>
                    <a:pt x="5453" y="8526"/>
                    <a:pt x="5815" y="8609"/>
                    <a:pt x="6136" y="8660"/>
                  </a:cubicBezTo>
                  <a:cubicBezTo>
                    <a:pt x="5357" y="11274"/>
                    <a:pt x="5124" y="12272"/>
                    <a:pt x="6457" y="8701"/>
                  </a:cubicBezTo>
                  <a:cubicBezTo>
                    <a:pt x="6745" y="8727"/>
                    <a:pt x="6982" y="8717"/>
                    <a:pt x="7146" y="8669"/>
                  </a:cubicBezTo>
                  <a:cubicBezTo>
                    <a:pt x="6842" y="10006"/>
                    <a:pt x="8529" y="11188"/>
                    <a:pt x="8454" y="8731"/>
                  </a:cubicBezTo>
                  <a:cubicBezTo>
                    <a:pt x="8484" y="8605"/>
                    <a:pt x="8480" y="8445"/>
                    <a:pt x="8442" y="8266"/>
                  </a:cubicBezTo>
                  <a:cubicBezTo>
                    <a:pt x="9926" y="8013"/>
                    <a:pt x="8993" y="7543"/>
                    <a:pt x="8380" y="7697"/>
                  </a:cubicBezTo>
                  <a:cubicBezTo>
                    <a:pt x="9053" y="6294"/>
                    <a:pt x="8418" y="6974"/>
                    <a:pt x="8138" y="7542"/>
                  </a:cubicBezTo>
                  <a:cubicBezTo>
                    <a:pt x="7999" y="7318"/>
                    <a:pt x="7827" y="7116"/>
                    <a:pt x="7628" y="6942"/>
                  </a:cubicBezTo>
                  <a:lnTo>
                    <a:pt x="7645" y="6846"/>
                  </a:lnTo>
                  <a:cubicBezTo>
                    <a:pt x="7682" y="5436"/>
                    <a:pt x="2122" y="1"/>
                    <a:pt x="1107" y="5106"/>
                  </a:cubicBezTo>
                  <a:cubicBezTo>
                    <a:pt x="1104" y="5120"/>
                    <a:pt x="1104" y="5134"/>
                    <a:pt x="1102" y="5149"/>
                  </a:cubicBezTo>
                  <a:cubicBezTo>
                    <a:pt x="293" y="7854"/>
                    <a:pt x="0" y="9117"/>
                    <a:pt x="1212" y="5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4154;p84">
            <a:extLst>
              <a:ext uri="{FF2B5EF4-FFF2-40B4-BE49-F238E27FC236}">
                <a16:creationId xmlns:a16="http://schemas.microsoft.com/office/drawing/2014/main" id="{D82BD884-301F-FC94-AD0A-50C6658C9A00}"/>
              </a:ext>
            </a:extLst>
          </p:cNvPr>
          <p:cNvGrpSpPr/>
          <p:nvPr/>
        </p:nvGrpSpPr>
        <p:grpSpPr>
          <a:xfrm>
            <a:off x="3754740" y="3577786"/>
            <a:ext cx="1537622" cy="1565714"/>
            <a:chOff x="4689290" y="1568812"/>
            <a:chExt cx="378068" cy="392844"/>
          </a:xfrm>
        </p:grpSpPr>
        <p:sp>
          <p:nvSpPr>
            <p:cNvPr id="1682" name="Google Shape;4155;p84">
              <a:extLst>
                <a:ext uri="{FF2B5EF4-FFF2-40B4-BE49-F238E27FC236}">
                  <a16:creationId xmlns:a16="http://schemas.microsoft.com/office/drawing/2014/main" id="{835485BE-D95D-661F-0CFA-164727327F8C}"/>
                </a:ext>
              </a:extLst>
            </p:cNvPr>
            <p:cNvSpPr/>
            <p:nvPr/>
          </p:nvSpPr>
          <p:spPr>
            <a:xfrm>
              <a:off x="4699967" y="1724521"/>
              <a:ext cx="167976" cy="237135"/>
            </a:xfrm>
            <a:custGeom>
              <a:avLst/>
              <a:gdLst/>
              <a:ahLst/>
              <a:cxnLst/>
              <a:rect l="l" t="t" r="r" b="b"/>
              <a:pathLst>
                <a:path w="6230" h="8795" extrusionOk="0">
                  <a:moveTo>
                    <a:pt x="158" y="1"/>
                  </a:moveTo>
                  <a:cubicBezTo>
                    <a:pt x="71" y="2"/>
                    <a:pt x="1" y="72"/>
                    <a:pt x="2" y="159"/>
                  </a:cubicBezTo>
                  <a:lnTo>
                    <a:pt x="2" y="8654"/>
                  </a:lnTo>
                  <a:cubicBezTo>
                    <a:pt x="2" y="8731"/>
                    <a:pt x="65" y="8794"/>
                    <a:pt x="143" y="8794"/>
                  </a:cubicBezTo>
                  <a:lnTo>
                    <a:pt x="6089" y="8794"/>
                  </a:lnTo>
                  <a:cubicBezTo>
                    <a:pt x="6167" y="8794"/>
                    <a:pt x="6230" y="8731"/>
                    <a:pt x="6230" y="8654"/>
                  </a:cubicBezTo>
                  <a:lnTo>
                    <a:pt x="6230" y="156"/>
                  </a:lnTo>
                  <a:cubicBezTo>
                    <a:pt x="6230" y="71"/>
                    <a:pt x="6161" y="1"/>
                    <a:pt x="60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156;p84">
              <a:extLst>
                <a:ext uri="{FF2B5EF4-FFF2-40B4-BE49-F238E27FC236}">
                  <a16:creationId xmlns:a16="http://schemas.microsoft.com/office/drawing/2014/main" id="{C779DCCA-D4CD-4619-B54C-DDFB6FA855DB}"/>
                </a:ext>
              </a:extLst>
            </p:cNvPr>
            <p:cNvSpPr/>
            <p:nvPr/>
          </p:nvSpPr>
          <p:spPr>
            <a:xfrm>
              <a:off x="4844054" y="1724521"/>
              <a:ext cx="23943" cy="237135"/>
            </a:xfrm>
            <a:custGeom>
              <a:avLst/>
              <a:gdLst/>
              <a:ahLst/>
              <a:cxnLst/>
              <a:rect l="l" t="t" r="r" b="b"/>
              <a:pathLst>
                <a:path w="888" h="8795" extrusionOk="0">
                  <a:moveTo>
                    <a:pt x="1" y="1"/>
                  </a:moveTo>
                  <a:cubicBezTo>
                    <a:pt x="86" y="2"/>
                    <a:pt x="155" y="74"/>
                    <a:pt x="153" y="159"/>
                  </a:cubicBezTo>
                  <a:lnTo>
                    <a:pt x="153" y="8794"/>
                  </a:lnTo>
                  <a:lnTo>
                    <a:pt x="745" y="8794"/>
                  </a:lnTo>
                  <a:cubicBezTo>
                    <a:pt x="823" y="8794"/>
                    <a:pt x="886" y="8731"/>
                    <a:pt x="886" y="8654"/>
                  </a:cubicBezTo>
                  <a:lnTo>
                    <a:pt x="886" y="159"/>
                  </a:lnTo>
                  <a:cubicBezTo>
                    <a:pt x="887" y="74"/>
                    <a:pt x="818" y="2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157;p84">
              <a:extLst>
                <a:ext uri="{FF2B5EF4-FFF2-40B4-BE49-F238E27FC236}">
                  <a16:creationId xmlns:a16="http://schemas.microsoft.com/office/drawing/2014/main" id="{7AD63924-EB71-7F55-8A44-0FD4E66CB5CE}"/>
                </a:ext>
              </a:extLst>
            </p:cNvPr>
            <p:cNvSpPr/>
            <p:nvPr/>
          </p:nvSpPr>
          <p:spPr>
            <a:xfrm>
              <a:off x="4689290" y="1568812"/>
              <a:ext cx="227644" cy="96472"/>
            </a:xfrm>
            <a:custGeom>
              <a:avLst/>
              <a:gdLst/>
              <a:ahLst/>
              <a:cxnLst/>
              <a:rect l="l" t="t" r="r" b="b"/>
              <a:pathLst>
                <a:path w="8443" h="3578" extrusionOk="0">
                  <a:moveTo>
                    <a:pt x="3903" y="1"/>
                  </a:moveTo>
                  <a:cubicBezTo>
                    <a:pt x="3894" y="1"/>
                    <a:pt x="3886" y="1"/>
                    <a:pt x="3877" y="1"/>
                  </a:cubicBezTo>
                  <a:cubicBezTo>
                    <a:pt x="2962" y="13"/>
                    <a:pt x="2186" y="675"/>
                    <a:pt x="2031" y="1577"/>
                  </a:cubicBezTo>
                  <a:cubicBezTo>
                    <a:pt x="2017" y="1659"/>
                    <a:pt x="1945" y="1711"/>
                    <a:pt x="1868" y="1711"/>
                  </a:cubicBezTo>
                  <a:cubicBezTo>
                    <a:pt x="1842" y="1711"/>
                    <a:pt x="1816" y="1705"/>
                    <a:pt x="1792" y="1694"/>
                  </a:cubicBezTo>
                  <a:cubicBezTo>
                    <a:pt x="1624" y="1615"/>
                    <a:pt x="1443" y="1575"/>
                    <a:pt x="1261" y="1575"/>
                  </a:cubicBezTo>
                  <a:cubicBezTo>
                    <a:pt x="1158" y="1575"/>
                    <a:pt x="1056" y="1588"/>
                    <a:pt x="956" y="1613"/>
                  </a:cubicBezTo>
                  <a:cubicBezTo>
                    <a:pt x="513" y="1725"/>
                    <a:pt x="169" y="2075"/>
                    <a:pt x="66" y="2519"/>
                  </a:cubicBezTo>
                  <a:cubicBezTo>
                    <a:pt x="0" y="2796"/>
                    <a:pt x="32" y="3086"/>
                    <a:pt x="154" y="3341"/>
                  </a:cubicBezTo>
                  <a:cubicBezTo>
                    <a:pt x="226" y="3489"/>
                    <a:pt x="383" y="3578"/>
                    <a:pt x="549" y="3578"/>
                  </a:cubicBezTo>
                  <a:lnTo>
                    <a:pt x="8247" y="3578"/>
                  </a:lnTo>
                  <a:cubicBezTo>
                    <a:pt x="8350" y="3578"/>
                    <a:pt x="8436" y="3497"/>
                    <a:pt x="8441" y="3392"/>
                  </a:cubicBezTo>
                  <a:cubicBezTo>
                    <a:pt x="8442" y="3367"/>
                    <a:pt x="8442" y="3341"/>
                    <a:pt x="8442" y="3316"/>
                  </a:cubicBezTo>
                  <a:cubicBezTo>
                    <a:pt x="8442" y="2318"/>
                    <a:pt x="7625" y="1574"/>
                    <a:pt x="6704" y="1574"/>
                  </a:cubicBezTo>
                  <a:cubicBezTo>
                    <a:pt x="6498" y="1574"/>
                    <a:pt x="6286" y="1612"/>
                    <a:pt x="6077" y="1692"/>
                  </a:cubicBezTo>
                  <a:cubicBezTo>
                    <a:pt x="6048" y="1704"/>
                    <a:pt x="6019" y="1709"/>
                    <a:pt x="5990" y="1709"/>
                  </a:cubicBezTo>
                  <a:cubicBezTo>
                    <a:pt x="5885" y="1709"/>
                    <a:pt x="5788" y="1637"/>
                    <a:pt x="5766" y="1526"/>
                  </a:cubicBezTo>
                  <a:cubicBezTo>
                    <a:pt x="5588" y="637"/>
                    <a:pt x="4807" y="1"/>
                    <a:pt x="3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158;p84">
              <a:extLst>
                <a:ext uri="{FF2B5EF4-FFF2-40B4-BE49-F238E27FC236}">
                  <a16:creationId xmlns:a16="http://schemas.microsoft.com/office/drawing/2014/main" id="{E77A1046-9138-FF98-91F6-FDA004C49133}"/>
                </a:ext>
              </a:extLst>
            </p:cNvPr>
            <p:cNvSpPr/>
            <p:nvPr/>
          </p:nvSpPr>
          <p:spPr>
            <a:xfrm>
              <a:off x="4739467" y="1764021"/>
              <a:ext cx="29713" cy="29713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94" y="1"/>
                  </a:moveTo>
                  <a:cubicBezTo>
                    <a:pt x="43" y="1"/>
                    <a:pt x="1" y="43"/>
                    <a:pt x="1" y="95"/>
                  </a:cubicBezTo>
                  <a:lnTo>
                    <a:pt x="2" y="95"/>
                  </a:lnTo>
                  <a:lnTo>
                    <a:pt x="2" y="1007"/>
                  </a:lnTo>
                  <a:cubicBezTo>
                    <a:pt x="2" y="1060"/>
                    <a:pt x="44" y="1101"/>
                    <a:pt x="95" y="1101"/>
                  </a:cubicBezTo>
                  <a:lnTo>
                    <a:pt x="1007" y="1101"/>
                  </a:lnTo>
                  <a:cubicBezTo>
                    <a:pt x="1060" y="1101"/>
                    <a:pt x="1101" y="1060"/>
                    <a:pt x="1101" y="1007"/>
                  </a:cubicBezTo>
                  <a:lnTo>
                    <a:pt x="1101" y="95"/>
                  </a:lnTo>
                  <a:cubicBezTo>
                    <a:pt x="1101" y="43"/>
                    <a:pt x="1060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159;p84">
              <a:extLst>
                <a:ext uri="{FF2B5EF4-FFF2-40B4-BE49-F238E27FC236}">
                  <a16:creationId xmlns:a16="http://schemas.microsoft.com/office/drawing/2014/main" id="{50931C65-FE9C-6D53-5294-93C95F285FAF}"/>
                </a:ext>
              </a:extLst>
            </p:cNvPr>
            <p:cNvSpPr/>
            <p:nvPr/>
          </p:nvSpPr>
          <p:spPr>
            <a:xfrm>
              <a:off x="4798784" y="1764021"/>
              <a:ext cx="29659" cy="29713"/>
            </a:xfrm>
            <a:custGeom>
              <a:avLst/>
              <a:gdLst/>
              <a:ahLst/>
              <a:cxnLst/>
              <a:rect l="l" t="t" r="r" b="b"/>
              <a:pathLst>
                <a:path w="1100" h="1102" extrusionOk="0">
                  <a:moveTo>
                    <a:pt x="93" y="1"/>
                  </a:moveTo>
                  <a:cubicBezTo>
                    <a:pt x="42" y="1"/>
                    <a:pt x="0" y="43"/>
                    <a:pt x="0" y="95"/>
                  </a:cubicBezTo>
                  <a:lnTo>
                    <a:pt x="0" y="1007"/>
                  </a:lnTo>
                  <a:cubicBezTo>
                    <a:pt x="0" y="1060"/>
                    <a:pt x="42" y="1101"/>
                    <a:pt x="93" y="1101"/>
                  </a:cubicBezTo>
                  <a:lnTo>
                    <a:pt x="1007" y="1101"/>
                  </a:lnTo>
                  <a:cubicBezTo>
                    <a:pt x="1058" y="1101"/>
                    <a:pt x="1099" y="1060"/>
                    <a:pt x="1099" y="1007"/>
                  </a:cubicBezTo>
                  <a:lnTo>
                    <a:pt x="1099" y="95"/>
                  </a:lnTo>
                  <a:cubicBezTo>
                    <a:pt x="1099" y="43"/>
                    <a:pt x="1058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160;p84">
              <a:extLst>
                <a:ext uri="{FF2B5EF4-FFF2-40B4-BE49-F238E27FC236}">
                  <a16:creationId xmlns:a16="http://schemas.microsoft.com/office/drawing/2014/main" id="{7B015580-2892-6528-F72F-546E950C86D3}"/>
                </a:ext>
              </a:extLst>
            </p:cNvPr>
            <p:cNvSpPr/>
            <p:nvPr/>
          </p:nvSpPr>
          <p:spPr>
            <a:xfrm>
              <a:off x="4739467" y="1833207"/>
              <a:ext cx="29713" cy="29659"/>
            </a:xfrm>
            <a:custGeom>
              <a:avLst/>
              <a:gdLst/>
              <a:ahLst/>
              <a:cxnLst/>
              <a:rect l="l" t="t" r="r" b="b"/>
              <a:pathLst>
                <a:path w="1102" h="1100" extrusionOk="0">
                  <a:moveTo>
                    <a:pt x="94" y="1"/>
                  </a:moveTo>
                  <a:cubicBezTo>
                    <a:pt x="43" y="1"/>
                    <a:pt x="1" y="41"/>
                    <a:pt x="1" y="93"/>
                  </a:cubicBezTo>
                  <a:lnTo>
                    <a:pt x="2" y="93"/>
                  </a:lnTo>
                  <a:lnTo>
                    <a:pt x="2" y="1007"/>
                  </a:lnTo>
                  <a:cubicBezTo>
                    <a:pt x="2" y="1058"/>
                    <a:pt x="44" y="1100"/>
                    <a:pt x="95" y="1100"/>
                  </a:cubicBezTo>
                  <a:lnTo>
                    <a:pt x="1007" y="1100"/>
                  </a:lnTo>
                  <a:cubicBezTo>
                    <a:pt x="1060" y="1100"/>
                    <a:pt x="1101" y="1058"/>
                    <a:pt x="1101" y="1007"/>
                  </a:cubicBezTo>
                  <a:lnTo>
                    <a:pt x="1101" y="93"/>
                  </a:lnTo>
                  <a:cubicBezTo>
                    <a:pt x="1101" y="41"/>
                    <a:pt x="1060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161;p84">
              <a:extLst>
                <a:ext uri="{FF2B5EF4-FFF2-40B4-BE49-F238E27FC236}">
                  <a16:creationId xmlns:a16="http://schemas.microsoft.com/office/drawing/2014/main" id="{9446F9DD-2E59-BE61-DBBB-433F9C0C9ECF}"/>
                </a:ext>
              </a:extLst>
            </p:cNvPr>
            <p:cNvSpPr/>
            <p:nvPr/>
          </p:nvSpPr>
          <p:spPr>
            <a:xfrm>
              <a:off x="4798784" y="1833207"/>
              <a:ext cx="29686" cy="29659"/>
            </a:xfrm>
            <a:custGeom>
              <a:avLst/>
              <a:gdLst/>
              <a:ahLst/>
              <a:cxnLst/>
              <a:rect l="l" t="t" r="r" b="b"/>
              <a:pathLst>
                <a:path w="1101" h="1100" extrusionOk="0">
                  <a:moveTo>
                    <a:pt x="93" y="1"/>
                  </a:moveTo>
                  <a:cubicBezTo>
                    <a:pt x="42" y="1"/>
                    <a:pt x="0" y="41"/>
                    <a:pt x="0" y="93"/>
                  </a:cubicBezTo>
                  <a:lnTo>
                    <a:pt x="0" y="1007"/>
                  </a:lnTo>
                  <a:cubicBezTo>
                    <a:pt x="0" y="1058"/>
                    <a:pt x="42" y="1100"/>
                    <a:pt x="93" y="1100"/>
                  </a:cubicBezTo>
                  <a:lnTo>
                    <a:pt x="1007" y="1100"/>
                  </a:lnTo>
                  <a:cubicBezTo>
                    <a:pt x="1059" y="1100"/>
                    <a:pt x="1101" y="1058"/>
                    <a:pt x="1101" y="1007"/>
                  </a:cubicBezTo>
                  <a:lnTo>
                    <a:pt x="1101" y="93"/>
                  </a:lnTo>
                  <a:cubicBezTo>
                    <a:pt x="1101" y="41"/>
                    <a:pt x="1059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162;p84">
              <a:extLst>
                <a:ext uri="{FF2B5EF4-FFF2-40B4-BE49-F238E27FC236}">
                  <a16:creationId xmlns:a16="http://schemas.microsoft.com/office/drawing/2014/main" id="{E541D6F8-7E60-DCB2-A268-89FCA5DD8833}"/>
                </a:ext>
              </a:extLst>
            </p:cNvPr>
            <p:cNvSpPr/>
            <p:nvPr/>
          </p:nvSpPr>
          <p:spPr>
            <a:xfrm>
              <a:off x="4739467" y="1892443"/>
              <a:ext cx="29713" cy="29686"/>
            </a:xfrm>
            <a:custGeom>
              <a:avLst/>
              <a:gdLst/>
              <a:ahLst/>
              <a:cxnLst/>
              <a:rect l="l" t="t" r="r" b="b"/>
              <a:pathLst>
                <a:path w="1102" h="1101" extrusionOk="0">
                  <a:moveTo>
                    <a:pt x="94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2" y="94"/>
                  </a:lnTo>
                  <a:lnTo>
                    <a:pt x="2" y="1008"/>
                  </a:lnTo>
                  <a:cubicBezTo>
                    <a:pt x="2" y="1059"/>
                    <a:pt x="44" y="1101"/>
                    <a:pt x="95" y="1101"/>
                  </a:cubicBezTo>
                  <a:lnTo>
                    <a:pt x="1007" y="1101"/>
                  </a:lnTo>
                  <a:cubicBezTo>
                    <a:pt x="1060" y="1101"/>
                    <a:pt x="1101" y="1059"/>
                    <a:pt x="1101" y="1008"/>
                  </a:cubicBezTo>
                  <a:lnTo>
                    <a:pt x="1101" y="94"/>
                  </a:lnTo>
                  <a:cubicBezTo>
                    <a:pt x="1101" y="42"/>
                    <a:pt x="1060" y="0"/>
                    <a:pt x="10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163;p84">
              <a:extLst>
                <a:ext uri="{FF2B5EF4-FFF2-40B4-BE49-F238E27FC236}">
                  <a16:creationId xmlns:a16="http://schemas.microsoft.com/office/drawing/2014/main" id="{DB2C8DBA-9F4D-EF3E-F73B-2FD68977FF84}"/>
                </a:ext>
              </a:extLst>
            </p:cNvPr>
            <p:cNvSpPr/>
            <p:nvPr/>
          </p:nvSpPr>
          <p:spPr>
            <a:xfrm>
              <a:off x="4798784" y="1892443"/>
              <a:ext cx="29659" cy="29686"/>
            </a:xfrm>
            <a:custGeom>
              <a:avLst/>
              <a:gdLst/>
              <a:ahLst/>
              <a:cxnLst/>
              <a:rect l="l" t="t" r="r" b="b"/>
              <a:pathLst>
                <a:path w="1100" h="1101" extrusionOk="0">
                  <a:moveTo>
                    <a:pt x="93" y="0"/>
                  </a:moveTo>
                  <a:cubicBezTo>
                    <a:pt x="42" y="0"/>
                    <a:pt x="0" y="42"/>
                    <a:pt x="0" y="94"/>
                  </a:cubicBezTo>
                  <a:lnTo>
                    <a:pt x="0" y="1008"/>
                  </a:lnTo>
                  <a:cubicBezTo>
                    <a:pt x="0" y="1059"/>
                    <a:pt x="42" y="1101"/>
                    <a:pt x="93" y="1101"/>
                  </a:cubicBezTo>
                  <a:lnTo>
                    <a:pt x="1007" y="1101"/>
                  </a:lnTo>
                  <a:cubicBezTo>
                    <a:pt x="1058" y="1101"/>
                    <a:pt x="1099" y="1059"/>
                    <a:pt x="1099" y="1008"/>
                  </a:cubicBezTo>
                  <a:lnTo>
                    <a:pt x="1099" y="94"/>
                  </a:lnTo>
                  <a:cubicBezTo>
                    <a:pt x="1099" y="42"/>
                    <a:pt x="1058" y="0"/>
                    <a:pt x="10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164;p84">
              <a:extLst>
                <a:ext uri="{FF2B5EF4-FFF2-40B4-BE49-F238E27FC236}">
                  <a16:creationId xmlns:a16="http://schemas.microsoft.com/office/drawing/2014/main" id="{1BEA8669-2B59-FE86-5799-FDA73B90F65B}"/>
                </a:ext>
              </a:extLst>
            </p:cNvPr>
            <p:cNvSpPr/>
            <p:nvPr/>
          </p:nvSpPr>
          <p:spPr>
            <a:xfrm>
              <a:off x="4759284" y="1694889"/>
              <a:ext cx="59291" cy="29659"/>
            </a:xfrm>
            <a:custGeom>
              <a:avLst/>
              <a:gdLst/>
              <a:ahLst/>
              <a:cxnLst/>
              <a:rect l="l" t="t" r="r" b="b"/>
              <a:pathLst>
                <a:path w="2199" h="1100" extrusionOk="0">
                  <a:moveTo>
                    <a:pt x="156" y="1"/>
                  </a:moveTo>
                  <a:cubicBezTo>
                    <a:pt x="69" y="1"/>
                    <a:pt x="0" y="71"/>
                    <a:pt x="0" y="156"/>
                  </a:cubicBezTo>
                  <a:lnTo>
                    <a:pt x="0" y="1100"/>
                  </a:lnTo>
                  <a:lnTo>
                    <a:pt x="2198" y="1100"/>
                  </a:lnTo>
                  <a:lnTo>
                    <a:pt x="2198" y="156"/>
                  </a:lnTo>
                  <a:cubicBezTo>
                    <a:pt x="2198" y="71"/>
                    <a:pt x="2128" y="1"/>
                    <a:pt x="2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165;p84">
              <a:extLst>
                <a:ext uri="{FF2B5EF4-FFF2-40B4-BE49-F238E27FC236}">
                  <a16:creationId xmlns:a16="http://schemas.microsoft.com/office/drawing/2014/main" id="{12FFE7C3-2D8B-D7B0-9A7E-ABA1ED571937}"/>
                </a:ext>
              </a:extLst>
            </p:cNvPr>
            <p:cNvSpPr/>
            <p:nvPr/>
          </p:nvSpPr>
          <p:spPr>
            <a:xfrm>
              <a:off x="4829980" y="1611036"/>
              <a:ext cx="237378" cy="133276"/>
            </a:xfrm>
            <a:custGeom>
              <a:avLst/>
              <a:gdLst/>
              <a:ahLst/>
              <a:cxnLst/>
              <a:rect l="l" t="t" r="r" b="b"/>
              <a:pathLst>
                <a:path w="8804" h="4943" extrusionOk="0">
                  <a:moveTo>
                    <a:pt x="2882" y="0"/>
                  </a:moveTo>
                  <a:cubicBezTo>
                    <a:pt x="2652" y="0"/>
                    <a:pt x="2411" y="48"/>
                    <a:pt x="2169" y="153"/>
                  </a:cubicBezTo>
                  <a:cubicBezTo>
                    <a:pt x="1831" y="300"/>
                    <a:pt x="1560" y="570"/>
                    <a:pt x="1414" y="910"/>
                  </a:cubicBezTo>
                  <a:cubicBezTo>
                    <a:pt x="1189" y="1431"/>
                    <a:pt x="1230" y="1946"/>
                    <a:pt x="1441" y="2357"/>
                  </a:cubicBezTo>
                  <a:cubicBezTo>
                    <a:pt x="596" y="2457"/>
                    <a:pt x="1" y="3369"/>
                    <a:pt x="455" y="4292"/>
                  </a:cubicBezTo>
                  <a:cubicBezTo>
                    <a:pt x="659" y="4702"/>
                    <a:pt x="1097" y="4942"/>
                    <a:pt x="1554" y="4942"/>
                  </a:cubicBezTo>
                  <a:lnTo>
                    <a:pt x="7864" y="4942"/>
                  </a:lnTo>
                  <a:cubicBezTo>
                    <a:pt x="8115" y="4942"/>
                    <a:pt x="8358" y="4818"/>
                    <a:pt x="8482" y="4600"/>
                  </a:cubicBezTo>
                  <a:cubicBezTo>
                    <a:pt x="8696" y="4219"/>
                    <a:pt x="8803" y="3788"/>
                    <a:pt x="8794" y="3351"/>
                  </a:cubicBezTo>
                  <a:cubicBezTo>
                    <a:pt x="8766" y="2065"/>
                    <a:pt x="7727" y="1013"/>
                    <a:pt x="6441" y="969"/>
                  </a:cubicBezTo>
                  <a:cubicBezTo>
                    <a:pt x="6412" y="968"/>
                    <a:pt x="6383" y="968"/>
                    <a:pt x="6354" y="968"/>
                  </a:cubicBezTo>
                  <a:cubicBezTo>
                    <a:pt x="5633" y="968"/>
                    <a:pt x="4948" y="1288"/>
                    <a:pt x="4486" y="1846"/>
                  </a:cubicBezTo>
                  <a:cubicBezTo>
                    <a:pt x="4497" y="1769"/>
                    <a:pt x="4501" y="1695"/>
                    <a:pt x="4501" y="1618"/>
                  </a:cubicBezTo>
                  <a:cubicBezTo>
                    <a:pt x="4501" y="725"/>
                    <a:pt x="3776" y="0"/>
                    <a:pt x="2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166;p84">
              <a:extLst>
                <a:ext uri="{FF2B5EF4-FFF2-40B4-BE49-F238E27FC236}">
                  <a16:creationId xmlns:a16="http://schemas.microsoft.com/office/drawing/2014/main" id="{F36502F0-738D-6251-9D72-1F557BAA660D}"/>
                </a:ext>
              </a:extLst>
            </p:cNvPr>
            <p:cNvSpPr/>
            <p:nvPr/>
          </p:nvSpPr>
          <p:spPr>
            <a:xfrm>
              <a:off x="4906338" y="1895355"/>
              <a:ext cx="26235" cy="23673"/>
            </a:xfrm>
            <a:custGeom>
              <a:avLst/>
              <a:gdLst/>
              <a:ahLst/>
              <a:cxnLst/>
              <a:rect l="l" t="t" r="r" b="b"/>
              <a:pathLst>
                <a:path w="973" h="878" extrusionOk="0">
                  <a:moveTo>
                    <a:pt x="733" y="0"/>
                  </a:moveTo>
                  <a:cubicBezTo>
                    <a:pt x="678" y="0"/>
                    <a:pt x="622" y="22"/>
                    <a:pt x="579" y="64"/>
                  </a:cubicBezTo>
                  <a:lnTo>
                    <a:pt x="138" y="505"/>
                  </a:lnTo>
                  <a:cubicBezTo>
                    <a:pt x="1" y="643"/>
                    <a:pt x="98" y="878"/>
                    <a:pt x="292" y="878"/>
                  </a:cubicBezTo>
                  <a:cubicBezTo>
                    <a:pt x="351" y="878"/>
                    <a:pt x="406" y="854"/>
                    <a:pt x="446" y="813"/>
                  </a:cubicBezTo>
                  <a:lnTo>
                    <a:pt x="887" y="372"/>
                  </a:lnTo>
                  <a:cubicBezTo>
                    <a:pt x="973" y="287"/>
                    <a:pt x="973" y="149"/>
                    <a:pt x="887" y="64"/>
                  </a:cubicBezTo>
                  <a:cubicBezTo>
                    <a:pt x="845" y="22"/>
                    <a:pt x="789" y="0"/>
                    <a:pt x="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167;p84">
              <a:extLst>
                <a:ext uri="{FF2B5EF4-FFF2-40B4-BE49-F238E27FC236}">
                  <a16:creationId xmlns:a16="http://schemas.microsoft.com/office/drawing/2014/main" id="{FFFD2D80-AB9D-EB71-36ED-99757E51E2ED}"/>
                </a:ext>
              </a:extLst>
            </p:cNvPr>
            <p:cNvSpPr/>
            <p:nvPr/>
          </p:nvSpPr>
          <p:spPr>
            <a:xfrm>
              <a:off x="5010925" y="1864860"/>
              <a:ext cx="26181" cy="23646"/>
            </a:xfrm>
            <a:custGeom>
              <a:avLst/>
              <a:gdLst/>
              <a:ahLst/>
              <a:cxnLst/>
              <a:rect l="l" t="t" r="r" b="b"/>
              <a:pathLst>
                <a:path w="971" h="877" extrusionOk="0">
                  <a:moveTo>
                    <a:pt x="732" y="1"/>
                  </a:moveTo>
                  <a:cubicBezTo>
                    <a:pt x="676" y="1"/>
                    <a:pt x="620" y="22"/>
                    <a:pt x="577" y="65"/>
                  </a:cubicBezTo>
                  <a:lnTo>
                    <a:pt x="138" y="504"/>
                  </a:lnTo>
                  <a:cubicBezTo>
                    <a:pt x="0" y="642"/>
                    <a:pt x="98" y="877"/>
                    <a:pt x="292" y="877"/>
                  </a:cubicBezTo>
                  <a:cubicBezTo>
                    <a:pt x="349" y="877"/>
                    <a:pt x="404" y="854"/>
                    <a:pt x="446" y="812"/>
                  </a:cubicBezTo>
                  <a:lnTo>
                    <a:pt x="886" y="373"/>
                  </a:lnTo>
                  <a:cubicBezTo>
                    <a:pt x="971" y="288"/>
                    <a:pt x="971" y="150"/>
                    <a:pt x="886" y="65"/>
                  </a:cubicBezTo>
                  <a:cubicBezTo>
                    <a:pt x="843" y="22"/>
                    <a:pt x="787" y="1"/>
                    <a:pt x="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168;p84">
              <a:extLst>
                <a:ext uri="{FF2B5EF4-FFF2-40B4-BE49-F238E27FC236}">
                  <a16:creationId xmlns:a16="http://schemas.microsoft.com/office/drawing/2014/main" id="{0C6E61CF-D214-CA90-9452-E92FD2E5FBE4}"/>
                </a:ext>
              </a:extLst>
            </p:cNvPr>
            <p:cNvSpPr/>
            <p:nvPr/>
          </p:nvSpPr>
          <p:spPr>
            <a:xfrm>
              <a:off x="5003430" y="1798317"/>
              <a:ext cx="26181" cy="23646"/>
            </a:xfrm>
            <a:custGeom>
              <a:avLst/>
              <a:gdLst/>
              <a:ahLst/>
              <a:cxnLst/>
              <a:rect l="l" t="t" r="r" b="b"/>
              <a:pathLst>
                <a:path w="971" h="877" extrusionOk="0">
                  <a:moveTo>
                    <a:pt x="731" y="0"/>
                  </a:moveTo>
                  <a:cubicBezTo>
                    <a:pt x="676" y="0"/>
                    <a:pt x="620" y="22"/>
                    <a:pt x="577" y="64"/>
                  </a:cubicBezTo>
                  <a:lnTo>
                    <a:pt x="138" y="504"/>
                  </a:lnTo>
                  <a:cubicBezTo>
                    <a:pt x="0" y="641"/>
                    <a:pt x="97" y="876"/>
                    <a:pt x="292" y="876"/>
                  </a:cubicBezTo>
                  <a:cubicBezTo>
                    <a:pt x="350" y="876"/>
                    <a:pt x="405" y="852"/>
                    <a:pt x="446" y="812"/>
                  </a:cubicBezTo>
                  <a:lnTo>
                    <a:pt x="885" y="372"/>
                  </a:lnTo>
                  <a:cubicBezTo>
                    <a:pt x="971" y="287"/>
                    <a:pt x="971" y="149"/>
                    <a:pt x="885" y="64"/>
                  </a:cubicBezTo>
                  <a:cubicBezTo>
                    <a:pt x="843" y="22"/>
                    <a:pt x="787" y="0"/>
                    <a:pt x="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169;p84">
              <a:extLst>
                <a:ext uri="{FF2B5EF4-FFF2-40B4-BE49-F238E27FC236}">
                  <a16:creationId xmlns:a16="http://schemas.microsoft.com/office/drawing/2014/main" id="{A4C5DD44-E6E6-3AC2-3CE0-61CC0EC5BC5B}"/>
                </a:ext>
              </a:extLst>
            </p:cNvPr>
            <p:cNvSpPr/>
            <p:nvPr/>
          </p:nvSpPr>
          <p:spPr>
            <a:xfrm>
              <a:off x="4956892" y="1897566"/>
              <a:ext cx="26235" cy="23646"/>
            </a:xfrm>
            <a:custGeom>
              <a:avLst/>
              <a:gdLst/>
              <a:ahLst/>
              <a:cxnLst/>
              <a:rect l="l" t="t" r="r" b="b"/>
              <a:pathLst>
                <a:path w="973" h="877" extrusionOk="0">
                  <a:moveTo>
                    <a:pt x="733" y="1"/>
                  </a:moveTo>
                  <a:cubicBezTo>
                    <a:pt x="678" y="1"/>
                    <a:pt x="622" y="22"/>
                    <a:pt x="579" y="64"/>
                  </a:cubicBezTo>
                  <a:lnTo>
                    <a:pt x="138" y="506"/>
                  </a:lnTo>
                  <a:cubicBezTo>
                    <a:pt x="1" y="642"/>
                    <a:pt x="98" y="876"/>
                    <a:pt x="292" y="876"/>
                  </a:cubicBezTo>
                  <a:cubicBezTo>
                    <a:pt x="351" y="876"/>
                    <a:pt x="406" y="854"/>
                    <a:pt x="446" y="814"/>
                  </a:cubicBezTo>
                  <a:lnTo>
                    <a:pt x="887" y="372"/>
                  </a:lnTo>
                  <a:cubicBezTo>
                    <a:pt x="973" y="287"/>
                    <a:pt x="973" y="150"/>
                    <a:pt x="887" y="64"/>
                  </a:cubicBezTo>
                  <a:cubicBezTo>
                    <a:pt x="845" y="22"/>
                    <a:pt x="789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170;p84">
              <a:extLst>
                <a:ext uri="{FF2B5EF4-FFF2-40B4-BE49-F238E27FC236}">
                  <a16:creationId xmlns:a16="http://schemas.microsoft.com/office/drawing/2014/main" id="{895A2241-EA7F-DF86-0CA5-4AE2CF3C5DD0}"/>
                </a:ext>
              </a:extLst>
            </p:cNvPr>
            <p:cNvSpPr/>
            <p:nvPr/>
          </p:nvSpPr>
          <p:spPr>
            <a:xfrm>
              <a:off x="4961827" y="1840082"/>
              <a:ext cx="26181" cy="23673"/>
            </a:xfrm>
            <a:custGeom>
              <a:avLst/>
              <a:gdLst/>
              <a:ahLst/>
              <a:cxnLst/>
              <a:rect l="l" t="t" r="r" b="b"/>
              <a:pathLst>
                <a:path w="971" h="878" extrusionOk="0">
                  <a:moveTo>
                    <a:pt x="731" y="0"/>
                  </a:moveTo>
                  <a:cubicBezTo>
                    <a:pt x="676" y="0"/>
                    <a:pt x="620" y="22"/>
                    <a:pt x="577" y="64"/>
                  </a:cubicBezTo>
                  <a:lnTo>
                    <a:pt x="138" y="504"/>
                  </a:lnTo>
                  <a:cubicBezTo>
                    <a:pt x="0" y="641"/>
                    <a:pt x="97" y="876"/>
                    <a:pt x="292" y="876"/>
                  </a:cubicBezTo>
                  <a:lnTo>
                    <a:pt x="292" y="878"/>
                  </a:lnTo>
                  <a:cubicBezTo>
                    <a:pt x="349" y="878"/>
                    <a:pt x="404" y="854"/>
                    <a:pt x="446" y="813"/>
                  </a:cubicBezTo>
                  <a:lnTo>
                    <a:pt x="885" y="372"/>
                  </a:lnTo>
                  <a:cubicBezTo>
                    <a:pt x="971" y="287"/>
                    <a:pt x="971" y="149"/>
                    <a:pt x="885" y="64"/>
                  </a:cubicBezTo>
                  <a:cubicBezTo>
                    <a:pt x="843" y="22"/>
                    <a:pt x="787" y="0"/>
                    <a:pt x="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171;p84">
              <a:extLst>
                <a:ext uri="{FF2B5EF4-FFF2-40B4-BE49-F238E27FC236}">
                  <a16:creationId xmlns:a16="http://schemas.microsoft.com/office/drawing/2014/main" id="{C1C966FA-83A8-4E9D-4E76-A7FEF60A4BBD}"/>
                </a:ext>
              </a:extLst>
            </p:cNvPr>
            <p:cNvSpPr/>
            <p:nvPr/>
          </p:nvSpPr>
          <p:spPr>
            <a:xfrm>
              <a:off x="4913240" y="1696048"/>
              <a:ext cx="77841" cy="163851"/>
            </a:xfrm>
            <a:custGeom>
              <a:avLst/>
              <a:gdLst/>
              <a:ahLst/>
              <a:cxnLst/>
              <a:rect l="l" t="t" r="r" b="b"/>
              <a:pathLst>
                <a:path w="2887" h="6077" extrusionOk="0">
                  <a:moveTo>
                    <a:pt x="2762" y="1"/>
                  </a:moveTo>
                  <a:cubicBezTo>
                    <a:pt x="2740" y="1"/>
                    <a:pt x="2717" y="9"/>
                    <a:pt x="2698" y="29"/>
                  </a:cubicBezTo>
                  <a:lnTo>
                    <a:pt x="60" y="2636"/>
                  </a:lnTo>
                  <a:cubicBezTo>
                    <a:pt x="0" y="2695"/>
                    <a:pt x="3" y="2796"/>
                    <a:pt x="69" y="2849"/>
                  </a:cubicBezTo>
                  <a:lnTo>
                    <a:pt x="909" y="3558"/>
                  </a:lnTo>
                  <a:cubicBezTo>
                    <a:pt x="995" y="3630"/>
                    <a:pt x="1022" y="3751"/>
                    <a:pt x="977" y="3854"/>
                  </a:cubicBezTo>
                  <a:lnTo>
                    <a:pt x="41" y="5945"/>
                  </a:lnTo>
                  <a:cubicBezTo>
                    <a:pt x="8" y="6013"/>
                    <a:pt x="64" y="6076"/>
                    <a:pt x="125" y="6076"/>
                  </a:cubicBezTo>
                  <a:cubicBezTo>
                    <a:pt x="147" y="6076"/>
                    <a:pt x="171" y="6068"/>
                    <a:pt x="190" y="6048"/>
                  </a:cubicBezTo>
                  <a:lnTo>
                    <a:pt x="2825" y="3441"/>
                  </a:lnTo>
                  <a:cubicBezTo>
                    <a:pt x="2886" y="3380"/>
                    <a:pt x="2882" y="3282"/>
                    <a:pt x="2817" y="3226"/>
                  </a:cubicBezTo>
                  <a:lnTo>
                    <a:pt x="1979" y="2519"/>
                  </a:lnTo>
                  <a:cubicBezTo>
                    <a:pt x="1892" y="2447"/>
                    <a:pt x="1865" y="2326"/>
                    <a:pt x="1911" y="2223"/>
                  </a:cubicBezTo>
                  <a:lnTo>
                    <a:pt x="2847" y="133"/>
                  </a:lnTo>
                  <a:cubicBezTo>
                    <a:pt x="2879" y="64"/>
                    <a:pt x="2823" y="1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332B1B8B-CD74-52E9-D33F-71C2B2938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CA35A3-9EF4-1A33-BDDC-DA0DC97A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4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77"/>
          <p:cNvSpPr txBox="1">
            <a:spLocks noGrp="1"/>
          </p:cNvSpPr>
          <p:nvPr>
            <p:ph type="title"/>
          </p:nvPr>
        </p:nvSpPr>
        <p:spPr>
          <a:xfrm>
            <a:off x="690495" y="362396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Why Mostly in “Autumn”?</a:t>
            </a:r>
            <a:endParaRPr dirty="0"/>
          </a:p>
        </p:txBody>
      </p:sp>
      <p:grpSp>
        <p:nvGrpSpPr>
          <p:cNvPr id="2590" name="Google Shape;2590;p77"/>
          <p:cNvGrpSpPr/>
          <p:nvPr/>
        </p:nvGrpSpPr>
        <p:grpSpPr>
          <a:xfrm>
            <a:off x="3221287" y="1597298"/>
            <a:ext cx="2701452" cy="2701106"/>
            <a:chOff x="4262278" y="2139465"/>
            <a:chExt cx="580234" cy="580159"/>
          </a:xfrm>
        </p:grpSpPr>
        <p:sp>
          <p:nvSpPr>
            <p:cNvPr id="2591" name="Google Shape;2591;p77"/>
            <p:cNvSpPr/>
            <p:nvPr/>
          </p:nvSpPr>
          <p:spPr>
            <a:xfrm>
              <a:off x="4262278" y="2435868"/>
              <a:ext cx="283777" cy="283756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7"/>
            <p:cNvSpPr/>
            <p:nvPr/>
          </p:nvSpPr>
          <p:spPr>
            <a:xfrm>
              <a:off x="4558734" y="2435868"/>
              <a:ext cx="283777" cy="283756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7"/>
            <p:cNvSpPr/>
            <p:nvPr/>
          </p:nvSpPr>
          <p:spPr>
            <a:xfrm>
              <a:off x="4558734" y="2139465"/>
              <a:ext cx="283744" cy="283756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7"/>
            <p:cNvSpPr/>
            <p:nvPr/>
          </p:nvSpPr>
          <p:spPr>
            <a:xfrm>
              <a:off x="4262278" y="2139465"/>
              <a:ext cx="283777" cy="283689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5" name="Google Shape;2595;p77"/>
          <p:cNvSpPr/>
          <p:nvPr/>
        </p:nvSpPr>
        <p:spPr>
          <a:xfrm>
            <a:off x="2881704" y="1558800"/>
            <a:ext cx="1246754" cy="1053952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77"/>
          <p:cNvSpPr/>
          <p:nvPr/>
        </p:nvSpPr>
        <p:spPr>
          <a:xfrm>
            <a:off x="2881704" y="3300465"/>
            <a:ext cx="1246754" cy="1053952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7"/>
          <p:cNvSpPr/>
          <p:nvPr/>
        </p:nvSpPr>
        <p:spPr>
          <a:xfrm flipH="1">
            <a:off x="5015542" y="1558800"/>
            <a:ext cx="1246754" cy="1053952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7"/>
          <p:cNvSpPr/>
          <p:nvPr/>
        </p:nvSpPr>
        <p:spPr>
          <a:xfrm flipH="1">
            <a:off x="5015542" y="3300465"/>
            <a:ext cx="1246754" cy="1053952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77"/>
          <p:cNvSpPr txBox="1"/>
          <p:nvPr/>
        </p:nvSpPr>
        <p:spPr>
          <a:xfrm>
            <a:off x="1019900" y="1550175"/>
            <a:ext cx="172320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Warm ocean water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601" name="Google Shape;2601;p77"/>
          <p:cNvSpPr txBox="1"/>
          <p:nvPr/>
        </p:nvSpPr>
        <p:spPr>
          <a:xfrm>
            <a:off x="1019900" y="3302200"/>
            <a:ext cx="1723200" cy="75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Tropical atmosphere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603" name="Google Shape;2603;p77"/>
          <p:cNvSpPr txBox="1"/>
          <p:nvPr/>
        </p:nvSpPr>
        <p:spPr>
          <a:xfrm flipH="1">
            <a:off x="6400900" y="1550174"/>
            <a:ext cx="1723200" cy="73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Low wind shear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605" name="Google Shape;2605;p77"/>
          <p:cNvSpPr txBox="1"/>
          <p:nvPr/>
        </p:nvSpPr>
        <p:spPr>
          <a:xfrm flipH="1">
            <a:off x="6400900" y="3302200"/>
            <a:ext cx="1723200" cy="75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Atmospheric spin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2050" name="Picture 2" descr="Warm water - Free weather icons">
            <a:extLst>
              <a:ext uri="{FF2B5EF4-FFF2-40B4-BE49-F238E27FC236}">
                <a16:creationId xmlns:a16="http://schemas.microsoft.com/office/drawing/2014/main" id="{507E41B5-FB2F-444C-1D82-C0CD7E3C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98" y="1647795"/>
            <a:ext cx="709970" cy="70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opical island - Free nature icons">
            <a:extLst>
              <a:ext uri="{FF2B5EF4-FFF2-40B4-BE49-F238E27FC236}">
                <a16:creationId xmlns:a16="http://schemas.microsoft.com/office/drawing/2014/main" id="{F2AF9233-29AA-BE94-ED0A-C13BB7AB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74" y="3563270"/>
            <a:ext cx="668323" cy="66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ormy Weather Icons">
            <a:extLst>
              <a:ext uri="{FF2B5EF4-FFF2-40B4-BE49-F238E27FC236}">
                <a16:creationId xmlns:a16="http://schemas.microsoft.com/office/drawing/2014/main" id="{952CE8C2-2F35-22BF-05B4-B6E1125E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3" y="1690151"/>
            <a:ext cx="725215" cy="7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tmosphere - Free nature icons">
            <a:extLst>
              <a:ext uri="{FF2B5EF4-FFF2-40B4-BE49-F238E27FC236}">
                <a16:creationId xmlns:a16="http://schemas.microsoft.com/office/drawing/2014/main" id="{AE335598-5BC1-42F4-0F44-A54730AE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36" y="3522691"/>
            <a:ext cx="609500" cy="6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2F20D413-6296-DAE9-CAE8-3BF3D010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4FBA2E-C916-18AA-E000-D0B7E4758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9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DFFEE"/>
        </a:solidFill>
        <a:effectLst/>
      </p:bgPr>
    </p:bg>
    <p:spTree>
      <p:nvGrpSpPr>
        <p:cNvPr id="1" name="Shape 729">
          <a:extLst>
            <a:ext uri="{FF2B5EF4-FFF2-40B4-BE49-F238E27FC236}">
              <a16:creationId xmlns:a16="http://schemas.microsoft.com/office/drawing/2014/main" id="{8BE988A3-4111-843E-95DF-45819E712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>
            <a:extLst>
              <a:ext uri="{FF2B5EF4-FFF2-40B4-BE49-F238E27FC236}">
                <a16:creationId xmlns:a16="http://schemas.microsoft.com/office/drawing/2014/main" id="{E5A6003E-9038-9236-78B9-9FC529513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8208" y="268106"/>
            <a:ext cx="6281571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“Philippinse” Has a High Risk index?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382B1-B379-C255-4F53-891F3742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010" y="2613950"/>
            <a:ext cx="2853045" cy="2853045"/>
          </a:xfrm>
          <a:prstGeom prst="rect">
            <a:avLst/>
          </a:prstGeom>
        </p:spPr>
      </p:pic>
      <p:pic>
        <p:nvPicPr>
          <p:cNvPr id="3080" name="Picture 8" descr="Philippines - Free flags icons">
            <a:extLst>
              <a:ext uri="{FF2B5EF4-FFF2-40B4-BE49-F238E27FC236}">
                <a16:creationId xmlns:a16="http://schemas.microsoft.com/office/drawing/2014/main" id="{9430EA77-0290-C7B6-D6C5-76F11540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9" y="155336"/>
            <a:ext cx="873329" cy="8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with a swirl of orange and black text&#10;&#10;AI-generated content may be incorrect.">
            <a:extLst>
              <a:ext uri="{FF2B5EF4-FFF2-40B4-BE49-F238E27FC236}">
                <a16:creationId xmlns:a16="http://schemas.microsoft.com/office/drawing/2014/main" id="{33A673B2-C488-CA0D-1B07-42B8F0B2D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88" y="2026014"/>
            <a:ext cx="3222763" cy="3222763"/>
          </a:xfrm>
          <a:prstGeom prst="rect">
            <a:avLst/>
          </a:prstGeom>
        </p:spPr>
      </p:pic>
      <p:pic>
        <p:nvPicPr>
          <p:cNvPr id="3082" name="Picture 10" descr="Water temperature - Free nature icons">
            <a:extLst>
              <a:ext uri="{FF2B5EF4-FFF2-40B4-BE49-F238E27FC236}">
                <a16:creationId xmlns:a16="http://schemas.microsoft.com/office/drawing/2014/main" id="{FD35C6A5-9B22-A1A0-A55B-70FC7FEF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7772"/>
            <a:ext cx="2035728" cy="20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158;p91">
            <a:extLst>
              <a:ext uri="{FF2B5EF4-FFF2-40B4-BE49-F238E27FC236}">
                <a16:creationId xmlns:a16="http://schemas.microsoft.com/office/drawing/2014/main" id="{4E766436-DE90-95E7-1624-B0CB54F06B99}"/>
              </a:ext>
            </a:extLst>
          </p:cNvPr>
          <p:cNvSpPr/>
          <p:nvPr/>
        </p:nvSpPr>
        <p:spPr>
          <a:xfrm rot="3109281">
            <a:off x="5438160" y="1028640"/>
            <a:ext cx="622484" cy="36744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158;p91">
            <a:extLst>
              <a:ext uri="{FF2B5EF4-FFF2-40B4-BE49-F238E27FC236}">
                <a16:creationId xmlns:a16="http://schemas.microsoft.com/office/drawing/2014/main" id="{DCC3F5E4-5F17-2D41-404F-A800081ADDC6}"/>
              </a:ext>
            </a:extLst>
          </p:cNvPr>
          <p:cNvSpPr/>
          <p:nvPr/>
        </p:nvSpPr>
        <p:spPr>
          <a:xfrm rot="7467191">
            <a:off x="3265409" y="1028641"/>
            <a:ext cx="622484" cy="36744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516;p57">
            <a:extLst>
              <a:ext uri="{FF2B5EF4-FFF2-40B4-BE49-F238E27FC236}">
                <a16:creationId xmlns:a16="http://schemas.microsoft.com/office/drawing/2014/main" id="{6D03405E-F4F1-0E8D-BF50-544697CB03D1}"/>
              </a:ext>
            </a:extLst>
          </p:cNvPr>
          <p:cNvSpPr txBox="1">
            <a:spLocks/>
          </p:cNvSpPr>
          <p:nvPr/>
        </p:nvSpPr>
        <p:spPr>
          <a:xfrm>
            <a:off x="1034174" y="1306524"/>
            <a:ext cx="2214900" cy="109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2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Extreme Weather</a:t>
            </a:r>
          </a:p>
        </p:txBody>
      </p:sp>
      <p:sp>
        <p:nvSpPr>
          <p:cNvPr id="17" name="Google Shape;1516;p57">
            <a:extLst>
              <a:ext uri="{FF2B5EF4-FFF2-40B4-BE49-F238E27FC236}">
                <a16:creationId xmlns:a16="http://schemas.microsoft.com/office/drawing/2014/main" id="{AB0906B3-5215-C375-DFCA-A08017E51D67}"/>
              </a:ext>
            </a:extLst>
          </p:cNvPr>
          <p:cNvSpPr txBox="1">
            <a:spLocks/>
          </p:cNvSpPr>
          <p:nvPr/>
        </p:nvSpPr>
        <p:spPr>
          <a:xfrm>
            <a:off x="6086209" y="1206230"/>
            <a:ext cx="2214900" cy="109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2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Pacific Typhoon Belt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053225-170D-626D-5C8E-0FACCC2B380E}"/>
              </a:ext>
            </a:extLst>
          </p:cNvPr>
          <p:cNvCxnSpPr/>
          <p:nvPr/>
        </p:nvCxnSpPr>
        <p:spPr>
          <a:xfrm>
            <a:off x="4766055" y="1194414"/>
            <a:ext cx="0" cy="36761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83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>
          <a:extLst>
            <a:ext uri="{FF2B5EF4-FFF2-40B4-BE49-F238E27FC236}">
              <a16:creationId xmlns:a16="http://schemas.microsoft.com/office/drawing/2014/main" id="{020F4573-7171-9B18-ADDF-8BC1688F7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0">
            <a:extLst>
              <a:ext uri="{FF2B5EF4-FFF2-40B4-BE49-F238E27FC236}">
                <a16:creationId xmlns:a16="http://schemas.microsoft.com/office/drawing/2014/main" id="{A94F0919-8EB4-0782-2D71-D44B3BFD26E1}"/>
              </a:ext>
            </a:extLst>
          </p:cNvPr>
          <p:cNvSpPr/>
          <p:nvPr/>
        </p:nvSpPr>
        <p:spPr>
          <a:xfrm>
            <a:off x="6372975" y="8436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60">
            <a:extLst>
              <a:ext uri="{FF2B5EF4-FFF2-40B4-BE49-F238E27FC236}">
                <a16:creationId xmlns:a16="http://schemas.microsoft.com/office/drawing/2014/main" id="{80B1EC9B-6D86-D43C-0B8C-6CCA5FE41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6080" y="1969875"/>
            <a:ext cx="5897400" cy="1722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EARTHQUAKE</a:t>
            </a:r>
            <a:br>
              <a:rPr lang="en" sz="5500" dirty="0"/>
            </a:br>
            <a:r>
              <a:rPr lang="en" sz="5500" dirty="0"/>
              <a:t>DISASTERS</a:t>
            </a:r>
            <a:endParaRPr sz="5500" dirty="0"/>
          </a:p>
        </p:txBody>
      </p:sp>
      <p:sp>
        <p:nvSpPr>
          <p:cNvPr id="1726" name="Google Shape;1726;p60">
            <a:extLst>
              <a:ext uri="{FF2B5EF4-FFF2-40B4-BE49-F238E27FC236}">
                <a16:creationId xmlns:a16="http://schemas.microsoft.com/office/drawing/2014/main" id="{D28C3F6F-F492-CAA6-B704-50C1EC7E95F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50900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27" name="Google Shape;1727;p60">
            <a:extLst>
              <a:ext uri="{FF2B5EF4-FFF2-40B4-BE49-F238E27FC236}">
                <a16:creationId xmlns:a16="http://schemas.microsoft.com/office/drawing/2014/main" id="{FEF69E56-8817-2459-957B-391D451195B1}"/>
              </a:ext>
            </a:extLst>
          </p:cNvPr>
          <p:cNvSpPr/>
          <p:nvPr/>
        </p:nvSpPr>
        <p:spPr>
          <a:xfrm>
            <a:off x="4620450" y="3727868"/>
            <a:ext cx="3674100" cy="39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6" name="Google Shape;1553;p57">
            <a:extLst>
              <a:ext uri="{FF2B5EF4-FFF2-40B4-BE49-F238E27FC236}">
                <a16:creationId xmlns:a16="http://schemas.microsoft.com/office/drawing/2014/main" id="{7CC0F747-D156-E18A-5C94-11F85AF42E1E}"/>
              </a:ext>
            </a:extLst>
          </p:cNvPr>
          <p:cNvGrpSpPr/>
          <p:nvPr/>
        </p:nvGrpSpPr>
        <p:grpSpPr>
          <a:xfrm>
            <a:off x="151577" y="1627758"/>
            <a:ext cx="2878652" cy="3515742"/>
            <a:chOff x="7348682" y="1571455"/>
            <a:chExt cx="365962" cy="395108"/>
          </a:xfrm>
        </p:grpSpPr>
        <p:sp>
          <p:nvSpPr>
            <p:cNvPr id="1857" name="Google Shape;1554;p57">
              <a:extLst>
                <a:ext uri="{FF2B5EF4-FFF2-40B4-BE49-F238E27FC236}">
                  <a16:creationId xmlns:a16="http://schemas.microsoft.com/office/drawing/2014/main" id="{44E0D993-F7E1-F1EE-AA7E-DE9BEF4B799A}"/>
                </a:ext>
              </a:extLst>
            </p:cNvPr>
            <p:cNvSpPr/>
            <p:nvPr/>
          </p:nvSpPr>
          <p:spPr>
            <a:xfrm>
              <a:off x="7652630" y="1703490"/>
              <a:ext cx="19575" cy="58643"/>
            </a:xfrm>
            <a:custGeom>
              <a:avLst/>
              <a:gdLst/>
              <a:ahLst/>
              <a:cxnLst/>
              <a:rect l="l" t="t" r="r" b="b"/>
              <a:pathLst>
                <a:path w="726" h="2175" extrusionOk="0">
                  <a:moveTo>
                    <a:pt x="521" y="0"/>
                  </a:moveTo>
                  <a:cubicBezTo>
                    <a:pt x="430" y="0"/>
                    <a:pt x="351" y="65"/>
                    <a:pt x="334" y="157"/>
                  </a:cubicBezTo>
                  <a:lnTo>
                    <a:pt x="18" y="1951"/>
                  </a:lnTo>
                  <a:cubicBezTo>
                    <a:pt x="0" y="2055"/>
                    <a:pt x="69" y="2152"/>
                    <a:pt x="172" y="2171"/>
                  </a:cubicBezTo>
                  <a:cubicBezTo>
                    <a:pt x="182" y="2173"/>
                    <a:pt x="193" y="2174"/>
                    <a:pt x="204" y="2174"/>
                  </a:cubicBezTo>
                  <a:lnTo>
                    <a:pt x="204" y="2174"/>
                  </a:lnTo>
                  <a:cubicBezTo>
                    <a:pt x="297" y="2174"/>
                    <a:pt x="374" y="2108"/>
                    <a:pt x="390" y="2017"/>
                  </a:cubicBezTo>
                  <a:lnTo>
                    <a:pt x="707" y="223"/>
                  </a:lnTo>
                  <a:cubicBezTo>
                    <a:pt x="725" y="120"/>
                    <a:pt x="657" y="21"/>
                    <a:pt x="553" y="3"/>
                  </a:cubicBezTo>
                  <a:cubicBezTo>
                    <a:pt x="542" y="1"/>
                    <a:pt x="531" y="0"/>
                    <a:pt x="521" y="0"/>
                  </a:cubicBezTo>
                  <a:close/>
                  <a:moveTo>
                    <a:pt x="204" y="2174"/>
                  </a:moveTo>
                  <a:cubicBezTo>
                    <a:pt x="204" y="2174"/>
                    <a:pt x="204" y="2174"/>
                    <a:pt x="204" y="2174"/>
                  </a:cubicBezTo>
                  <a:lnTo>
                    <a:pt x="205" y="2174"/>
                  </a:lnTo>
                  <a:cubicBezTo>
                    <a:pt x="205" y="2174"/>
                    <a:pt x="205" y="2174"/>
                    <a:pt x="204" y="21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55;p57">
              <a:extLst>
                <a:ext uri="{FF2B5EF4-FFF2-40B4-BE49-F238E27FC236}">
                  <a16:creationId xmlns:a16="http://schemas.microsoft.com/office/drawing/2014/main" id="{FB959D57-7913-A58F-E56B-11AEF258A72B}"/>
                </a:ext>
              </a:extLst>
            </p:cNvPr>
            <p:cNvSpPr/>
            <p:nvPr/>
          </p:nvSpPr>
          <p:spPr>
            <a:xfrm>
              <a:off x="7639877" y="1637890"/>
              <a:ext cx="57026" cy="80160"/>
            </a:xfrm>
            <a:custGeom>
              <a:avLst/>
              <a:gdLst/>
              <a:ahLst/>
              <a:cxnLst/>
              <a:rect l="l" t="t" r="r" b="b"/>
              <a:pathLst>
                <a:path w="2115" h="2973" extrusionOk="0">
                  <a:moveTo>
                    <a:pt x="1374" y="1"/>
                  </a:moveTo>
                  <a:cubicBezTo>
                    <a:pt x="978" y="1"/>
                    <a:pt x="583" y="494"/>
                    <a:pt x="502" y="960"/>
                  </a:cubicBezTo>
                  <a:cubicBezTo>
                    <a:pt x="481" y="1081"/>
                    <a:pt x="503" y="1205"/>
                    <a:pt x="563" y="1313"/>
                  </a:cubicBezTo>
                  <a:cubicBezTo>
                    <a:pt x="612" y="1407"/>
                    <a:pt x="579" y="1524"/>
                    <a:pt x="488" y="1578"/>
                  </a:cubicBezTo>
                  <a:cubicBezTo>
                    <a:pt x="280" y="1706"/>
                    <a:pt x="129" y="1910"/>
                    <a:pt x="86" y="2156"/>
                  </a:cubicBezTo>
                  <a:cubicBezTo>
                    <a:pt x="1" y="2641"/>
                    <a:pt x="409" y="2840"/>
                    <a:pt x="940" y="2932"/>
                  </a:cubicBezTo>
                  <a:cubicBezTo>
                    <a:pt x="1079" y="2957"/>
                    <a:pt x="1212" y="2972"/>
                    <a:pt x="1335" y="2972"/>
                  </a:cubicBezTo>
                  <a:cubicBezTo>
                    <a:pt x="1681" y="2972"/>
                    <a:pt x="1943" y="2853"/>
                    <a:pt x="2007" y="2496"/>
                  </a:cubicBezTo>
                  <a:cubicBezTo>
                    <a:pt x="2051" y="2248"/>
                    <a:pt x="1977" y="2005"/>
                    <a:pt x="1826" y="1814"/>
                  </a:cubicBezTo>
                  <a:lnTo>
                    <a:pt x="1826" y="1816"/>
                  </a:lnTo>
                  <a:cubicBezTo>
                    <a:pt x="1759" y="1732"/>
                    <a:pt x="1768" y="1611"/>
                    <a:pt x="1847" y="1540"/>
                  </a:cubicBezTo>
                  <a:cubicBezTo>
                    <a:pt x="1941" y="1460"/>
                    <a:pt x="2004" y="1351"/>
                    <a:pt x="2027" y="1229"/>
                  </a:cubicBezTo>
                  <a:cubicBezTo>
                    <a:pt x="2115" y="732"/>
                    <a:pt x="1877" y="83"/>
                    <a:pt x="1456" y="8"/>
                  </a:cubicBezTo>
                  <a:cubicBezTo>
                    <a:pt x="1429" y="3"/>
                    <a:pt x="1401" y="1"/>
                    <a:pt x="1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56;p57">
              <a:extLst>
                <a:ext uri="{FF2B5EF4-FFF2-40B4-BE49-F238E27FC236}">
                  <a16:creationId xmlns:a16="http://schemas.microsoft.com/office/drawing/2014/main" id="{0120124B-A6D7-62E2-2676-1115598A9F89}"/>
                </a:ext>
              </a:extLst>
            </p:cNvPr>
            <p:cNvSpPr/>
            <p:nvPr/>
          </p:nvSpPr>
          <p:spPr>
            <a:xfrm>
              <a:off x="7377262" y="1603378"/>
              <a:ext cx="163824" cy="173450"/>
            </a:xfrm>
            <a:custGeom>
              <a:avLst/>
              <a:gdLst/>
              <a:ahLst/>
              <a:cxnLst/>
              <a:rect l="l" t="t" r="r" b="b"/>
              <a:pathLst>
                <a:path w="6076" h="6433" extrusionOk="0">
                  <a:moveTo>
                    <a:pt x="5101" y="0"/>
                  </a:moveTo>
                  <a:lnTo>
                    <a:pt x="1" y="901"/>
                  </a:lnTo>
                  <a:lnTo>
                    <a:pt x="976" y="6433"/>
                  </a:lnTo>
                  <a:lnTo>
                    <a:pt x="3633" y="6248"/>
                  </a:lnTo>
                  <a:lnTo>
                    <a:pt x="6076" y="553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57;p57">
              <a:extLst>
                <a:ext uri="{FF2B5EF4-FFF2-40B4-BE49-F238E27FC236}">
                  <a16:creationId xmlns:a16="http://schemas.microsoft.com/office/drawing/2014/main" id="{64C99479-211E-4A85-74AA-7024A60F69B9}"/>
                </a:ext>
              </a:extLst>
            </p:cNvPr>
            <p:cNvSpPr/>
            <p:nvPr/>
          </p:nvSpPr>
          <p:spPr>
            <a:xfrm>
              <a:off x="7377262" y="1603324"/>
              <a:ext cx="140852" cy="42843"/>
            </a:xfrm>
            <a:custGeom>
              <a:avLst/>
              <a:gdLst/>
              <a:ahLst/>
              <a:cxnLst/>
              <a:rect l="l" t="t" r="r" b="b"/>
              <a:pathLst>
                <a:path w="5224" h="1589" extrusionOk="0">
                  <a:moveTo>
                    <a:pt x="5102" y="1"/>
                  </a:moveTo>
                  <a:lnTo>
                    <a:pt x="1" y="903"/>
                  </a:lnTo>
                  <a:lnTo>
                    <a:pt x="123" y="1589"/>
                  </a:lnTo>
                  <a:lnTo>
                    <a:pt x="5224" y="687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58;p57">
              <a:extLst>
                <a:ext uri="{FF2B5EF4-FFF2-40B4-BE49-F238E27FC236}">
                  <a16:creationId xmlns:a16="http://schemas.microsoft.com/office/drawing/2014/main" id="{9FF1E800-779F-5B8A-14F2-0567F721C000}"/>
                </a:ext>
              </a:extLst>
            </p:cNvPr>
            <p:cNvSpPr/>
            <p:nvPr/>
          </p:nvSpPr>
          <p:spPr>
            <a:xfrm>
              <a:off x="7356825" y="1571455"/>
              <a:ext cx="173153" cy="58563"/>
            </a:xfrm>
            <a:custGeom>
              <a:avLst/>
              <a:gdLst/>
              <a:ahLst/>
              <a:cxnLst/>
              <a:rect l="l" t="t" r="r" b="b"/>
              <a:pathLst>
                <a:path w="6422" h="2172" extrusionOk="0">
                  <a:moveTo>
                    <a:pt x="6165" y="0"/>
                  </a:moveTo>
                  <a:cubicBezTo>
                    <a:pt x="6160" y="0"/>
                    <a:pt x="6155" y="1"/>
                    <a:pt x="6149" y="2"/>
                  </a:cubicBezTo>
                  <a:lnTo>
                    <a:pt x="80" y="1071"/>
                  </a:lnTo>
                  <a:cubicBezTo>
                    <a:pt x="32" y="1080"/>
                    <a:pt x="1" y="1125"/>
                    <a:pt x="10" y="1172"/>
                  </a:cubicBezTo>
                  <a:lnTo>
                    <a:pt x="173" y="2099"/>
                  </a:lnTo>
                  <a:cubicBezTo>
                    <a:pt x="181" y="2141"/>
                    <a:pt x="217" y="2171"/>
                    <a:pt x="258" y="2171"/>
                  </a:cubicBezTo>
                  <a:cubicBezTo>
                    <a:pt x="264" y="2171"/>
                    <a:pt x="269" y="2171"/>
                    <a:pt x="274" y="2170"/>
                  </a:cubicBezTo>
                  <a:lnTo>
                    <a:pt x="6343" y="1099"/>
                  </a:lnTo>
                  <a:cubicBezTo>
                    <a:pt x="6390" y="1092"/>
                    <a:pt x="6421" y="1045"/>
                    <a:pt x="6414" y="999"/>
                  </a:cubicBezTo>
                  <a:lnTo>
                    <a:pt x="6251" y="72"/>
                  </a:lnTo>
                  <a:cubicBezTo>
                    <a:pt x="6243" y="30"/>
                    <a:pt x="6207" y="0"/>
                    <a:pt x="6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59;p57">
              <a:extLst>
                <a:ext uri="{FF2B5EF4-FFF2-40B4-BE49-F238E27FC236}">
                  <a16:creationId xmlns:a16="http://schemas.microsoft.com/office/drawing/2014/main" id="{5FF2D747-CBD4-AF08-FD12-60F46145273B}"/>
                </a:ext>
              </a:extLst>
            </p:cNvPr>
            <p:cNvSpPr/>
            <p:nvPr/>
          </p:nvSpPr>
          <p:spPr>
            <a:xfrm>
              <a:off x="7450034" y="1722175"/>
              <a:ext cx="40659" cy="45270"/>
            </a:xfrm>
            <a:custGeom>
              <a:avLst/>
              <a:gdLst/>
              <a:ahLst/>
              <a:cxnLst/>
              <a:rect l="l" t="t" r="r" b="b"/>
              <a:pathLst>
                <a:path w="1508" h="1679" extrusionOk="0">
                  <a:moveTo>
                    <a:pt x="1200" y="1"/>
                  </a:moveTo>
                  <a:cubicBezTo>
                    <a:pt x="1195" y="1"/>
                    <a:pt x="1191" y="1"/>
                    <a:pt x="1186" y="2"/>
                  </a:cubicBezTo>
                  <a:lnTo>
                    <a:pt x="57" y="201"/>
                  </a:lnTo>
                  <a:cubicBezTo>
                    <a:pt x="23" y="206"/>
                    <a:pt x="1" y="236"/>
                    <a:pt x="5" y="270"/>
                  </a:cubicBezTo>
                  <a:lnTo>
                    <a:pt x="253" y="1679"/>
                  </a:lnTo>
                  <a:lnTo>
                    <a:pt x="1508" y="1457"/>
                  </a:lnTo>
                  <a:lnTo>
                    <a:pt x="1260" y="49"/>
                  </a:lnTo>
                  <a:cubicBezTo>
                    <a:pt x="1253" y="20"/>
                    <a:pt x="1228" y="1"/>
                    <a:pt x="1200" y="1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60;p57">
              <a:extLst>
                <a:ext uri="{FF2B5EF4-FFF2-40B4-BE49-F238E27FC236}">
                  <a16:creationId xmlns:a16="http://schemas.microsoft.com/office/drawing/2014/main" id="{DC8F1F70-533E-0931-648B-55CC4BFDAD37}"/>
                </a:ext>
              </a:extLst>
            </p:cNvPr>
            <p:cNvSpPr/>
            <p:nvPr/>
          </p:nvSpPr>
          <p:spPr>
            <a:xfrm>
              <a:off x="7414363" y="1648513"/>
              <a:ext cx="82802" cy="44407"/>
            </a:xfrm>
            <a:custGeom>
              <a:avLst/>
              <a:gdLst/>
              <a:ahLst/>
              <a:cxnLst/>
              <a:rect l="l" t="t" r="r" b="b"/>
              <a:pathLst>
                <a:path w="3071" h="1647" extrusionOk="0">
                  <a:moveTo>
                    <a:pt x="2824" y="0"/>
                  </a:moveTo>
                  <a:cubicBezTo>
                    <a:pt x="2820" y="0"/>
                    <a:pt x="2816" y="0"/>
                    <a:pt x="2813" y="1"/>
                  </a:cubicBezTo>
                  <a:lnTo>
                    <a:pt x="53" y="487"/>
                  </a:lnTo>
                  <a:cubicBezTo>
                    <a:pt x="21" y="493"/>
                    <a:pt x="0" y="523"/>
                    <a:pt x="6" y="554"/>
                  </a:cubicBezTo>
                  <a:lnTo>
                    <a:pt x="190" y="1599"/>
                  </a:lnTo>
                  <a:cubicBezTo>
                    <a:pt x="194" y="1627"/>
                    <a:pt x="219" y="1647"/>
                    <a:pt x="247" y="1647"/>
                  </a:cubicBezTo>
                  <a:cubicBezTo>
                    <a:pt x="250" y="1647"/>
                    <a:pt x="254" y="1647"/>
                    <a:pt x="257" y="1646"/>
                  </a:cubicBezTo>
                  <a:lnTo>
                    <a:pt x="3018" y="1160"/>
                  </a:lnTo>
                  <a:cubicBezTo>
                    <a:pt x="3049" y="1154"/>
                    <a:pt x="3070" y="1124"/>
                    <a:pt x="3064" y="1093"/>
                  </a:cubicBezTo>
                  <a:lnTo>
                    <a:pt x="2880" y="49"/>
                  </a:lnTo>
                  <a:cubicBezTo>
                    <a:pt x="2876" y="20"/>
                    <a:pt x="2851" y="0"/>
                    <a:pt x="2824" y="0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61;p57">
              <a:extLst>
                <a:ext uri="{FF2B5EF4-FFF2-40B4-BE49-F238E27FC236}">
                  <a16:creationId xmlns:a16="http://schemas.microsoft.com/office/drawing/2014/main" id="{B57ACE7A-6AF9-7B4E-9CE3-5386525D96E8}"/>
                </a:ext>
              </a:extLst>
            </p:cNvPr>
            <p:cNvSpPr/>
            <p:nvPr/>
          </p:nvSpPr>
          <p:spPr>
            <a:xfrm>
              <a:off x="7447176" y="1649053"/>
              <a:ext cx="17148" cy="41387"/>
            </a:xfrm>
            <a:custGeom>
              <a:avLst/>
              <a:gdLst/>
              <a:ahLst/>
              <a:cxnLst/>
              <a:rect l="l" t="t" r="r" b="b"/>
              <a:pathLst>
                <a:path w="636" h="1535" extrusionOk="0">
                  <a:moveTo>
                    <a:pt x="166" y="1"/>
                  </a:moveTo>
                  <a:lnTo>
                    <a:pt x="0" y="262"/>
                  </a:lnTo>
                  <a:lnTo>
                    <a:pt x="205" y="1421"/>
                  </a:lnTo>
                  <a:lnTo>
                    <a:pt x="240" y="1535"/>
                  </a:lnTo>
                  <a:lnTo>
                    <a:pt x="468" y="1494"/>
                  </a:lnTo>
                  <a:lnTo>
                    <a:pt x="636" y="1345"/>
                  </a:lnTo>
                  <a:lnTo>
                    <a:pt x="431" y="186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62;p57">
              <a:extLst>
                <a:ext uri="{FF2B5EF4-FFF2-40B4-BE49-F238E27FC236}">
                  <a16:creationId xmlns:a16="http://schemas.microsoft.com/office/drawing/2014/main" id="{690CC98D-6790-D06E-CE67-06B737D2C633}"/>
                </a:ext>
              </a:extLst>
            </p:cNvPr>
            <p:cNvSpPr/>
            <p:nvPr/>
          </p:nvSpPr>
          <p:spPr>
            <a:xfrm>
              <a:off x="7348682" y="1702735"/>
              <a:ext cx="25345" cy="62688"/>
            </a:xfrm>
            <a:custGeom>
              <a:avLst/>
              <a:gdLst/>
              <a:ahLst/>
              <a:cxnLst/>
              <a:rect l="l" t="t" r="r" b="b"/>
              <a:pathLst>
                <a:path w="940" h="2325" extrusionOk="0">
                  <a:moveTo>
                    <a:pt x="240" y="0"/>
                  </a:moveTo>
                  <a:cubicBezTo>
                    <a:pt x="185" y="0"/>
                    <a:pt x="130" y="21"/>
                    <a:pt x="87" y="62"/>
                  </a:cubicBezTo>
                  <a:cubicBezTo>
                    <a:pt x="1" y="148"/>
                    <a:pt x="1" y="285"/>
                    <a:pt x="84" y="372"/>
                  </a:cubicBezTo>
                  <a:lnTo>
                    <a:pt x="277" y="566"/>
                  </a:lnTo>
                  <a:cubicBezTo>
                    <a:pt x="286" y="575"/>
                    <a:pt x="289" y="590"/>
                    <a:pt x="283" y="604"/>
                  </a:cubicBezTo>
                  <a:lnTo>
                    <a:pt x="170" y="852"/>
                  </a:lnTo>
                  <a:cubicBezTo>
                    <a:pt x="89" y="1030"/>
                    <a:pt x="126" y="1238"/>
                    <a:pt x="262" y="1377"/>
                  </a:cubicBezTo>
                  <a:lnTo>
                    <a:pt x="455" y="1571"/>
                  </a:lnTo>
                  <a:cubicBezTo>
                    <a:pt x="464" y="1582"/>
                    <a:pt x="467" y="1597"/>
                    <a:pt x="461" y="1609"/>
                  </a:cubicBezTo>
                  <a:lnTo>
                    <a:pt x="274" y="2015"/>
                  </a:lnTo>
                  <a:cubicBezTo>
                    <a:pt x="208" y="2160"/>
                    <a:pt x="313" y="2325"/>
                    <a:pt x="473" y="2325"/>
                  </a:cubicBezTo>
                  <a:cubicBezTo>
                    <a:pt x="558" y="2325"/>
                    <a:pt x="636" y="2274"/>
                    <a:pt x="672" y="2196"/>
                  </a:cubicBezTo>
                  <a:lnTo>
                    <a:pt x="859" y="1791"/>
                  </a:lnTo>
                  <a:cubicBezTo>
                    <a:pt x="940" y="1613"/>
                    <a:pt x="902" y="1404"/>
                    <a:pt x="766" y="1265"/>
                  </a:cubicBezTo>
                  <a:lnTo>
                    <a:pt x="573" y="1070"/>
                  </a:lnTo>
                  <a:cubicBezTo>
                    <a:pt x="564" y="1061"/>
                    <a:pt x="561" y="1046"/>
                    <a:pt x="567" y="1033"/>
                  </a:cubicBezTo>
                  <a:lnTo>
                    <a:pt x="681" y="785"/>
                  </a:lnTo>
                  <a:cubicBezTo>
                    <a:pt x="762" y="607"/>
                    <a:pt x="724" y="399"/>
                    <a:pt x="587" y="260"/>
                  </a:cubicBezTo>
                  <a:lnTo>
                    <a:pt x="395" y="65"/>
                  </a:lnTo>
                  <a:cubicBezTo>
                    <a:pt x="353" y="22"/>
                    <a:pt x="29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63;p57">
              <a:extLst>
                <a:ext uri="{FF2B5EF4-FFF2-40B4-BE49-F238E27FC236}">
                  <a16:creationId xmlns:a16="http://schemas.microsoft.com/office/drawing/2014/main" id="{71EBF2C9-B4FC-467A-C83A-01E9A62B65DC}"/>
                </a:ext>
              </a:extLst>
            </p:cNvPr>
            <p:cNvSpPr/>
            <p:nvPr/>
          </p:nvSpPr>
          <p:spPr>
            <a:xfrm>
              <a:off x="7540898" y="1609903"/>
              <a:ext cx="26720" cy="62715"/>
            </a:xfrm>
            <a:custGeom>
              <a:avLst/>
              <a:gdLst/>
              <a:ahLst/>
              <a:cxnLst/>
              <a:rect l="l" t="t" r="r" b="b"/>
              <a:pathLst>
                <a:path w="991" h="2326" extrusionOk="0">
                  <a:moveTo>
                    <a:pt x="466" y="1"/>
                  </a:moveTo>
                  <a:cubicBezTo>
                    <a:pt x="383" y="1"/>
                    <a:pt x="304" y="48"/>
                    <a:pt x="267" y="128"/>
                  </a:cubicBezTo>
                  <a:lnTo>
                    <a:pt x="82" y="534"/>
                  </a:lnTo>
                  <a:cubicBezTo>
                    <a:pt x="1" y="712"/>
                    <a:pt x="38" y="920"/>
                    <a:pt x="174" y="1059"/>
                  </a:cubicBezTo>
                  <a:lnTo>
                    <a:pt x="366" y="1254"/>
                  </a:lnTo>
                  <a:cubicBezTo>
                    <a:pt x="376" y="1264"/>
                    <a:pt x="379" y="1279"/>
                    <a:pt x="373" y="1291"/>
                  </a:cubicBezTo>
                  <a:lnTo>
                    <a:pt x="260" y="1539"/>
                  </a:lnTo>
                  <a:cubicBezTo>
                    <a:pt x="179" y="1717"/>
                    <a:pt x="216" y="1927"/>
                    <a:pt x="352" y="2066"/>
                  </a:cubicBezTo>
                  <a:lnTo>
                    <a:pt x="545" y="2260"/>
                  </a:lnTo>
                  <a:cubicBezTo>
                    <a:pt x="585" y="2302"/>
                    <a:pt x="642" y="2324"/>
                    <a:pt x="701" y="2324"/>
                  </a:cubicBezTo>
                  <a:lnTo>
                    <a:pt x="698" y="2326"/>
                  </a:lnTo>
                  <a:cubicBezTo>
                    <a:pt x="892" y="2326"/>
                    <a:pt x="991" y="2091"/>
                    <a:pt x="853" y="1953"/>
                  </a:cubicBezTo>
                  <a:lnTo>
                    <a:pt x="662" y="1759"/>
                  </a:lnTo>
                  <a:cubicBezTo>
                    <a:pt x="653" y="1749"/>
                    <a:pt x="650" y="1734"/>
                    <a:pt x="656" y="1722"/>
                  </a:cubicBezTo>
                  <a:lnTo>
                    <a:pt x="769" y="1473"/>
                  </a:lnTo>
                  <a:cubicBezTo>
                    <a:pt x="850" y="1296"/>
                    <a:pt x="813" y="1088"/>
                    <a:pt x="677" y="947"/>
                  </a:cubicBezTo>
                  <a:lnTo>
                    <a:pt x="485" y="753"/>
                  </a:lnTo>
                  <a:cubicBezTo>
                    <a:pt x="475" y="744"/>
                    <a:pt x="472" y="729"/>
                    <a:pt x="478" y="715"/>
                  </a:cubicBezTo>
                  <a:lnTo>
                    <a:pt x="665" y="310"/>
                  </a:lnTo>
                  <a:cubicBezTo>
                    <a:pt x="714" y="201"/>
                    <a:pt x="666" y="71"/>
                    <a:pt x="557" y="20"/>
                  </a:cubicBezTo>
                  <a:cubicBezTo>
                    <a:pt x="528" y="7"/>
                    <a:pt x="497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64;p57">
              <a:extLst>
                <a:ext uri="{FF2B5EF4-FFF2-40B4-BE49-F238E27FC236}">
                  <a16:creationId xmlns:a16="http://schemas.microsoft.com/office/drawing/2014/main" id="{505A0888-790F-949F-D6C5-815F9C24F04B}"/>
                </a:ext>
              </a:extLst>
            </p:cNvPr>
            <p:cNvSpPr/>
            <p:nvPr/>
          </p:nvSpPr>
          <p:spPr>
            <a:xfrm>
              <a:off x="7368931" y="1773026"/>
              <a:ext cx="345713" cy="193537"/>
            </a:xfrm>
            <a:custGeom>
              <a:avLst/>
              <a:gdLst/>
              <a:ahLst/>
              <a:cxnLst/>
              <a:rect l="l" t="t" r="r" b="b"/>
              <a:pathLst>
                <a:path w="12822" h="7178" extrusionOk="0">
                  <a:moveTo>
                    <a:pt x="9698" y="0"/>
                  </a:moveTo>
                  <a:lnTo>
                    <a:pt x="10159" y="1711"/>
                  </a:lnTo>
                  <a:cubicBezTo>
                    <a:pt x="10171" y="1756"/>
                    <a:pt x="10160" y="1804"/>
                    <a:pt x="10130" y="1839"/>
                  </a:cubicBezTo>
                  <a:lnTo>
                    <a:pt x="9145" y="3058"/>
                  </a:lnTo>
                  <a:cubicBezTo>
                    <a:pt x="9121" y="3087"/>
                    <a:pt x="9109" y="3124"/>
                    <a:pt x="9112" y="3160"/>
                  </a:cubicBezTo>
                  <a:lnTo>
                    <a:pt x="9239" y="4909"/>
                  </a:lnTo>
                  <a:cubicBezTo>
                    <a:pt x="9241" y="4945"/>
                    <a:pt x="9211" y="4971"/>
                    <a:pt x="9180" y="4971"/>
                  </a:cubicBezTo>
                  <a:cubicBezTo>
                    <a:pt x="9166" y="4971"/>
                    <a:pt x="9152" y="4966"/>
                    <a:pt x="9141" y="4954"/>
                  </a:cubicBezTo>
                  <a:lnTo>
                    <a:pt x="7013" y="2901"/>
                  </a:lnTo>
                  <a:lnTo>
                    <a:pt x="8321" y="1319"/>
                  </a:lnTo>
                  <a:lnTo>
                    <a:pt x="8333" y="1271"/>
                  </a:lnTo>
                  <a:lnTo>
                    <a:pt x="8161" y="265"/>
                  </a:lnTo>
                  <a:cubicBezTo>
                    <a:pt x="8157" y="236"/>
                    <a:pt x="8131" y="217"/>
                    <a:pt x="8102" y="217"/>
                  </a:cubicBezTo>
                  <a:cubicBezTo>
                    <a:pt x="8100" y="217"/>
                    <a:pt x="8097" y="217"/>
                    <a:pt x="8094" y="217"/>
                  </a:cubicBezTo>
                  <a:lnTo>
                    <a:pt x="0" y="1653"/>
                  </a:lnTo>
                  <a:lnTo>
                    <a:pt x="0" y="7032"/>
                  </a:lnTo>
                  <a:cubicBezTo>
                    <a:pt x="0" y="7113"/>
                    <a:pt x="64" y="7177"/>
                    <a:pt x="145" y="7177"/>
                  </a:cubicBezTo>
                  <a:lnTo>
                    <a:pt x="12677" y="7177"/>
                  </a:lnTo>
                  <a:cubicBezTo>
                    <a:pt x="12758" y="7177"/>
                    <a:pt x="12822" y="7113"/>
                    <a:pt x="12822" y="7032"/>
                  </a:cubicBezTo>
                  <a:lnTo>
                    <a:pt x="12822" y="555"/>
                  </a:lnTo>
                  <a:lnTo>
                    <a:pt x="9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565;p57">
              <a:extLst>
                <a:ext uri="{FF2B5EF4-FFF2-40B4-BE49-F238E27FC236}">
                  <a16:creationId xmlns:a16="http://schemas.microsoft.com/office/drawing/2014/main" id="{5FE0B764-F9AB-3E97-2D42-41D2DABF482A}"/>
                </a:ext>
              </a:extLst>
            </p:cNvPr>
            <p:cNvSpPr/>
            <p:nvPr/>
          </p:nvSpPr>
          <p:spPr>
            <a:xfrm>
              <a:off x="7629928" y="1764749"/>
              <a:ext cx="84716" cy="36399"/>
            </a:xfrm>
            <a:custGeom>
              <a:avLst/>
              <a:gdLst/>
              <a:ahLst/>
              <a:cxnLst/>
              <a:rect l="l" t="t" r="r" b="b"/>
              <a:pathLst>
                <a:path w="3142" h="1350" extrusionOk="0">
                  <a:moveTo>
                    <a:pt x="1446" y="1"/>
                  </a:moveTo>
                  <a:lnTo>
                    <a:pt x="0" y="123"/>
                  </a:lnTo>
                  <a:lnTo>
                    <a:pt x="190" y="829"/>
                  </a:lnTo>
                  <a:lnTo>
                    <a:pt x="3142" y="1350"/>
                  </a:lnTo>
                  <a:lnTo>
                    <a:pt x="3142" y="678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566;p57">
              <a:extLst>
                <a:ext uri="{FF2B5EF4-FFF2-40B4-BE49-F238E27FC236}">
                  <a16:creationId xmlns:a16="http://schemas.microsoft.com/office/drawing/2014/main" id="{A7896CE7-094E-A431-1035-6FFB63AE82C0}"/>
                </a:ext>
              </a:extLst>
            </p:cNvPr>
            <p:cNvSpPr/>
            <p:nvPr/>
          </p:nvSpPr>
          <p:spPr>
            <a:xfrm>
              <a:off x="7607872" y="1738272"/>
              <a:ext cx="106771" cy="44785"/>
            </a:xfrm>
            <a:custGeom>
              <a:avLst/>
              <a:gdLst/>
              <a:ahLst/>
              <a:cxnLst/>
              <a:rect l="l" t="t" r="r" b="b"/>
              <a:pathLst>
                <a:path w="3960" h="1661" extrusionOk="0">
                  <a:moveTo>
                    <a:pt x="588" y="0"/>
                  </a:moveTo>
                  <a:lnTo>
                    <a:pt x="518" y="18"/>
                  </a:lnTo>
                  <a:lnTo>
                    <a:pt x="44" y="404"/>
                  </a:lnTo>
                  <a:cubicBezTo>
                    <a:pt x="8" y="433"/>
                    <a:pt x="0" y="483"/>
                    <a:pt x="26" y="521"/>
                  </a:cubicBezTo>
                  <a:lnTo>
                    <a:pt x="346" y="995"/>
                  </a:lnTo>
                  <a:lnTo>
                    <a:pt x="404" y="1032"/>
                  </a:lnTo>
                  <a:lnTo>
                    <a:pt x="3960" y="1660"/>
                  </a:lnTo>
                  <a:lnTo>
                    <a:pt x="3960" y="669"/>
                  </a:lnTo>
                  <a:cubicBezTo>
                    <a:pt x="3960" y="625"/>
                    <a:pt x="3930" y="590"/>
                    <a:pt x="3888" y="582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567;p57">
              <a:extLst>
                <a:ext uri="{FF2B5EF4-FFF2-40B4-BE49-F238E27FC236}">
                  <a16:creationId xmlns:a16="http://schemas.microsoft.com/office/drawing/2014/main" id="{3628300C-E4B8-7395-3AAB-D71449FFFA4A}"/>
                </a:ext>
              </a:extLst>
            </p:cNvPr>
            <p:cNvSpPr/>
            <p:nvPr/>
          </p:nvSpPr>
          <p:spPr>
            <a:xfrm>
              <a:off x="7359036" y="1748140"/>
              <a:ext cx="211116" cy="64548"/>
            </a:xfrm>
            <a:custGeom>
              <a:avLst/>
              <a:gdLst/>
              <a:ahLst/>
              <a:cxnLst/>
              <a:rect l="l" t="t" r="r" b="b"/>
              <a:pathLst>
                <a:path w="7830" h="2394" extrusionOk="0">
                  <a:moveTo>
                    <a:pt x="7546" y="0"/>
                  </a:moveTo>
                  <a:cubicBezTo>
                    <a:pt x="7543" y="0"/>
                    <a:pt x="7540" y="0"/>
                    <a:pt x="7537" y="1"/>
                  </a:cubicBezTo>
                  <a:lnTo>
                    <a:pt x="73" y="1317"/>
                  </a:lnTo>
                  <a:cubicBezTo>
                    <a:pt x="31" y="1324"/>
                    <a:pt x="1" y="1360"/>
                    <a:pt x="1" y="1403"/>
                  </a:cubicBezTo>
                  <a:lnTo>
                    <a:pt x="1" y="2393"/>
                  </a:lnTo>
                  <a:lnTo>
                    <a:pt x="4469" y="1948"/>
                  </a:lnTo>
                  <a:lnTo>
                    <a:pt x="7830" y="1013"/>
                  </a:lnTo>
                  <a:lnTo>
                    <a:pt x="7437" y="491"/>
                  </a:lnTo>
                  <a:cubicBezTo>
                    <a:pt x="7423" y="473"/>
                    <a:pt x="7420" y="449"/>
                    <a:pt x="7431" y="430"/>
                  </a:cubicBezTo>
                  <a:lnTo>
                    <a:pt x="7598" y="83"/>
                  </a:lnTo>
                  <a:cubicBezTo>
                    <a:pt x="7618" y="44"/>
                    <a:pt x="7588" y="0"/>
                    <a:pt x="7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568;p57">
              <a:extLst>
                <a:ext uri="{FF2B5EF4-FFF2-40B4-BE49-F238E27FC236}">
                  <a16:creationId xmlns:a16="http://schemas.microsoft.com/office/drawing/2014/main" id="{822C2BD7-778F-AAAB-A0FD-D117BFBD65B7}"/>
                </a:ext>
              </a:extLst>
            </p:cNvPr>
            <p:cNvSpPr/>
            <p:nvPr/>
          </p:nvSpPr>
          <p:spPr>
            <a:xfrm>
              <a:off x="7520595" y="1846310"/>
              <a:ext cx="41900" cy="88329"/>
            </a:xfrm>
            <a:custGeom>
              <a:avLst/>
              <a:gdLst/>
              <a:ahLst/>
              <a:cxnLst/>
              <a:rect l="l" t="t" r="r" b="b"/>
              <a:pathLst>
                <a:path w="1554" h="3276" extrusionOk="0">
                  <a:moveTo>
                    <a:pt x="1210" y="1"/>
                  </a:moveTo>
                  <a:lnTo>
                    <a:pt x="716" y="594"/>
                  </a:lnTo>
                  <a:cubicBezTo>
                    <a:pt x="600" y="733"/>
                    <a:pt x="577" y="929"/>
                    <a:pt x="658" y="1094"/>
                  </a:cubicBezTo>
                  <a:lnTo>
                    <a:pt x="1074" y="1939"/>
                  </a:lnTo>
                  <a:cubicBezTo>
                    <a:pt x="1078" y="1949"/>
                    <a:pt x="1077" y="1959"/>
                    <a:pt x="1069" y="1968"/>
                  </a:cubicBezTo>
                  <a:lnTo>
                    <a:pt x="136" y="2903"/>
                  </a:lnTo>
                  <a:cubicBezTo>
                    <a:pt x="0" y="3041"/>
                    <a:pt x="97" y="3275"/>
                    <a:pt x="292" y="3275"/>
                  </a:cubicBezTo>
                  <a:cubicBezTo>
                    <a:pt x="350" y="3275"/>
                    <a:pt x="405" y="3251"/>
                    <a:pt x="447" y="3211"/>
                  </a:cubicBezTo>
                  <a:lnTo>
                    <a:pt x="1379" y="2276"/>
                  </a:lnTo>
                  <a:cubicBezTo>
                    <a:pt x="1519" y="2136"/>
                    <a:pt x="1554" y="1924"/>
                    <a:pt x="1467" y="1746"/>
                  </a:cubicBezTo>
                  <a:lnTo>
                    <a:pt x="1050" y="901"/>
                  </a:lnTo>
                  <a:cubicBezTo>
                    <a:pt x="1045" y="892"/>
                    <a:pt x="1047" y="880"/>
                    <a:pt x="1053" y="872"/>
                  </a:cubicBezTo>
                  <a:lnTo>
                    <a:pt x="1525" y="30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569;p57">
              <a:extLst>
                <a:ext uri="{FF2B5EF4-FFF2-40B4-BE49-F238E27FC236}">
                  <a16:creationId xmlns:a16="http://schemas.microsoft.com/office/drawing/2014/main" id="{4DC36AF4-BE91-C56C-8B38-CD76D10EFE18}"/>
                </a:ext>
              </a:extLst>
            </p:cNvPr>
            <p:cNvSpPr/>
            <p:nvPr/>
          </p:nvSpPr>
          <p:spPr>
            <a:xfrm>
              <a:off x="7359036" y="1773943"/>
              <a:ext cx="224382" cy="57808"/>
            </a:xfrm>
            <a:custGeom>
              <a:avLst/>
              <a:gdLst/>
              <a:ahLst/>
              <a:cxnLst/>
              <a:rect l="l" t="t" r="r" b="b"/>
              <a:pathLst>
                <a:path w="8322" h="2144" extrusionOk="0">
                  <a:moveTo>
                    <a:pt x="8151" y="0"/>
                  </a:moveTo>
                  <a:cubicBezTo>
                    <a:pt x="8148" y="0"/>
                    <a:pt x="8145" y="0"/>
                    <a:pt x="8142" y="1"/>
                  </a:cubicBezTo>
                  <a:lnTo>
                    <a:pt x="1" y="1436"/>
                  </a:lnTo>
                  <a:lnTo>
                    <a:pt x="1" y="2143"/>
                  </a:lnTo>
                  <a:lnTo>
                    <a:pt x="928" y="1979"/>
                  </a:lnTo>
                  <a:lnTo>
                    <a:pt x="8275" y="687"/>
                  </a:lnTo>
                  <a:cubicBezTo>
                    <a:pt x="8279" y="686"/>
                    <a:pt x="8282" y="686"/>
                    <a:pt x="8286" y="686"/>
                  </a:cubicBezTo>
                  <a:cubicBezTo>
                    <a:pt x="8299" y="686"/>
                    <a:pt x="8311" y="691"/>
                    <a:pt x="8322" y="699"/>
                  </a:cubicBezTo>
                  <a:lnTo>
                    <a:pt x="8210" y="49"/>
                  </a:lnTo>
                  <a:cubicBezTo>
                    <a:pt x="8204" y="20"/>
                    <a:pt x="8179" y="0"/>
                    <a:pt x="8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648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B5F1197A-C665-9E82-3E6A-64B24223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19682-7DC8-7166-A7F4-A40C25EB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7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890C408A-ECBB-E06C-674C-7BCA96130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F091E-9284-5AD7-0DEF-E09EB4B5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7AB66377-D01E-4CF3-1D83-80529B36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>
            <a:extLst>
              <a:ext uri="{FF2B5EF4-FFF2-40B4-BE49-F238E27FC236}">
                <a16:creationId xmlns:a16="http://schemas.microsoft.com/office/drawing/2014/main" id="{B36A9AE3-138D-EFB6-FE3D-4AEAAA46B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7220" y="252973"/>
            <a:ext cx="6248786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“China” Has a High Risk Index?</a:t>
            </a:r>
            <a:endParaRPr dirty="0"/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307F71C9-F812-ED2F-7BDF-4B11E8C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7E9D9"/>
              </a:clrFrom>
              <a:clrTo>
                <a:srgbClr val="D7E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00" y="1145622"/>
            <a:ext cx="2399251" cy="2399251"/>
          </a:xfrm>
          <a:prstGeom prst="rect">
            <a:avLst/>
          </a:prstGeom>
        </p:spPr>
      </p:pic>
      <p:pic>
        <p:nvPicPr>
          <p:cNvPr id="5122" name="Picture 2" descr="Terrain - Free nature icons">
            <a:extLst>
              <a:ext uri="{FF2B5EF4-FFF2-40B4-BE49-F238E27FC236}">
                <a16:creationId xmlns:a16="http://schemas.microsoft.com/office/drawing/2014/main" id="{FCE0F50E-4937-A92D-EDEC-D3083C0E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988" y="2676087"/>
            <a:ext cx="2399251" cy="239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of ">
            <a:extLst>
              <a:ext uri="{FF2B5EF4-FFF2-40B4-BE49-F238E27FC236}">
                <a16:creationId xmlns:a16="http://schemas.microsoft.com/office/drawing/2014/main" id="{D2FF23E3-A916-16F5-4DB7-FE9E369FBA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F41CB7DE-32FD-90C3-FE57-54FC0BE9092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8E9D9"/>
              </a:clrFrom>
              <a:clrTo>
                <a:srgbClr val="D8E9D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1291" y="1017700"/>
            <a:ext cx="2399251" cy="2399251"/>
          </a:xfrm>
          <a:prstGeom prst="rect">
            <a:avLst/>
          </a:prstGeom>
        </p:spPr>
      </p:pic>
      <p:sp>
        <p:nvSpPr>
          <p:cNvPr id="9" name="Google Shape;2599;p77">
            <a:extLst>
              <a:ext uri="{FF2B5EF4-FFF2-40B4-BE49-F238E27FC236}">
                <a16:creationId xmlns:a16="http://schemas.microsoft.com/office/drawing/2014/main" id="{BEE72675-227F-F341-EDAA-B5554BA1B39C}"/>
              </a:ext>
            </a:extLst>
          </p:cNvPr>
          <p:cNvSpPr txBox="1"/>
          <p:nvPr/>
        </p:nvSpPr>
        <p:spPr>
          <a:xfrm>
            <a:off x="1058025" y="3626227"/>
            <a:ext cx="172320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Plate Intersection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0" name="Google Shape;2599;p77">
            <a:extLst>
              <a:ext uri="{FF2B5EF4-FFF2-40B4-BE49-F238E27FC236}">
                <a16:creationId xmlns:a16="http://schemas.microsoft.com/office/drawing/2014/main" id="{16321918-4EE8-F1F5-E1BB-4A46686240C6}"/>
              </a:ext>
            </a:extLst>
          </p:cNvPr>
          <p:cNvSpPr txBox="1"/>
          <p:nvPr/>
        </p:nvSpPr>
        <p:spPr>
          <a:xfrm>
            <a:off x="3918671" y="1676048"/>
            <a:ext cx="172320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Mountainous Terrain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1" name="Google Shape;2599;p77">
            <a:extLst>
              <a:ext uri="{FF2B5EF4-FFF2-40B4-BE49-F238E27FC236}">
                <a16:creationId xmlns:a16="http://schemas.microsoft.com/office/drawing/2014/main" id="{71C6BEA6-3B77-3878-8AED-91B3C1ADC14B}"/>
              </a:ext>
            </a:extLst>
          </p:cNvPr>
          <p:cNvSpPr txBox="1"/>
          <p:nvPr/>
        </p:nvSpPr>
        <p:spPr>
          <a:xfrm>
            <a:off x="6856216" y="3485156"/>
            <a:ext cx="172320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Tan-Lu Fault Zone</a:t>
            </a:r>
            <a:endParaRPr sz="23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12" name="Picture 2" descr="China - Free flags icons">
            <a:extLst>
              <a:ext uri="{FF2B5EF4-FFF2-40B4-BE49-F238E27FC236}">
                <a16:creationId xmlns:a16="http://schemas.microsoft.com/office/drawing/2014/main" id="{7AD6D264-5EB1-2940-D965-EB357C44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55" y="108850"/>
            <a:ext cx="791404" cy="79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0"/>
          <p:cNvSpPr/>
          <p:nvPr/>
        </p:nvSpPr>
        <p:spPr>
          <a:xfrm>
            <a:off x="1561900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0"/>
          <p:cNvSpPr/>
          <p:nvPr/>
        </p:nvSpPr>
        <p:spPr>
          <a:xfrm>
            <a:off x="1561900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0"/>
          <p:cNvSpPr/>
          <p:nvPr/>
        </p:nvSpPr>
        <p:spPr>
          <a:xfrm>
            <a:off x="4245705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0"/>
          <p:cNvSpPr/>
          <p:nvPr/>
        </p:nvSpPr>
        <p:spPr>
          <a:xfrm>
            <a:off x="4245705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0"/>
          <p:cNvSpPr/>
          <p:nvPr/>
        </p:nvSpPr>
        <p:spPr>
          <a:xfrm>
            <a:off x="6929505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0"/>
          <p:cNvSpPr/>
          <p:nvPr/>
        </p:nvSpPr>
        <p:spPr>
          <a:xfrm>
            <a:off x="6929505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0"/>
          <p:cNvSpPr txBox="1">
            <a:spLocks noGrp="1"/>
          </p:cNvSpPr>
          <p:nvPr>
            <p:ph type="title"/>
          </p:nvPr>
        </p:nvSpPr>
        <p:spPr>
          <a:xfrm>
            <a:off x="771507" y="2151050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864" name="Google Shape;864;p50"/>
          <p:cNvSpPr txBox="1">
            <a:spLocks noGrp="1"/>
          </p:cNvSpPr>
          <p:nvPr>
            <p:ph type="title" idx="2"/>
          </p:nvPr>
        </p:nvSpPr>
        <p:spPr>
          <a:xfrm>
            <a:off x="12505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6" name="Google Shape;866;p50"/>
          <p:cNvSpPr txBox="1">
            <a:spLocks noGrp="1"/>
          </p:cNvSpPr>
          <p:nvPr>
            <p:ph type="title" idx="3"/>
          </p:nvPr>
        </p:nvSpPr>
        <p:spPr>
          <a:xfrm>
            <a:off x="3427625" y="2047637"/>
            <a:ext cx="2336400" cy="74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FLOODS</a:t>
            </a:r>
            <a:br>
              <a:rPr lang="en" dirty="0"/>
            </a:br>
            <a:r>
              <a:rPr lang="en" dirty="0"/>
              <a:t> ANALYSIS</a:t>
            </a:r>
            <a:endParaRPr dirty="0"/>
          </a:p>
        </p:txBody>
      </p:sp>
      <p:sp>
        <p:nvSpPr>
          <p:cNvPr id="867" name="Google Shape;867;p50"/>
          <p:cNvSpPr txBox="1">
            <a:spLocks noGrp="1"/>
          </p:cNvSpPr>
          <p:nvPr>
            <p:ph type="title" idx="4"/>
          </p:nvPr>
        </p:nvSpPr>
        <p:spPr>
          <a:xfrm>
            <a:off x="39343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69" name="Google Shape;869;p50"/>
          <p:cNvSpPr txBox="1">
            <a:spLocks noGrp="1"/>
          </p:cNvSpPr>
          <p:nvPr>
            <p:ph type="title" idx="6"/>
          </p:nvPr>
        </p:nvSpPr>
        <p:spPr>
          <a:xfrm>
            <a:off x="6111430" y="2036875"/>
            <a:ext cx="2526384" cy="74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STORMS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870" name="Google Shape;870;p50"/>
          <p:cNvSpPr txBox="1">
            <a:spLocks noGrp="1"/>
          </p:cNvSpPr>
          <p:nvPr>
            <p:ph type="title" idx="7"/>
          </p:nvPr>
        </p:nvSpPr>
        <p:spPr>
          <a:xfrm>
            <a:off x="66181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2" name="Google Shape;872;p50"/>
          <p:cNvSpPr txBox="1">
            <a:spLocks noGrp="1"/>
          </p:cNvSpPr>
          <p:nvPr>
            <p:ph type="title" idx="9"/>
          </p:nvPr>
        </p:nvSpPr>
        <p:spPr>
          <a:xfrm>
            <a:off x="720000" y="3698578"/>
            <a:ext cx="2336400" cy="731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EARTHQUAKES ANALYSIS</a:t>
            </a:r>
            <a:endParaRPr dirty="0"/>
          </a:p>
        </p:txBody>
      </p:sp>
      <p:sp>
        <p:nvSpPr>
          <p:cNvPr id="873" name="Google Shape;873;p50"/>
          <p:cNvSpPr txBox="1">
            <a:spLocks noGrp="1"/>
          </p:cNvSpPr>
          <p:nvPr>
            <p:ph type="title" idx="13"/>
          </p:nvPr>
        </p:nvSpPr>
        <p:spPr>
          <a:xfrm>
            <a:off x="12505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5" name="Google Shape;875;p50"/>
          <p:cNvSpPr txBox="1">
            <a:spLocks noGrp="1"/>
          </p:cNvSpPr>
          <p:nvPr>
            <p:ph type="title" idx="15"/>
          </p:nvPr>
        </p:nvSpPr>
        <p:spPr>
          <a:xfrm>
            <a:off x="3427624" y="3675816"/>
            <a:ext cx="2453059" cy="7311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REGIONS &amp; RESPONSE ANALYSIS</a:t>
            </a:r>
          </a:p>
        </p:txBody>
      </p:sp>
      <p:sp>
        <p:nvSpPr>
          <p:cNvPr id="876" name="Google Shape;876;p50"/>
          <p:cNvSpPr txBox="1">
            <a:spLocks noGrp="1"/>
          </p:cNvSpPr>
          <p:nvPr>
            <p:ph type="title" idx="16"/>
          </p:nvPr>
        </p:nvSpPr>
        <p:spPr>
          <a:xfrm>
            <a:off x="39343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8" name="Google Shape;878;p50"/>
          <p:cNvSpPr txBox="1">
            <a:spLocks noGrp="1"/>
          </p:cNvSpPr>
          <p:nvPr>
            <p:ph type="title" idx="18"/>
          </p:nvPr>
        </p:nvSpPr>
        <p:spPr>
          <a:xfrm>
            <a:off x="6201900" y="3821959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RECOMMENDATIONS</a:t>
            </a:r>
          </a:p>
        </p:txBody>
      </p:sp>
      <p:sp>
        <p:nvSpPr>
          <p:cNvPr id="879" name="Google Shape;879;p50"/>
          <p:cNvSpPr txBox="1">
            <a:spLocks noGrp="1"/>
          </p:cNvSpPr>
          <p:nvPr>
            <p:ph type="title" idx="19"/>
          </p:nvPr>
        </p:nvSpPr>
        <p:spPr>
          <a:xfrm>
            <a:off x="66181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81" name="Google Shape;881;p50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>
          <a:extLst>
            <a:ext uri="{FF2B5EF4-FFF2-40B4-BE49-F238E27FC236}">
              <a16:creationId xmlns:a16="http://schemas.microsoft.com/office/drawing/2014/main" id="{39573EAD-2414-5A50-682E-A4926856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75">
            <a:extLst>
              <a:ext uri="{FF2B5EF4-FFF2-40B4-BE49-F238E27FC236}">
                <a16:creationId xmlns:a16="http://schemas.microsoft.com/office/drawing/2014/main" id="{16D720AD-933B-572E-33F3-471267972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371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Earthquakes Magnitude Classification</a:t>
            </a:r>
            <a:endParaRPr dirty="0"/>
          </a:p>
        </p:txBody>
      </p:sp>
      <p:graphicFrame>
        <p:nvGraphicFramePr>
          <p:cNvPr id="2410" name="Google Shape;2410;p75">
            <a:extLst>
              <a:ext uri="{FF2B5EF4-FFF2-40B4-BE49-F238E27FC236}">
                <a16:creationId xmlns:a16="http://schemas.microsoft.com/office/drawing/2014/main" id="{ACD83D8D-171B-6AB8-59B5-13751F2540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174462"/>
              </p:ext>
            </p:extLst>
          </p:nvPr>
        </p:nvGraphicFramePr>
        <p:xfrm>
          <a:off x="185014" y="1017700"/>
          <a:ext cx="4656667" cy="3550740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281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65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Classification Description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Magnitude Range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8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Micro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1.0-1.9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82176"/>
                  </a:ext>
                </a:extLst>
              </a:tr>
              <a:tr h="5148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Minor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2.0-2.9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Slight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3.0-3.9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8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Light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4.0-4.9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5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Moderate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5.0-5.9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80096"/>
                  </a:ext>
                </a:extLst>
              </a:tr>
            </a:tbl>
          </a:graphicData>
        </a:graphic>
      </p:graphicFrame>
      <p:graphicFrame>
        <p:nvGraphicFramePr>
          <p:cNvPr id="2" name="Google Shape;2410;p75">
            <a:extLst>
              <a:ext uri="{FF2B5EF4-FFF2-40B4-BE49-F238E27FC236}">
                <a16:creationId xmlns:a16="http://schemas.microsoft.com/office/drawing/2014/main" id="{55B7339A-0D1A-D167-AFAC-AD98B69BF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896829"/>
              </p:ext>
            </p:extLst>
          </p:nvPr>
        </p:nvGraphicFramePr>
        <p:xfrm>
          <a:off x="4844185" y="1017700"/>
          <a:ext cx="4114801" cy="3017370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2489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Classification Description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Magnitude Range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Strong</a:t>
                      </a:r>
                      <a:endParaRPr sz="2300" b="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6.0-6.9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689858"/>
                  </a:ext>
                </a:extLst>
              </a:tr>
              <a:tr h="330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Major</a:t>
                      </a:r>
                      <a:endParaRPr sz="2300" b="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7.0-7.9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930759"/>
                  </a:ext>
                </a:extLst>
              </a:tr>
              <a:tr h="330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Great</a:t>
                      </a:r>
                      <a:endParaRPr sz="2300" b="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8.0-8.9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447853"/>
                  </a:ext>
                </a:extLst>
              </a:tr>
              <a:tr h="3305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Extreme</a:t>
                      </a:r>
                      <a:endParaRPr sz="2300" b="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9.0-9.9</a:t>
                      </a:r>
                      <a:endParaRPr sz="18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617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65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23AB464B-18E0-543E-46DA-AC574F14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42AC0-C175-639F-08B7-1A295D96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9D635-7CE4-2D15-9E63-49564EC0E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373" y="151075"/>
            <a:ext cx="1646063" cy="15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1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>
          <a:extLst>
            <a:ext uri="{FF2B5EF4-FFF2-40B4-BE49-F238E27FC236}">
              <a16:creationId xmlns:a16="http://schemas.microsoft.com/office/drawing/2014/main" id="{5FB0EE3D-B525-E0B1-4B47-6864D399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75">
            <a:extLst>
              <a:ext uri="{FF2B5EF4-FFF2-40B4-BE49-F238E27FC236}">
                <a16:creationId xmlns:a16="http://schemas.microsoft.com/office/drawing/2014/main" id="{BCE65B95-1104-5D30-0BAB-8FA233AA1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371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Earthquakes Magnitude Classification</a:t>
            </a:r>
            <a:endParaRPr dirty="0"/>
          </a:p>
        </p:txBody>
      </p:sp>
      <p:graphicFrame>
        <p:nvGraphicFramePr>
          <p:cNvPr id="2410" name="Google Shape;2410;p75">
            <a:extLst>
              <a:ext uri="{FF2B5EF4-FFF2-40B4-BE49-F238E27FC236}">
                <a16:creationId xmlns:a16="http://schemas.microsoft.com/office/drawing/2014/main" id="{1E624C30-CA48-0AFE-70C7-706DD71CF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458"/>
              </p:ext>
            </p:extLst>
          </p:nvPr>
        </p:nvGraphicFramePr>
        <p:xfrm>
          <a:off x="508166" y="1025651"/>
          <a:ext cx="8127667" cy="3866717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274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655">
                  <a:extLst>
                    <a:ext uri="{9D8B030D-6E8A-4147-A177-3AD203B41FA5}">
                      <a16:colId xmlns:a16="http://schemas.microsoft.com/office/drawing/2014/main" val="1250657291"/>
                    </a:ext>
                  </a:extLst>
                </a:gridCol>
                <a:gridCol w="1793655">
                  <a:extLst>
                    <a:ext uri="{9D8B030D-6E8A-4147-A177-3AD203B41FA5}">
                      <a16:colId xmlns:a16="http://schemas.microsoft.com/office/drawing/2014/main" val="2579474397"/>
                    </a:ext>
                  </a:extLst>
                </a:gridCol>
              </a:tblGrid>
              <a:tr h="1199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Classification Description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Magnitude Range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Frequency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Total Deaths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Major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7.0-7.9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877.89k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82176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Extreme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9.0-9.9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246.24k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Strong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6.0-6.9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112.92k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Great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8.0-8.9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12.50k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Moderate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5.0-5.9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10.24k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80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42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>
          <a:extLst>
            <a:ext uri="{FF2B5EF4-FFF2-40B4-BE49-F238E27FC236}">
              <a16:creationId xmlns:a16="http://schemas.microsoft.com/office/drawing/2014/main" id="{59E66D17-8742-6B3E-53FB-44FC56C5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75">
            <a:extLst>
              <a:ext uri="{FF2B5EF4-FFF2-40B4-BE49-F238E27FC236}">
                <a16:creationId xmlns:a16="http://schemas.microsoft.com/office/drawing/2014/main" id="{607EC4D3-5D4B-AD64-FA5C-9B601F8B1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371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Earthquakes Magnitude Classification</a:t>
            </a:r>
            <a:endParaRPr dirty="0"/>
          </a:p>
        </p:txBody>
      </p:sp>
      <p:graphicFrame>
        <p:nvGraphicFramePr>
          <p:cNvPr id="2410" name="Google Shape;2410;p75">
            <a:extLst>
              <a:ext uri="{FF2B5EF4-FFF2-40B4-BE49-F238E27FC236}">
                <a16:creationId xmlns:a16="http://schemas.microsoft.com/office/drawing/2014/main" id="{D469CBD7-ACD1-B8EA-5198-4566DFEC0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085251"/>
              </p:ext>
            </p:extLst>
          </p:nvPr>
        </p:nvGraphicFramePr>
        <p:xfrm>
          <a:off x="542823" y="1017700"/>
          <a:ext cx="8127667" cy="3866717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274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655">
                  <a:extLst>
                    <a:ext uri="{9D8B030D-6E8A-4147-A177-3AD203B41FA5}">
                      <a16:colId xmlns:a16="http://schemas.microsoft.com/office/drawing/2014/main" val="1250657291"/>
                    </a:ext>
                  </a:extLst>
                </a:gridCol>
                <a:gridCol w="1793655">
                  <a:extLst>
                    <a:ext uri="{9D8B030D-6E8A-4147-A177-3AD203B41FA5}">
                      <a16:colId xmlns:a16="http://schemas.microsoft.com/office/drawing/2014/main" val="2579474397"/>
                    </a:ext>
                  </a:extLst>
                </a:gridCol>
              </a:tblGrid>
              <a:tr h="1199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Classification Description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Magnitude Range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Frequency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Total Deaths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Major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7.0-7.9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877.89k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82176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Extreme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9.0-9.9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246.24k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Strong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6.0-6.9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112.92k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Great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8.0-8.9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12.50k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Moderate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5.0-5.9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223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10.24k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280096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1C5F6E96-ECC6-B451-7B74-E3D51C1A86F6}"/>
              </a:ext>
            </a:extLst>
          </p:cNvPr>
          <p:cNvSpPr/>
          <p:nvPr/>
        </p:nvSpPr>
        <p:spPr>
          <a:xfrm>
            <a:off x="5669277" y="3323646"/>
            <a:ext cx="604299" cy="41346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4F1D4F-150D-DD54-ECDD-E18FBA800DAB}"/>
              </a:ext>
            </a:extLst>
          </p:cNvPr>
          <p:cNvSpPr/>
          <p:nvPr/>
        </p:nvSpPr>
        <p:spPr>
          <a:xfrm>
            <a:off x="5685179" y="2267449"/>
            <a:ext cx="604299" cy="41346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25CB8E-81B5-760C-C51B-66F695DB2EC8}"/>
              </a:ext>
            </a:extLst>
          </p:cNvPr>
          <p:cNvSpPr/>
          <p:nvPr/>
        </p:nvSpPr>
        <p:spPr>
          <a:xfrm>
            <a:off x="7260862" y="2267449"/>
            <a:ext cx="1056200" cy="41346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A192DD-42C4-67E9-CCF8-1ACA812D8F91}"/>
              </a:ext>
            </a:extLst>
          </p:cNvPr>
          <p:cNvSpPr/>
          <p:nvPr/>
        </p:nvSpPr>
        <p:spPr>
          <a:xfrm>
            <a:off x="7260862" y="3331597"/>
            <a:ext cx="1056200" cy="41346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>
          <a:extLst>
            <a:ext uri="{FF2B5EF4-FFF2-40B4-BE49-F238E27FC236}">
              <a16:creationId xmlns:a16="http://schemas.microsoft.com/office/drawing/2014/main" id="{9A3F724A-BA28-7AD7-10CB-9BFDCF10F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>
            <a:extLst>
              <a:ext uri="{FF2B5EF4-FFF2-40B4-BE49-F238E27FC236}">
                <a16:creationId xmlns:a16="http://schemas.microsoft.com/office/drawing/2014/main" id="{787F3C27-FA2A-CC6E-484B-32DCC71122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“Major” vs. “Strong” Magnitude:</a:t>
            </a:r>
            <a:endParaRPr dirty="0"/>
          </a:p>
        </p:txBody>
      </p:sp>
      <p:pic>
        <p:nvPicPr>
          <p:cNvPr id="6146" name="Picture 2" descr="Earthquake seismic Richter magnitude scale infographic with">
            <a:extLst>
              <a:ext uri="{FF2B5EF4-FFF2-40B4-BE49-F238E27FC236}">
                <a16:creationId xmlns:a16="http://schemas.microsoft.com/office/drawing/2014/main" id="{B09A360C-5BDE-D30C-C9C5-50BD30BF2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" y="3209793"/>
            <a:ext cx="9076888" cy="193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99;p77">
            <a:extLst>
              <a:ext uri="{FF2B5EF4-FFF2-40B4-BE49-F238E27FC236}">
                <a16:creationId xmlns:a16="http://schemas.microsoft.com/office/drawing/2014/main" id="{39AAE05A-331F-2111-3716-71EA5CFB7E24}"/>
              </a:ext>
            </a:extLst>
          </p:cNvPr>
          <p:cNvSpPr txBox="1"/>
          <p:nvPr/>
        </p:nvSpPr>
        <p:spPr>
          <a:xfrm>
            <a:off x="823134" y="1268550"/>
            <a:ext cx="222207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Magnitude +1 </a:t>
            </a:r>
            <a:endParaRPr sz="28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5" name="Google Shape;5158;p91">
            <a:extLst>
              <a:ext uri="{FF2B5EF4-FFF2-40B4-BE49-F238E27FC236}">
                <a16:creationId xmlns:a16="http://schemas.microsoft.com/office/drawing/2014/main" id="{BD5A19C6-A1B4-14A9-287C-BFF8316FA86C}"/>
              </a:ext>
            </a:extLst>
          </p:cNvPr>
          <p:cNvSpPr/>
          <p:nvPr/>
        </p:nvSpPr>
        <p:spPr>
          <a:xfrm>
            <a:off x="3045204" y="1456477"/>
            <a:ext cx="545284" cy="37232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599;p77">
            <a:extLst>
              <a:ext uri="{FF2B5EF4-FFF2-40B4-BE49-F238E27FC236}">
                <a16:creationId xmlns:a16="http://schemas.microsoft.com/office/drawing/2014/main" id="{3F8AA68B-064B-4521-3B46-7F41CD9FB014}"/>
              </a:ext>
            </a:extLst>
          </p:cNvPr>
          <p:cNvSpPr txBox="1"/>
          <p:nvPr/>
        </p:nvSpPr>
        <p:spPr>
          <a:xfrm>
            <a:off x="3827792" y="1240176"/>
            <a:ext cx="272401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32 Times Energy</a:t>
            </a:r>
            <a:endParaRPr sz="28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7" name="Google Shape;2599;p77">
            <a:extLst>
              <a:ext uri="{FF2B5EF4-FFF2-40B4-BE49-F238E27FC236}">
                <a16:creationId xmlns:a16="http://schemas.microsoft.com/office/drawing/2014/main" id="{6F05DDCC-79E8-3305-4ACB-0AC87B5A1819}"/>
              </a:ext>
            </a:extLst>
          </p:cNvPr>
          <p:cNvSpPr txBox="1"/>
          <p:nvPr/>
        </p:nvSpPr>
        <p:spPr>
          <a:xfrm>
            <a:off x="963282" y="2204109"/>
            <a:ext cx="2222070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Energy</a:t>
            </a:r>
            <a:endParaRPr sz="28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8" name="Google Shape;5158;p91">
            <a:extLst>
              <a:ext uri="{FF2B5EF4-FFF2-40B4-BE49-F238E27FC236}">
                <a16:creationId xmlns:a16="http://schemas.microsoft.com/office/drawing/2014/main" id="{9219517D-3BC7-D629-D070-3A388D1A84AA}"/>
              </a:ext>
            </a:extLst>
          </p:cNvPr>
          <p:cNvSpPr/>
          <p:nvPr/>
        </p:nvSpPr>
        <p:spPr>
          <a:xfrm rot="16200000">
            <a:off x="876803" y="2345151"/>
            <a:ext cx="545284" cy="37232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158;p91">
            <a:extLst>
              <a:ext uri="{FF2B5EF4-FFF2-40B4-BE49-F238E27FC236}">
                <a16:creationId xmlns:a16="http://schemas.microsoft.com/office/drawing/2014/main" id="{2B09A4A6-9765-2A8C-EC07-406661EFB1E7}"/>
              </a:ext>
            </a:extLst>
          </p:cNvPr>
          <p:cNvSpPr/>
          <p:nvPr/>
        </p:nvSpPr>
        <p:spPr>
          <a:xfrm>
            <a:off x="3045204" y="2413243"/>
            <a:ext cx="545284" cy="37232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599;p77">
            <a:extLst>
              <a:ext uri="{FF2B5EF4-FFF2-40B4-BE49-F238E27FC236}">
                <a16:creationId xmlns:a16="http://schemas.microsoft.com/office/drawing/2014/main" id="{3C95CE11-303A-8B61-8828-2E9FC8E257E5}"/>
              </a:ext>
            </a:extLst>
          </p:cNvPr>
          <p:cNvSpPr txBox="1"/>
          <p:nvPr/>
        </p:nvSpPr>
        <p:spPr>
          <a:xfrm>
            <a:off x="3827792" y="2200099"/>
            <a:ext cx="3932026" cy="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Greater Destruction &amp; Deaths</a:t>
            </a:r>
            <a:endParaRPr sz="28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  <p:extLst>
      <p:ext uri="{BB962C8B-B14F-4D97-AF65-F5344CB8AC3E}">
        <p14:creationId xmlns:p14="http://schemas.microsoft.com/office/powerpoint/2010/main" val="271547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FEE"/>
        </a:solidFill>
        <a:effectLst/>
      </p:bgPr>
    </p:bg>
    <p:spTree>
      <p:nvGrpSpPr>
        <p:cNvPr id="1" name="Shape 723">
          <a:extLst>
            <a:ext uri="{FF2B5EF4-FFF2-40B4-BE49-F238E27FC236}">
              <a16:creationId xmlns:a16="http://schemas.microsoft.com/office/drawing/2014/main" id="{0BCB8C8E-D6FE-FA70-D355-61B74AA3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 with a circle in the middle&#10;&#10;AI-generated content may be incorrect.">
            <a:extLst>
              <a:ext uri="{FF2B5EF4-FFF2-40B4-BE49-F238E27FC236}">
                <a16:creationId xmlns:a16="http://schemas.microsoft.com/office/drawing/2014/main" id="{8D125863-DC5B-BD55-64B9-EDD3AD50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" b="95"/>
          <a:stretch>
            <a:fillRect/>
          </a:stretch>
        </p:blipFill>
        <p:spPr>
          <a:xfrm>
            <a:off x="1726300" y="0"/>
            <a:ext cx="5814008" cy="52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9D6671CC-C5E0-3803-360E-1B2BDC5D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6B0FE-9CE4-3077-64E3-71AC4CA5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57"/>
          <p:cNvSpPr txBox="1">
            <a:spLocks noGrp="1"/>
          </p:cNvSpPr>
          <p:nvPr>
            <p:ph type="title"/>
          </p:nvPr>
        </p:nvSpPr>
        <p:spPr>
          <a:xfrm>
            <a:off x="2192450" y="1824250"/>
            <a:ext cx="2214900" cy="7674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Subduction </a:t>
            </a:r>
            <a:br>
              <a:rPr lang="en-US" dirty="0"/>
            </a:br>
            <a:r>
              <a:rPr lang="en-US" dirty="0"/>
              <a:t>Zones</a:t>
            </a:r>
            <a:endParaRPr dirty="0"/>
          </a:p>
        </p:txBody>
      </p:sp>
      <p:sp>
        <p:nvSpPr>
          <p:cNvPr id="1518" name="Google Shape;1518;p57"/>
          <p:cNvSpPr txBox="1">
            <a:spLocks noGrp="1"/>
          </p:cNvSpPr>
          <p:nvPr>
            <p:ph type="title" idx="2"/>
          </p:nvPr>
        </p:nvSpPr>
        <p:spPr>
          <a:xfrm>
            <a:off x="4736658" y="1864179"/>
            <a:ext cx="2214900" cy="700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Active Plate Boundaries</a:t>
            </a:r>
            <a:endParaRPr dirty="0"/>
          </a:p>
        </p:txBody>
      </p:sp>
      <p:sp>
        <p:nvSpPr>
          <p:cNvPr id="1520" name="Google Shape;1520;p57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Why “Tectonic Plate”?</a:t>
            </a:r>
            <a:endParaRPr dirty="0"/>
          </a:p>
        </p:txBody>
      </p:sp>
      <p:sp>
        <p:nvSpPr>
          <p:cNvPr id="1521" name="Google Shape;1521;p57"/>
          <p:cNvSpPr txBox="1">
            <a:spLocks noGrp="1"/>
          </p:cNvSpPr>
          <p:nvPr>
            <p:ph type="title" idx="4"/>
          </p:nvPr>
        </p:nvSpPr>
        <p:spPr>
          <a:xfrm>
            <a:off x="2192450" y="3107149"/>
            <a:ext cx="2214900" cy="693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Transform Boundaries</a:t>
            </a:r>
            <a:endParaRPr dirty="0"/>
          </a:p>
        </p:txBody>
      </p:sp>
      <p:sp>
        <p:nvSpPr>
          <p:cNvPr id="1523" name="Google Shape;1523;p57"/>
          <p:cNvSpPr txBox="1">
            <a:spLocks noGrp="1"/>
          </p:cNvSpPr>
          <p:nvPr>
            <p:ph type="title" idx="6"/>
          </p:nvPr>
        </p:nvSpPr>
        <p:spPr>
          <a:xfrm>
            <a:off x="4736658" y="3301515"/>
            <a:ext cx="2214900" cy="693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Divergent Boundaries </a:t>
            </a:r>
            <a:endParaRPr dirty="0"/>
          </a:p>
        </p:txBody>
      </p:sp>
      <p:sp>
        <p:nvSpPr>
          <p:cNvPr id="1525" name="Google Shape;1525;p57"/>
          <p:cNvSpPr/>
          <p:nvPr/>
        </p:nvSpPr>
        <p:spPr>
          <a:xfrm>
            <a:off x="1067963" y="17177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57"/>
          <p:cNvSpPr/>
          <p:nvPr/>
        </p:nvSpPr>
        <p:spPr>
          <a:xfrm>
            <a:off x="1067963" y="31514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7" name="Google Shape;1527;p57"/>
          <p:cNvSpPr/>
          <p:nvPr/>
        </p:nvSpPr>
        <p:spPr>
          <a:xfrm>
            <a:off x="7003813" y="17177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7"/>
          <p:cNvSpPr/>
          <p:nvPr/>
        </p:nvSpPr>
        <p:spPr>
          <a:xfrm>
            <a:off x="7003813" y="31514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57"/>
          <p:cNvGrpSpPr/>
          <p:nvPr/>
        </p:nvGrpSpPr>
        <p:grpSpPr>
          <a:xfrm>
            <a:off x="1407599" y="3411120"/>
            <a:ext cx="438898" cy="473854"/>
            <a:chOff x="7348682" y="1571455"/>
            <a:chExt cx="365962" cy="395108"/>
          </a:xfrm>
        </p:grpSpPr>
        <p:sp>
          <p:nvSpPr>
            <p:cNvPr id="1554" name="Google Shape;1554;p57"/>
            <p:cNvSpPr/>
            <p:nvPr/>
          </p:nvSpPr>
          <p:spPr>
            <a:xfrm>
              <a:off x="7652630" y="1703490"/>
              <a:ext cx="19575" cy="58643"/>
            </a:xfrm>
            <a:custGeom>
              <a:avLst/>
              <a:gdLst/>
              <a:ahLst/>
              <a:cxnLst/>
              <a:rect l="l" t="t" r="r" b="b"/>
              <a:pathLst>
                <a:path w="726" h="2175" extrusionOk="0">
                  <a:moveTo>
                    <a:pt x="521" y="0"/>
                  </a:moveTo>
                  <a:cubicBezTo>
                    <a:pt x="430" y="0"/>
                    <a:pt x="351" y="65"/>
                    <a:pt x="334" y="157"/>
                  </a:cubicBezTo>
                  <a:lnTo>
                    <a:pt x="18" y="1951"/>
                  </a:lnTo>
                  <a:cubicBezTo>
                    <a:pt x="0" y="2055"/>
                    <a:pt x="69" y="2152"/>
                    <a:pt x="172" y="2171"/>
                  </a:cubicBezTo>
                  <a:cubicBezTo>
                    <a:pt x="182" y="2173"/>
                    <a:pt x="193" y="2174"/>
                    <a:pt x="204" y="2174"/>
                  </a:cubicBezTo>
                  <a:lnTo>
                    <a:pt x="204" y="2174"/>
                  </a:lnTo>
                  <a:cubicBezTo>
                    <a:pt x="297" y="2174"/>
                    <a:pt x="374" y="2108"/>
                    <a:pt x="390" y="2017"/>
                  </a:cubicBezTo>
                  <a:lnTo>
                    <a:pt x="707" y="223"/>
                  </a:lnTo>
                  <a:cubicBezTo>
                    <a:pt x="725" y="120"/>
                    <a:pt x="657" y="21"/>
                    <a:pt x="553" y="3"/>
                  </a:cubicBezTo>
                  <a:cubicBezTo>
                    <a:pt x="542" y="1"/>
                    <a:pt x="531" y="0"/>
                    <a:pt x="521" y="0"/>
                  </a:cubicBezTo>
                  <a:close/>
                  <a:moveTo>
                    <a:pt x="204" y="2174"/>
                  </a:moveTo>
                  <a:cubicBezTo>
                    <a:pt x="204" y="2174"/>
                    <a:pt x="204" y="2174"/>
                    <a:pt x="204" y="2174"/>
                  </a:cubicBezTo>
                  <a:lnTo>
                    <a:pt x="205" y="2174"/>
                  </a:lnTo>
                  <a:cubicBezTo>
                    <a:pt x="205" y="2174"/>
                    <a:pt x="205" y="2174"/>
                    <a:pt x="204" y="21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7639877" y="1637890"/>
              <a:ext cx="57026" cy="80160"/>
            </a:xfrm>
            <a:custGeom>
              <a:avLst/>
              <a:gdLst/>
              <a:ahLst/>
              <a:cxnLst/>
              <a:rect l="l" t="t" r="r" b="b"/>
              <a:pathLst>
                <a:path w="2115" h="2973" extrusionOk="0">
                  <a:moveTo>
                    <a:pt x="1374" y="1"/>
                  </a:moveTo>
                  <a:cubicBezTo>
                    <a:pt x="978" y="1"/>
                    <a:pt x="583" y="494"/>
                    <a:pt x="502" y="960"/>
                  </a:cubicBezTo>
                  <a:cubicBezTo>
                    <a:pt x="481" y="1081"/>
                    <a:pt x="503" y="1205"/>
                    <a:pt x="563" y="1313"/>
                  </a:cubicBezTo>
                  <a:cubicBezTo>
                    <a:pt x="612" y="1407"/>
                    <a:pt x="579" y="1524"/>
                    <a:pt x="488" y="1578"/>
                  </a:cubicBezTo>
                  <a:cubicBezTo>
                    <a:pt x="280" y="1706"/>
                    <a:pt x="129" y="1910"/>
                    <a:pt x="86" y="2156"/>
                  </a:cubicBezTo>
                  <a:cubicBezTo>
                    <a:pt x="1" y="2641"/>
                    <a:pt x="409" y="2840"/>
                    <a:pt x="940" y="2932"/>
                  </a:cubicBezTo>
                  <a:cubicBezTo>
                    <a:pt x="1079" y="2957"/>
                    <a:pt x="1212" y="2972"/>
                    <a:pt x="1335" y="2972"/>
                  </a:cubicBezTo>
                  <a:cubicBezTo>
                    <a:pt x="1681" y="2972"/>
                    <a:pt x="1943" y="2853"/>
                    <a:pt x="2007" y="2496"/>
                  </a:cubicBezTo>
                  <a:cubicBezTo>
                    <a:pt x="2051" y="2248"/>
                    <a:pt x="1977" y="2005"/>
                    <a:pt x="1826" y="1814"/>
                  </a:cubicBezTo>
                  <a:lnTo>
                    <a:pt x="1826" y="1816"/>
                  </a:lnTo>
                  <a:cubicBezTo>
                    <a:pt x="1759" y="1732"/>
                    <a:pt x="1768" y="1611"/>
                    <a:pt x="1847" y="1540"/>
                  </a:cubicBezTo>
                  <a:cubicBezTo>
                    <a:pt x="1941" y="1460"/>
                    <a:pt x="2004" y="1351"/>
                    <a:pt x="2027" y="1229"/>
                  </a:cubicBezTo>
                  <a:cubicBezTo>
                    <a:pt x="2115" y="732"/>
                    <a:pt x="1877" y="83"/>
                    <a:pt x="1456" y="8"/>
                  </a:cubicBezTo>
                  <a:cubicBezTo>
                    <a:pt x="1429" y="3"/>
                    <a:pt x="1401" y="1"/>
                    <a:pt x="1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7377262" y="1603378"/>
              <a:ext cx="163824" cy="173450"/>
            </a:xfrm>
            <a:custGeom>
              <a:avLst/>
              <a:gdLst/>
              <a:ahLst/>
              <a:cxnLst/>
              <a:rect l="l" t="t" r="r" b="b"/>
              <a:pathLst>
                <a:path w="6076" h="6433" extrusionOk="0">
                  <a:moveTo>
                    <a:pt x="5101" y="0"/>
                  </a:moveTo>
                  <a:lnTo>
                    <a:pt x="1" y="901"/>
                  </a:lnTo>
                  <a:lnTo>
                    <a:pt x="976" y="6433"/>
                  </a:lnTo>
                  <a:lnTo>
                    <a:pt x="3633" y="6248"/>
                  </a:lnTo>
                  <a:lnTo>
                    <a:pt x="6076" y="553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7377262" y="1603324"/>
              <a:ext cx="140852" cy="42843"/>
            </a:xfrm>
            <a:custGeom>
              <a:avLst/>
              <a:gdLst/>
              <a:ahLst/>
              <a:cxnLst/>
              <a:rect l="l" t="t" r="r" b="b"/>
              <a:pathLst>
                <a:path w="5224" h="1589" extrusionOk="0">
                  <a:moveTo>
                    <a:pt x="5102" y="1"/>
                  </a:moveTo>
                  <a:lnTo>
                    <a:pt x="1" y="903"/>
                  </a:lnTo>
                  <a:lnTo>
                    <a:pt x="123" y="1589"/>
                  </a:lnTo>
                  <a:lnTo>
                    <a:pt x="5224" y="687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7356825" y="1571455"/>
              <a:ext cx="173153" cy="58563"/>
            </a:xfrm>
            <a:custGeom>
              <a:avLst/>
              <a:gdLst/>
              <a:ahLst/>
              <a:cxnLst/>
              <a:rect l="l" t="t" r="r" b="b"/>
              <a:pathLst>
                <a:path w="6422" h="2172" extrusionOk="0">
                  <a:moveTo>
                    <a:pt x="6165" y="0"/>
                  </a:moveTo>
                  <a:cubicBezTo>
                    <a:pt x="6160" y="0"/>
                    <a:pt x="6155" y="1"/>
                    <a:pt x="6149" y="2"/>
                  </a:cubicBezTo>
                  <a:lnTo>
                    <a:pt x="80" y="1071"/>
                  </a:lnTo>
                  <a:cubicBezTo>
                    <a:pt x="32" y="1080"/>
                    <a:pt x="1" y="1125"/>
                    <a:pt x="10" y="1172"/>
                  </a:cubicBezTo>
                  <a:lnTo>
                    <a:pt x="173" y="2099"/>
                  </a:lnTo>
                  <a:cubicBezTo>
                    <a:pt x="181" y="2141"/>
                    <a:pt x="217" y="2171"/>
                    <a:pt x="258" y="2171"/>
                  </a:cubicBezTo>
                  <a:cubicBezTo>
                    <a:pt x="264" y="2171"/>
                    <a:pt x="269" y="2171"/>
                    <a:pt x="274" y="2170"/>
                  </a:cubicBezTo>
                  <a:lnTo>
                    <a:pt x="6343" y="1099"/>
                  </a:lnTo>
                  <a:cubicBezTo>
                    <a:pt x="6390" y="1092"/>
                    <a:pt x="6421" y="1045"/>
                    <a:pt x="6414" y="999"/>
                  </a:cubicBezTo>
                  <a:lnTo>
                    <a:pt x="6251" y="72"/>
                  </a:lnTo>
                  <a:cubicBezTo>
                    <a:pt x="6243" y="30"/>
                    <a:pt x="6207" y="0"/>
                    <a:pt x="6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7450034" y="1722175"/>
              <a:ext cx="40659" cy="45270"/>
            </a:xfrm>
            <a:custGeom>
              <a:avLst/>
              <a:gdLst/>
              <a:ahLst/>
              <a:cxnLst/>
              <a:rect l="l" t="t" r="r" b="b"/>
              <a:pathLst>
                <a:path w="1508" h="1679" extrusionOk="0">
                  <a:moveTo>
                    <a:pt x="1200" y="1"/>
                  </a:moveTo>
                  <a:cubicBezTo>
                    <a:pt x="1195" y="1"/>
                    <a:pt x="1191" y="1"/>
                    <a:pt x="1186" y="2"/>
                  </a:cubicBezTo>
                  <a:lnTo>
                    <a:pt x="57" y="201"/>
                  </a:lnTo>
                  <a:cubicBezTo>
                    <a:pt x="23" y="206"/>
                    <a:pt x="1" y="236"/>
                    <a:pt x="5" y="270"/>
                  </a:cubicBezTo>
                  <a:lnTo>
                    <a:pt x="253" y="1679"/>
                  </a:lnTo>
                  <a:lnTo>
                    <a:pt x="1508" y="1457"/>
                  </a:lnTo>
                  <a:lnTo>
                    <a:pt x="1260" y="49"/>
                  </a:lnTo>
                  <a:cubicBezTo>
                    <a:pt x="1253" y="20"/>
                    <a:pt x="1228" y="1"/>
                    <a:pt x="1200" y="1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7414363" y="1648513"/>
              <a:ext cx="82802" cy="44407"/>
            </a:xfrm>
            <a:custGeom>
              <a:avLst/>
              <a:gdLst/>
              <a:ahLst/>
              <a:cxnLst/>
              <a:rect l="l" t="t" r="r" b="b"/>
              <a:pathLst>
                <a:path w="3071" h="1647" extrusionOk="0">
                  <a:moveTo>
                    <a:pt x="2824" y="0"/>
                  </a:moveTo>
                  <a:cubicBezTo>
                    <a:pt x="2820" y="0"/>
                    <a:pt x="2816" y="0"/>
                    <a:pt x="2813" y="1"/>
                  </a:cubicBezTo>
                  <a:lnTo>
                    <a:pt x="53" y="487"/>
                  </a:lnTo>
                  <a:cubicBezTo>
                    <a:pt x="21" y="493"/>
                    <a:pt x="0" y="523"/>
                    <a:pt x="6" y="554"/>
                  </a:cubicBezTo>
                  <a:lnTo>
                    <a:pt x="190" y="1599"/>
                  </a:lnTo>
                  <a:cubicBezTo>
                    <a:pt x="194" y="1627"/>
                    <a:pt x="219" y="1647"/>
                    <a:pt x="247" y="1647"/>
                  </a:cubicBezTo>
                  <a:cubicBezTo>
                    <a:pt x="250" y="1647"/>
                    <a:pt x="254" y="1647"/>
                    <a:pt x="257" y="1646"/>
                  </a:cubicBezTo>
                  <a:lnTo>
                    <a:pt x="3018" y="1160"/>
                  </a:lnTo>
                  <a:cubicBezTo>
                    <a:pt x="3049" y="1154"/>
                    <a:pt x="3070" y="1124"/>
                    <a:pt x="3064" y="1093"/>
                  </a:cubicBezTo>
                  <a:lnTo>
                    <a:pt x="2880" y="49"/>
                  </a:lnTo>
                  <a:cubicBezTo>
                    <a:pt x="2876" y="20"/>
                    <a:pt x="2851" y="0"/>
                    <a:pt x="2824" y="0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7447176" y="1649053"/>
              <a:ext cx="17148" cy="41387"/>
            </a:xfrm>
            <a:custGeom>
              <a:avLst/>
              <a:gdLst/>
              <a:ahLst/>
              <a:cxnLst/>
              <a:rect l="l" t="t" r="r" b="b"/>
              <a:pathLst>
                <a:path w="636" h="1535" extrusionOk="0">
                  <a:moveTo>
                    <a:pt x="166" y="1"/>
                  </a:moveTo>
                  <a:lnTo>
                    <a:pt x="0" y="262"/>
                  </a:lnTo>
                  <a:lnTo>
                    <a:pt x="205" y="1421"/>
                  </a:lnTo>
                  <a:lnTo>
                    <a:pt x="240" y="1535"/>
                  </a:lnTo>
                  <a:lnTo>
                    <a:pt x="468" y="1494"/>
                  </a:lnTo>
                  <a:lnTo>
                    <a:pt x="636" y="1345"/>
                  </a:lnTo>
                  <a:lnTo>
                    <a:pt x="431" y="186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7348682" y="1702735"/>
              <a:ext cx="25345" cy="62688"/>
            </a:xfrm>
            <a:custGeom>
              <a:avLst/>
              <a:gdLst/>
              <a:ahLst/>
              <a:cxnLst/>
              <a:rect l="l" t="t" r="r" b="b"/>
              <a:pathLst>
                <a:path w="940" h="2325" extrusionOk="0">
                  <a:moveTo>
                    <a:pt x="240" y="0"/>
                  </a:moveTo>
                  <a:cubicBezTo>
                    <a:pt x="185" y="0"/>
                    <a:pt x="130" y="21"/>
                    <a:pt x="87" y="62"/>
                  </a:cubicBezTo>
                  <a:cubicBezTo>
                    <a:pt x="1" y="148"/>
                    <a:pt x="1" y="285"/>
                    <a:pt x="84" y="372"/>
                  </a:cubicBezTo>
                  <a:lnTo>
                    <a:pt x="277" y="566"/>
                  </a:lnTo>
                  <a:cubicBezTo>
                    <a:pt x="286" y="575"/>
                    <a:pt x="289" y="590"/>
                    <a:pt x="283" y="604"/>
                  </a:cubicBezTo>
                  <a:lnTo>
                    <a:pt x="170" y="852"/>
                  </a:lnTo>
                  <a:cubicBezTo>
                    <a:pt x="89" y="1030"/>
                    <a:pt x="126" y="1238"/>
                    <a:pt x="262" y="1377"/>
                  </a:cubicBezTo>
                  <a:lnTo>
                    <a:pt x="455" y="1571"/>
                  </a:lnTo>
                  <a:cubicBezTo>
                    <a:pt x="464" y="1582"/>
                    <a:pt x="467" y="1597"/>
                    <a:pt x="461" y="1609"/>
                  </a:cubicBezTo>
                  <a:lnTo>
                    <a:pt x="274" y="2015"/>
                  </a:lnTo>
                  <a:cubicBezTo>
                    <a:pt x="208" y="2160"/>
                    <a:pt x="313" y="2325"/>
                    <a:pt x="473" y="2325"/>
                  </a:cubicBezTo>
                  <a:cubicBezTo>
                    <a:pt x="558" y="2325"/>
                    <a:pt x="636" y="2274"/>
                    <a:pt x="672" y="2196"/>
                  </a:cubicBezTo>
                  <a:lnTo>
                    <a:pt x="859" y="1791"/>
                  </a:lnTo>
                  <a:cubicBezTo>
                    <a:pt x="940" y="1613"/>
                    <a:pt x="902" y="1404"/>
                    <a:pt x="766" y="1265"/>
                  </a:cubicBezTo>
                  <a:lnTo>
                    <a:pt x="573" y="1070"/>
                  </a:lnTo>
                  <a:cubicBezTo>
                    <a:pt x="564" y="1061"/>
                    <a:pt x="561" y="1046"/>
                    <a:pt x="567" y="1033"/>
                  </a:cubicBezTo>
                  <a:lnTo>
                    <a:pt x="681" y="785"/>
                  </a:lnTo>
                  <a:cubicBezTo>
                    <a:pt x="762" y="607"/>
                    <a:pt x="724" y="399"/>
                    <a:pt x="587" y="260"/>
                  </a:cubicBezTo>
                  <a:lnTo>
                    <a:pt x="395" y="65"/>
                  </a:lnTo>
                  <a:cubicBezTo>
                    <a:pt x="353" y="22"/>
                    <a:pt x="29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7540898" y="1609903"/>
              <a:ext cx="26720" cy="62715"/>
            </a:xfrm>
            <a:custGeom>
              <a:avLst/>
              <a:gdLst/>
              <a:ahLst/>
              <a:cxnLst/>
              <a:rect l="l" t="t" r="r" b="b"/>
              <a:pathLst>
                <a:path w="991" h="2326" extrusionOk="0">
                  <a:moveTo>
                    <a:pt x="466" y="1"/>
                  </a:moveTo>
                  <a:cubicBezTo>
                    <a:pt x="383" y="1"/>
                    <a:pt x="304" y="48"/>
                    <a:pt x="267" y="128"/>
                  </a:cubicBezTo>
                  <a:lnTo>
                    <a:pt x="82" y="534"/>
                  </a:lnTo>
                  <a:cubicBezTo>
                    <a:pt x="1" y="712"/>
                    <a:pt x="38" y="920"/>
                    <a:pt x="174" y="1059"/>
                  </a:cubicBezTo>
                  <a:lnTo>
                    <a:pt x="366" y="1254"/>
                  </a:lnTo>
                  <a:cubicBezTo>
                    <a:pt x="376" y="1264"/>
                    <a:pt x="379" y="1279"/>
                    <a:pt x="373" y="1291"/>
                  </a:cubicBezTo>
                  <a:lnTo>
                    <a:pt x="260" y="1539"/>
                  </a:lnTo>
                  <a:cubicBezTo>
                    <a:pt x="179" y="1717"/>
                    <a:pt x="216" y="1927"/>
                    <a:pt x="352" y="2066"/>
                  </a:cubicBezTo>
                  <a:lnTo>
                    <a:pt x="545" y="2260"/>
                  </a:lnTo>
                  <a:cubicBezTo>
                    <a:pt x="585" y="2302"/>
                    <a:pt x="642" y="2324"/>
                    <a:pt x="701" y="2324"/>
                  </a:cubicBezTo>
                  <a:lnTo>
                    <a:pt x="698" y="2326"/>
                  </a:lnTo>
                  <a:cubicBezTo>
                    <a:pt x="892" y="2326"/>
                    <a:pt x="991" y="2091"/>
                    <a:pt x="853" y="1953"/>
                  </a:cubicBezTo>
                  <a:lnTo>
                    <a:pt x="662" y="1759"/>
                  </a:lnTo>
                  <a:cubicBezTo>
                    <a:pt x="653" y="1749"/>
                    <a:pt x="650" y="1734"/>
                    <a:pt x="656" y="1722"/>
                  </a:cubicBezTo>
                  <a:lnTo>
                    <a:pt x="769" y="1473"/>
                  </a:lnTo>
                  <a:cubicBezTo>
                    <a:pt x="850" y="1296"/>
                    <a:pt x="813" y="1088"/>
                    <a:pt x="677" y="947"/>
                  </a:cubicBezTo>
                  <a:lnTo>
                    <a:pt x="485" y="753"/>
                  </a:lnTo>
                  <a:cubicBezTo>
                    <a:pt x="475" y="744"/>
                    <a:pt x="472" y="729"/>
                    <a:pt x="478" y="715"/>
                  </a:cubicBezTo>
                  <a:lnTo>
                    <a:pt x="665" y="310"/>
                  </a:lnTo>
                  <a:cubicBezTo>
                    <a:pt x="714" y="201"/>
                    <a:pt x="666" y="71"/>
                    <a:pt x="557" y="20"/>
                  </a:cubicBezTo>
                  <a:cubicBezTo>
                    <a:pt x="528" y="7"/>
                    <a:pt x="497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7368931" y="1773026"/>
              <a:ext cx="345713" cy="193537"/>
            </a:xfrm>
            <a:custGeom>
              <a:avLst/>
              <a:gdLst/>
              <a:ahLst/>
              <a:cxnLst/>
              <a:rect l="l" t="t" r="r" b="b"/>
              <a:pathLst>
                <a:path w="12822" h="7178" extrusionOk="0">
                  <a:moveTo>
                    <a:pt x="9698" y="0"/>
                  </a:moveTo>
                  <a:lnTo>
                    <a:pt x="10159" y="1711"/>
                  </a:lnTo>
                  <a:cubicBezTo>
                    <a:pt x="10171" y="1756"/>
                    <a:pt x="10160" y="1804"/>
                    <a:pt x="10130" y="1839"/>
                  </a:cubicBezTo>
                  <a:lnTo>
                    <a:pt x="9145" y="3058"/>
                  </a:lnTo>
                  <a:cubicBezTo>
                    <a:pt x="9121" y="3087"/>
                    <a:pt x="9109" y="3124"/>
                    <a:pt x="9112" y="3160"/>
                  </a:cubicBezTo>
                  <a:lnTo>
                    <a:pt x="9239" y="4909"/>
                  </a:lnTo>
                  <a:cubicBezTo>
                    <a:pt x="9241" y="4945"/>
                    <a:pt x="9211" y="4971"/>
                    <a:pt x="9180" y="4971"/>
                  </a:cubicBezTo>
                  <a:cubicBezTo>
                    <a:pt x="9166" y="4971"/>
                    <a:pt x="9152" y="4966"/>
                    <a:pt x="9141" y="4954"/>
                  </a:cubicBezTo>
                  <a:lnTo>
                    <a:pt x="7013" y="2901"/>
                  </a:lnTo>
                  <a:lnTo>
                    <a:pt x="8321" y="1319"/>
                  </a:lnTo>
                  <a:lnTo>
                    <a:pt x="8333" y="1271"/>
                  </a:lnTo>
                  <a:lnTo>
                    <a:pt x="8161" y="265"/>
                  </a:lnTo>
                  <a:cubicBezTo>
                    <a:pt x="8157" y="236"/>
                    <a:pt x="8131" y="217"/>
                    <a:pt x="8102" y="217"/>
                  </a:cubicBezTo>
                  <a:cubicBezTo>
                    <a:pt x="8100" y="217"/>
                    <a:pt x="8097" y="217"/>
                    <a:pt x="8094" y="217"/>
                  </a:cubicBezTo>
                  <a:lnTo>
                    <a:pt x="0" y="1653"/>
                  </a:lnTo>
                  <a:lnTo>
                    <a:pt x="0" y="7032"/>
                  </a:lnTo>
                  <a:cubicBezTo>
                    <a:pt x="0" y="7113"/>
                    <a:pt x="64" y="7177"/>
                    <a:pt x="145" y="7177"/>
                  </a:cubicBezTo>
                  <a:lnTo>
                    <a:pt x="12677" y="7177"/>
                  </a:lnTo>
                  <a:cubicBezTo>
                    <a:pt x="12758" y="7177"/>
                    <a:pt x="12822" y="7113"/>
                    <a:pt x="12822" y="7032"/>
                  </a:cubicBezTo>
                  <a:lnTo>
                    <a:pt x="12822" y="555"/>
                  </a:lnTo>
                  <a:lnTo>
                    <a:pt x="9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7629928" y="1764749"/>
              <a:ext cx="84716" cy="36399"/>
            </a:xfrm>
            <a:custGeom>
              <a:avLst/>
              <a:gdLst/>
              <a:ahLst/>
              <a:cxnLst/>
              <a:rect l="l" t="t" r="r" b="b"/>
              <a:pathLst>
                <a:path w="3142" h="1350" extrusionOk="0">
                  <a:moveTo>
                    <a:pt x="1446" y="1"/>
                  </a:moveTo>
                  <a:lnTo>
                    <a:pt x="0" y="123"/>
                  </a:lnTo>
                  <a:lnTo>
                    <a:pt x="190" y="829"/>
                  </a:lnTo>
                  <a:lnTo>
                    <a:pt x="3142" y="1350"/>
                  </a:lnTo>
                  <a:lnTo>
                    <a:pt x="3142" y="678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7607872" y="1738272"/>
              <a:ext cx="106771" cy="44785"/>
            </a:xfrm>
            <a:custGeom>
              <a:avLst/>
              <a:gdLst/>
              <a:ahLst/>
              <a:cxnLst/>
              <a:rect l="l" t="t" r="r" b="b"/>
              <a:pathLst>
                <a:path w="3960" h="1661" extrusionOk="0">
                  <a:moveTo>
                    <a:pt x="588" y="0"/>
                  </a:moveTo>
                  <a:lnTo>
                    <a:pt x="518" y="18"/>
                  </a:lnTo>
                  <a:lnTo>
                    <a:pt x="44" y="404"/>
                  </a:lnTo>
                  <a:cubicBezTo>
                    <a:pt x="8" y="433"/>
                    <a:pt x="0" y="483"/>
                    <a:pt x="26" y="521"/>
                  </a:cubicBezTo>
                  <a:lnTo>
                    <a:pt x="346" y="995"/>
                  </a:lnTo>
                  <a:lnTo>
                    <a:pt x="404" y="1032"/>
                  </a:lnTo>
                  <a:lnTo>
                    <a:pt x="3960" y="1660"/>
                  </a:lnTo>
                  <a:lnTo>
                    <a:pt x="3960" y="669"/>
                  </a:lnTo>
                  <a:cubicBezTo>
                    <a:pt x="3960" y="625"/>
                    <a:pt x="3930" y="590"/>
                    <a:pt x="3888" y="582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7359036" y="1748140"/>
              <a:ext cx="211116" cy="64548"/>
            </a:xfrm>
            <a:custGeom>
              <a:avLst/>
              <a:gdLst/>
              <a:ahLst/>
              <a:cxnLst/>
              <a:rect l="l" t="t" r="r" b="b"/>
              <a:pathLst>
                <a:path w="7830" h="2394" extrusionOk="0">
                  <a:moveTo>
                    <a:pt x="7546" y="0"/>
                  </a:moveTo>
                  <a:cubicBezTo>
                    <a:pt x="7543" y="0"/>
                    <a:pt x="7540" y="0"/>
                    <a:pt x="7537" y="1"/>
                  </a:cubicBezTo>
                  <a:lnTo>
                    <a:pt x="73" y="1317"/>
                  </a:lnTo>
                  <a:cubicBezTo>
                    <a:pt x="31" y="1324"/>
                    <a:pt x="1" y="1360"/>
                    <a:pt x="1" y="1403"/>
                  </a:cubicBezTo>
                  <a:lnTo>
                    <a:pt x="1" y="2393"/>
                  </a:lnTo>
                  <a:lnTo>
                    <a:pt x="4469" y="1948"/>
                  </a:lnTo>
                  <a:lnTo>
                    <a:pt x="7830" y="1013"/>
                  </a:lnTo>
                  <a:lnTo>
                    <a:pt x="7437" y="491"/>
                  </a:lnTo>
                  <a:cubicBezTo>
                    <a:pt x="7423" y="473"/>
                    <a:pt x="7420" y="449"/>
                    <a:pt x="7431" y="430"/>
                  </a:cubicBezTo>
                  <a:lnTo>
                    <a:pt x="7598" y="83"/>
                  </a:lnTo>
                  <a:cubicBezTo>
                    <a:pt x="7618" y="44"/>
                    <a:pt x="7588" y="0"/>
                    <a:pt x="7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7520595" y="1846310"/>
              <a:ext cx="41900" cy="88329"/>
            </a:xfrm>
            <a:custGeom>
              <a:avLst/>
              <a:gdLst/>
              <a:ahLst/>
              <a:cxnLst/>
              <a:rect l="l" t="t" r="r" b="b"/>
              <a:pathLst>
                <a:path w="1554" h="3276" extrusionOk="0">
                  <a:moveTo>
                    <a:pt x="1210" y="1"/>
                  </a:moveTo>
                  <a:lnTo>
                    <a:pt x="716" y="594"/>
                  </a:lnTo>
                  <a:cubicBezTo>
                    <a:pt x="600" y="733"/>
                    <a:pt x="577" y="929"/>
                    <a:pt x="658" y="1094"/>
                  </a:cubicBezTo>
                  <a:lnTo>
                    <a:pt x="1074" y="1939"/>
                  </a:lnTo>
                  <a:cubicBezTo>
                    <a:pt x="1078" y="1949"/>
                    <a:pt x="1077" y="1959"/>
                    <a:pt x="1069" y="1968"/>
                  </a:cubicBezTo>
                  <a:lnTo>
                    <a:pt x="136" y="2903"/>
                  </a:lnTo>
                  <a:cubicBezTo>
                    <a:pt x="0" y="3041"/>
                    <a:pt x="97" y="3275"/>
                    <a:pt x="292" y="3275"/>
                  </a:cubicBezTo>
                  <a:cubicBezTo>
                    <a:pt x="350" y="3275"/>
                    <a:pt x="405" y="3251"/>
                    <a:pt x="447" y="3211"/>
                  </a:cubicBezTo>
                  <a:lnTo>
                    <a:pt x="1379" y="2276"/>
                  </a:lnTo>
                  <a:cubicBezTo>
                    <a:pt x="1519" y="2136"/>
                    <a:pt x="1554" y="1924"/>
                    <a:pt x="1467" y="1746"/>
                  </a:cubicBezTo>
                  <a:lnTo>
                    <a:pt x="1050" y="901"/>
                  </a:lnTo>
                  <a:cubicBezTo>
                    <a:pt x="1045" y="892"/>
                    <a:pt x="1047" y="880"/>
                    <a:pt x="1053" y="872"/>
                  </a:cubicBezTo>
                  <a:lnTo>
                    <a:pt x="1525" y="30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7359036" y="1773943"/>
              <a:ext cx="224382" cy="57808"/>
            </a:xfrm>
            <a:custGeom>
              <a:avLst/>
              <a:gdLst/>
              <a:ahLst/>
              <a:cxnLst/>
              <a:rect l="l" t="t" r="r" b="b"/>
              <a:pathLst>
                <a:path w="8322" h="2144" extrusionOk="0">
                  <a:moveTo>
                    <a:pt x="8151" y="0"/>
                  </a:moveTo>
                  <a:cubicBezTo>
                    <a:pt x="8148" y="0"/>
                    <a:pt x="8145" y="0"/>
                    <a:pt x="8142" y="1"/>
                  </a:cubicBezTo>
                  <a:lnTo>
                    <a:pt x="1" y="1436"/>
                  </a:lnTo>
                  <a:lnTo>
                    <a:pt x="1" y="2143"/>
                  </a:lnTo>
                  <a:lnTo>
                    <a:pt x="928" y="1979"/>
                  </a:lnTo>
                  <a:lnTo>
                    <a:pt x="8275" y="687"/>
                  </a:lnTo>
                  <a:cubicBezTo>
                    <a:pt x="8279" y="686"/>
                    <a:pt x="8282" y="686"/>
                    <a:pt x="8286" y="686"/>
                  </a:cubicBezTo>
                  <a:cubicBezTo>
                    <a:pt x="8299" y="686"/>
                    <a:pt x="8311" y="691"/>
                    <a:pt x="8322" y="699"/>
                  </a:cubicBezTo>
                  <a:lnTo>
                    <a:pt x="8210" y="49"/>
                  </a:lnTo>
                  <a:cubicBezTo>
                    <a:pt x="8204" y="20"/>
                    <a:pt x="8179" y="0"/>
                    <a:pt x="8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633;p84">
            <a:extLst>
              <a:ext uri="{FF2B5EF4-FFF2-40B4-BE49-F238E27FC236}">
                <a16:creationId xmlns:a16="http://schemas.microsoft.com/office/drawing/2014/main" id="{C4145EFC-0572-6F6A-A98A-4FB6AE43DB8F}"/>
              </a:ext>
            </a:extLst>
          </p:cNvPr>
          <p:cNvGrpSpPr/>
          <p:nvPr/>
        </p:nvGrpSpPr>
        <p:grpSpPr>
          <a:xfrm>
            <a:off x="1379713" y="1876993"/>
            <a:ext cx="644992" cy="615141"/>
            <a:chOff x="2064652" y="1591164"/>
            <a:chExt cx="403359" cy="355689"/>
          </a:xfrm>
        </p:grpSpPr>
        <p:sp>
          <p:nvSpPr>
            <p:cNvPr id="11" name="Google Shape;3634;p84">
              <a:extLst>
                <a:ext uri="{FF2B5EF4-FFF2-40B4-BE49-F238E27FC236}">
                  <a16:creationId xmlns:a16="http://schemas.microsoft.com/office/drawing/2014/main" id="{12DFAAB8-2307-01C8-1D49-0EB17E3F3586}"/>
                </a:ext>
              </a:extLst>
            </p:cNvPr>
            <p:cNvSpPr/>
            <p:nvPr/>
          </p:nvSpPr>
          <p:spPr>
            <a:xfrm>
              <a:off x="2119871" y="1673858"/>
              <a:ext cx="37154" cy="51525"/>
            </a:xfrm>
            <a:custGeom>
              <a:avLst/>
              <a:gdLst/>
              <a:ahLst/>
              <a:cxnLst/>
              <a:rect l="l" t="t" r="r" b="b"/>
              <a:pathLst>
                <a:path w="1378" h="1911" extrusionOk="0">
                  <a:moveTo>
                    <a:pt x="1124" y="0"/>
                  </a:moveTo>
                  <a:cubicBezTo>
                    <a:pt x="1048" y="0"/>
                    <a:pt x="975" y="39"/>
                    <a:pt x="934" y="109"/>
                  </a:cubicBezTo>
                  <a:lnTo>
                    <a:pt x="86" y="1579"/>
                  </a:lnTo>
                  <a:cubicBezTo>
                    <a:pt x="0" y="1727"/>
                    <a:pt x="107" y="1911"/>
                    <a:pt x="277" y="1911"/>
                  </a:cubicBezTo>
                  <a:cubicBezTo>
                    <a:pt x="356" y="1911"/>
                    <a:pt x="430" y="1869"/>
                    <a:pt x="468" y="1800"/>
                  </a:cubicBezTo>
                  <a:lnTo>
                    <a:pt x="1316" y="331"/>
                  </a:lnTo>
                  <a:cubicBezTo>
                    <a:pt x="1378" y="226"/>
                    <a:pt x="1342" y="91"/>
                    <a:pt x="1236" y="30"/>
                  </a:cubicBezTo>
                  <a:cubicBezTo>
                    <a:pt x="1200" y="10"/>
                    <a:pt x="1162" y="0"/>
                    <a:pt x="1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5;p84">
              <a:extLst>
                <a:ext uri="{FF2B5EF4-FFF2-40B4-BE49-F238E27FC236}">
                  <a16:creationId xmlns:a16="http://schemas.microsoft.com/office/drawing/2014/main" id="{E5FD5716-1EFD-D3E2-FB5D-5A7D048F9795}"/>
                </a:ext>
              </a:extLst>
            </p:cNvPr>
            <p:cNvSpPr/>
            <p:nvPr/>
          </p:nvSpPr>
          <p:spPr>
            <a:xfrm>
              <a:off x="2303028" y="1723658"/>
              <a:ext cx="52307" cy="45674"/>
            </a:xfrm>
            <a:custGeom>
              <a:avLst/>
              <a:gdLst/>
              <a:ahLst/>
              <a:cxnLst/>
              <a:rect l="l" t="t" r="r" b="b"/>
              <a:pathLst>
                <a:path w="1940" h="1694" extrusionOk="0">
                  <a:moveTo>
                    <a:pt x="1002" y="1"/>
                  </a:moveTo>
                  <a:cubicBezTo>
                    <a:pt x="951" y="1"/>
                    <a:pt x="905" y="27"/>
                    <a:pt x="880" y="71"/>
                  </a:cubicBezTo>
                  <a:lnTo>
                    <a:pt x="0" y="1592"/>
                  </a:lnTo>
                  <a:lnTo>
                    <a:pt x="1057" y="1694"/>
                  </a:lnTo>
                  <a:lnTo>
                    <a:pt x="1899" y="234"/>
                  </a:lnTo>
                  <a:cubicBezTo>
                    <a:pt x="1940" y="166"/>
                    <a:pt x="1895" y="77"/>
                    <a:pt x="1814" y="70"/>
                  </a:cubicBezTo>
                  <a:lnTo>
                    <a:pt x="1014" y="1"/>
                  </a:lnTo>
                  <a:cubicBezTo>
                    <a:pt x="1010" y="1"/>
                    <a:pt x="1006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6;p84">
              <a:extLst>
                <a:ext uri="{FF2B5EF4-FFF2-40B4-BE49-F238E27FC236}">
                  <a16:creationId xmlns:a16="http://schemas.microsoft.com/office/drawing/2014/main" id="{1D454019-0035-DB21-9E41-565155C61E63}"/>
                </a:ext>
              </a:extLst>
            </p:cNvPr>
            <p:cNvSpPr/>
            <p:nvPr/>
          </p:nvSpPr>
          <p:spPr>
            <a:xfrm>
              <a:off x="2273396" y="1745875"/>
              <a:ext cx="162260" cy="104615"/>
            </a:xfrm>
            <a:custGeom>
              <a:avLst/>
              <a:gdLst/>
              <a:ahLst/>
              <a:cxnLst/>
              <a:rect l="l" t="t" r="r" b="b"/>
              <a:pathLst>
                <a:path w="6018" h="3880" extrusionOk="0">
                  <a:moveTo>
                    <a:pt x="182" y="1"/>
                  </a:moveTo>
                  <a:cubicBezTo>
                    <a:pt x="118" y="1"/>
                    <a:pt x="63" y="50"/>
                    <a:pt x="57" y="115"/>
                  </a:cubicBezTo>
                  <a:lnTo>
                    <a:pt x="5" y="710"/>
                  </a:lnTo>
                  <a:cubicBezTo>
                    <a:pt x="0" y="779"/>
                    <a:pt x="51" y="840"/>
                    <a:pt x="120" y="846"/>
                  </a:cubicBezTo>
                  <a:lnTo>
                    <a:pt x="3284" y="1120"/>
                  </a:lnTo>
                  <a:cubicBezTo>
                    <a:pt x="3356" y="1125"/>
                    <a:pt x="3421" y="1163"/>
                    <a:pt x="3463" y="1223"/>
                  </a:cubicBezTo>
                  <a:lnTo>
                    <a:pt x="5282" y="3826"/>
                  </a:lnTo>
                  <a:cubicBezTo>
                    <a:pt x="5306" y="3861"/>
                    <a:pt x="5345" y="3879"/>
                    <a:pt x="5384" y="3879"/>
                  </a:cubicBezTo>
                  <a:cubicBezTo>
                    <a:pt x="5409" y="3879"/>
                    <a:pt x="5434" y="3872"/>
                    <a:pt x="5456" y="3856"/>
                  </a:cubicBezTo>
                  <a:lnTo>
                    <a:pt x="5945" y="3515"/>
                  </a:lnTo>
                  <a:cubicBezTo>
                    <a:pt x="6002" y="3474"/>
                    <a:pt x="6017" y="3397"/>
                    <a:pt x="5977" y="3340"/>
                  </a:cubicBezTo>
                  <a:lnTo>
                    <a:pt x="3979" y="480"/>
                  </a:lnTo>
                  <a:cubicBezTo>
                    <a:pt x="3907" y="376"/>
                    <a:pt x="3794" y="311"/>
                    <a:pt x="3668" y="300"/>
                  </a:cubicBezTo>
                  <a:lnTo>
                    <a:pt x="193" y="1"/>
                  </a:lnTo>
                  <a:cubicBezTo>
                    <a:pt x="190" y="1"/>
                    <a:pt x="186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7;p84">
              <a:extLst>
                <a:ext uri="{FF2B5EF4-FFF2-40B4-BE49-F238E27FC236}">
                  <a16:creationId xmlns:a16="http://schemas.microsoft.com/office/drawing/2014/main" id="{3588C878-2B3B-F525-B3CE-3FE69BCDB0AC}"/>
                </a:ext>
              </a:extLst>
            </p:cNvPr>
            <p:cNvSpPr/>
            <p:nvPr/>
          </p:nvSpPr>
          <p:spPr>
            <a:xfrm>
              <a:off x="2246730" y="1770006"/>
              <a:ext cx="160454" cy="144519"/>
            </a:xfrm>
            <a:custGeom>
              <a:avLst/>
              <a:gdLst/>
              <a:ahLst/>
              <a:cxnLst/>
              <a:rect l="l" t="t" r="r" b="b"/>
              <a:pathLst>
                <a:path w="5951" h="5360" extrusionOk="0">
                  <a:moveTo>
                    <a:pt x="1667" y="0"/>
                  </a:moveTo>
                  <a:lnTo>
                    <a:pt x="1" y="2886"/>
                  </a:lnTo>
                  <a:lnTo>
                    <a:pt x="4285" y="5359"/>
                  </a:lnTo>
                  <a:lnTo>
                    <a:pt x="5951" y="2472"/>
                  </a:lnTo>
                  <a:lnTo>
                    <a:pt x="4452" y="328"/>
                  </a:lnTo>
                  <a:cubicBezTo>
                    <a:pt x="4410" y="268"/>
                    <a:pt x="4345" y="230"/>
                    <a:pt x="4273" y="225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38;p84">
              <a:extLst>
                <a:ext uri="{FF2B5EF4-FFF2-40B4-BE49-F238E27FC236}">
                  <a16:creationId xmlns:a16="http://schemas.microsoft.com/office/drawing/2014/main" id="{103A8230-9260-B558-55D6-67429F22482A}"/>
                </a:ext>
              </a:extLst>
            </p:cNvPr>
            <p:cNvSpPr/>
            <p:nvPr/>
          </p:nvSpPr>
          <p:spPr>
            <a:xfrm>
              <a:off x="2284639" y="1813847"/>
              <a:ext cx="71639" cy="78731"/>
            </a:xfrm>
            <a:custGeom>
              <a:avLst/>
              <a:gdLst/>
              <a:ahLst/>
              <a:cxnLst/>
              <a:rect l="l" t="t" r="r" b="b"/>
              <a:pathLst>
                <a:path w="2657" h="2920" extrusionOk="0">
                  <a:moveTo>
                    <a:pt x="1687" y="1"/>
                  </a:moveTo>
                  <a:cubicBezTo>
                    <a:pt x="1394" y="1"/>
                    <a:pt x="1109" y="153"/>
                    <a:pt x="951" y="426"/>
                  </a:cubicBezTo>
                  <a:lnTo>
                    <a:pt x="1" y="2070"/>
                  </a:lnTo>
                  <a:lnTo>
                    <a:pt x="1472" y="2920"/>
                  </a:lnTo>
                  <a:lnTo>
                    <a:pt x="2421" y="1273"/>
                  </a:lnTo>
                  <a:cubicBezTo>
                    <a:pt x="2656" y="868"/>
                    <a:pt x="2517" y="348"/>
                    <a:pt x="2110" y="115"/>
                  </a:cubicBezTo>
                  <a:cubicBezTo>
                    <a:pt x="1977" y="37"/>
                    <a:pt x="1831" y="1"/>
                    <a:pt x="168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9;p84">
              <a:extLst>
                <a:ext uri="{FF2B5EF4-FFF2-40B4-BE49-F238E27FC236}">
                  <a16:creationId xmlns:a16="http://schemas.microsoft.com/office/drawing/2014/main" id="{81B9F90D-9D03-49F5-9765-6DE2667E9883}"/>
                </a:ext>
              </a:extLst>
            </p:cNvPr>
            <p:cNvSpPr/>
            <p:nvPr/>
          </p:nvSpPr>
          <p:spPr>
            <a:xfrm>
              <a:off x="2133811" y="1749245"/>
              <a:ext cx="334200" cy="197608"/>
            </a:xfrm>
            <a:custGeom>
              <a:avLst/>
              <a:gdLst/>
              <a:ahLst/>
              <a:cxnLst/>
              <a:rect l="l" t="t" r="r" b="b"/>
              <a:pathLst>
                <a:path w="12395" h="7329" extrusionOk="0">
                  <a:moveTo>
                    <a:pt x="1" y="0"/>
                  </a:moveTo>
                  <a:lnTo>
                    <a:pt x="1" y="7327"/>
                  </a:lnTo>
                  <a:lnTo>
                    <a:pt x="12200" y="7327"/>
                  </a:lnTo>
                  <a:lnTo>
                    <a:pt x="12200" y="7328"/>
                  </a:lnTo>
                  <a:cubicBezTo>
                    <a:pt x="12201" y="7328"/>
                    <a:pt x="12202" y="7328"/>
                    <a:pt x="12202" y="7328"/>
                  </a:cubicBezTo>
                  <a:cubicBezTo>
                    <a:pt x="12321" y="7328"/>
                    <a:pt x="12394" y="7198"/>
                    <a:pt x="12332" y="7097"/>
                  </a:cubicBezTo>
                  <a:cubicBezTo>
                    <a:pt x="12024" y="6608"/>
                    <a:pt x="11529" y="6265"/>
                    <a:pt x="10964" y="6150"/>
                  </a:cubicBezTo>
                  <a:cubicBezTo>
                    <a:pt x="10931" y="6144"/>
                    <a:pt x="10910" y="6114"/>
                    <a:pt x="10916" y="6083"/>
                  </a:cubicBezTo>
                  <a:cubicBezTo>
                    <a:pt x="10953" y="5884"/>
                    <a:pt x="10928" y="5679"/>
                    <a:pt x="10844" y="5497"/>
                  </a:cubicBezTo>
                  <a:cubicBezTo>
                    <a:pt x="10675" y="5122"/>
                    <a:pt x="10300" y="4900"/>
                    <a:pt x="9906" y="4900"/>
                  </a:cubicBezTo>
                  <a:cubicBezTo>
                    <a:pt x="9807" y="4900"/>
                    <a:pt x="9706" y="4914"/>
                    <a:pt x="9608" y="4943"/>
                  </a:cubicBezTo>
                  <a:cubicBezTo>
                    <a:pt x="9602" y="4945"/>
                    <a:pt x="9596" y="4946"/>
                    <a:pt x="9590" y="4946"/>
                  </a:cubicBezTo>
                  <a:cubicBezTo>
                    <a:pt x="9562" y="4946"/>
                    <a:pt x="9536" y="4927"/>
                    <a:pt x="9531" y="4897"/>
                  </a:cubicBezTo>
                  <a:cubicBezTo>
                    <a:pt x="9511" y="4782"/>
                    <a:pt x="9475" y="4668"/>
                    <a:pt x="9427" y="4561"/>
                  </a:cubicBezTo>
                  <a:cubicBezTo>
                    <a:pt x="9186" y="4030"/>
                    <a:pt x="8652" y="3714"/>
                    <a:pt x="8093" y="3714"/>
                  </a:cubicBezTo>
                  <a:cubicBezTo>
                    <a:pt x="7897" y="3714"/>
                    <a:pt x="7697" y="3753"/>
                    <a:pt x="7505" y="3835"/>
                  </a:cubicBezTo>
                  <a:cubicBezTo>
                    <a:pt x="7271" y="3937"/>
                    <a:pt x="7066" y="4099"/>
                    <a:pt x="6913" y="4303"/>
                  </a:cubicBezTo>
                  <a:cubicBezTo>
                    <a:pt x="6902" y="4319"/>
                    <a:pt x="6884" y="4328"/>
                    <a:pt x="6865" y="4328"/>
                  </a:cubicBezTo>
                  <a:cubicBezTo>
                    <a:pt x="6851" y="4328"/>
                    <a:pt x="6836" y="4322"/>
                    <a:pt x="6824" y="4311"/>
                  </a:cubicBezTo>
                  <a:cubicBezTo>
                    <a:pt x="6546" y="4052"/>
                    <a:pt x="6183" y="3913"/>
                    <a:pt x="5812" y="3913"/>
                  </a:cubicBezTo>
                  <a:cubicBezTo>
                    <a:pt x="5679" y="3913"/>
                    <a:pt x="5546" y="3930"/>
                    <a:pt x="5415" y="3967"/>
                  </a:cubicBezTo>
                  <a:cubicBezTo>
                    <a:pt x="5396" y="3972"/>
                    <a:pt x="5377" y="3975"/>
                    <a:pt x="5357" y="3975"/>
                  </a:cubicBezTo>
                  <a:cubicBezTo>
                    <a:pt x="5278" y="3975"/>
                    <a:pt x="5204" y="3932"/>
                    <a:pt x="5165" y="3859"/>
                  </a:cubicBezTo>
                  <a:lnTo>
                    <a:pt x="4893" y="3338"/>
                  </a:lnTo>
                  <a:cubicBezTo>
                    <a:pt x="4856" y="3267"/>
                    <a:pt x="4790" y="3216"/>
                    <a:pt x="4714" y="3200"/>
                  </a:cubicBezTo>
                  <a:lnTo>
                    <a:pt x="3103" y="2837"/>
                  </a:lnTo>
                  <a:cubicBezTo>
                    <a:pt x="3003" y="2816"/>
                    <a:pt x="2932" y="2727"/>
                    <a:pt x="2932" y="2626"/>
                  </a:cubicBezTo>
                  <a:lnTo>
                    <a:pt x="2932" y="1806"/>
                  </a:lnTo>
                  <a:cubicBezTo>
                    <a:pt x="2930" y="1582"/>
                    <a:pt x="2810" y="1376"/>
                    <a:pt x="2616" y="1264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0;p84">
              <a:extLst>
                <a:ext uri="{FF2B5EF4-FFF2-40B4-BE49-F238E27FC236}">
                  <a16:creationId xmlns:a16="http://schemas.microsoft.com/office/drawing/2014/main" id="{71C3D411-A5C7-28EF-9F2B-3A26EF2773BF}"/>
                </a:ext>
              </a:extLst>
            </p:cNvPr>
            <p:cNvSpPr/>
            <p:nvPr/>
          </p:nvSpPr>
          <p:spPr>
            <a:xfrm>
              <a:off x="2329640" y="1849492"/>
              <a:ext cx="131253" cy="97308"/>
            </a:xfrm>
            <a:custGeom>
              <a:avLst/>
              <a:gdLst/>
              <a:ahLst/>
              <a:cxnLst/>
              <a:rect l="l" t="t" r="r" b="b"/>
              <a:pathLst>
                <a:path w="4868" h="3609" extrusionOk="0">
                  <a:moveTo>
                    <a:pt x="669" y="1"/>
                  </a:moveTo>
                  <a:cubicBezTo>
                    <a:pt x="445" y="1"/>
                    <a:pt x="216" y="54"/>
                    <a:pt x="0" y="170"/>
                  </a:cubicBezTo>
                  <a:cubicBezTo>
                    <a:pt x="501" y="215"/>
                    <a:pt x="963" y="535"/>
                    <a:pt x="1181" y="1049"/>
                  </a:cubicBezTo>
                  <a:cubicBezTo>
                    <a:pt x="1229" y="1161"/>
                    <a:pt x="1264" y="1279"/>
                    <a:pt x="1283" y="1399"/>
                  </a:cubicBezTo>
                  <a:cubicBezTo>
                    <a:pt x="1287" y="1429"/>
                    <a:pt x="1312" y="1449"/>
                    <a:pt x="1341" y="1449"/>
                  </a:cubicBezTo>
                  <a:cubicBezTo>
                    <a:pt x="1346" y="1449"/>
                    <a:pt x="1352" y="1448"/>
                    <a:pt x="1358" y="1447"/>
                  </a:cubicBezTo>
                  <a:cubicBezTo>
                    <a:pt x="1454" y="1416"/>
                    <a:pt x="1552" y="1401"/>
                    <a:pt x="1649" y="1401"/>
                  </a:cubicBezTo>
                  <a:cubicBezTo>
                    <a:pt x="2032" y="1401"/>
                    <a:pt x="2399" y="1633"/>
                    <a:pt x="2565" y="2024"/>
                  </a:cubicBezTo>
                  <a:cubicBezTo>
                    <a:pt x="2647" y="2217"/>
                    <a:pt x="2671" y="2428"/>
                    <a:pt x="2635" y="2634"/>
                  </a:cubicBezTo>
                  <a:cubicBezTo>
                    <a:pt x="2629" y="2667"/>
                    <a:pt x="2648" y="2698"/>
                    <a:pt x="2681" y="2706"/>
                  </a:cubicBezTo>
                  <a:cubicBezTo>
                    <a:pt x="3213" y="2822"/>
                    <a:pt x="3671" y="3154"/>
                    <a:pt x="3966" y="3609"/>
                  </a:cubicBezTo>
                  <a:lnTo>
                    <a:pt x="4676" y="3609"/>
                  </a:lnTo>
                  <a:cubicBezTo>
                    <a:pt x="4794" y="3609"/>
                    <a:pt x="4867" y="3479"/>
                    <a:pt x="4804" y="3377"/>
                  </a:cubicBezTo>
                  <a:cubicBezTo>
                    <a:pt x="4508" y="2893"/>
                    <a:pt x="4025" y="2552"/>
                    <a:pt x="3471" y="2434"/>
                  </a:cubicBezTo>
                  <a:cubicBezTo>
                    <a:pt x="3438" y="2428"/>
                    <a:pt x="3417" y="2396"/>
                    <a:pt x="3424" y="2363"/>
                  </a:cubicBezTo>
                  <a:cubicBezTo>
                    <a:pt x="3539" y="1730"/>
                    <a:pt x="3040" y="1184"/>
                    <a:pt x="2442" y="1184"/>
                  </a:cubicBezTo>
                  <a:cubicBezTo>
                    <a:pt x="2346" y="1184"/>
                    <a:pt x="2247" y="1198"/>
                    <a:pt x="2147" y="1228"/>
                  </a:cubicBezTo>
                  <a:cubicBezTo>
                    <a:pt x="2141" y="1230"/>
                    <a:pt x="2135" y="1231"/>
                    <a:pt x="2129" y="1231"/>
                  </a:cubicBezTo>
                  <a:cubicBezTo>
                    <a:pt x="2102" y="1231"/>
                    <a:pt x="2078" y="1212"/>
                    <a:pt x="2073" y="1184"/>
                  </a:cubicBezTo>
                  <a:cubicBezTo>
                    <a:pt x="1950" y="469"/>
                    <a:pt x="1331" y="1"/>
                    <a:pt x="669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1;p84">
              <a:extLst>
                <a:ext uri="{FF2B5EF4-FFF2-40B4-BE49-F238E27FC236}">
                  <a16:creationId xmlns:a16="http://schemas.microsoft.com/office/drawing/2014/main" id="{0F7E2A51-C85B-84A1-8D34-3FD708863650}"/>
                </a:ext>
              </a:extLst>
            </p:cNvPr>
            <p:cNvSpPr/>
            <p:nvPr/>
          </p:nvSpPr>
          <p:spPr>
            <a:xfrm>
              <a:off x="2064652" y="1640964"/>
              <a:ext cx="198336" cy="305836"/>
            </a:xfrm>
            <a:custGeom>
              <a:avLst/>
              <a:gdLst/>
              <a:ahLst/>
              <a:cxnLst/>
              <a:rect l="l" t="t" r="r" b="b"/>
              <a:pathLst>
                <a:path w="7356" h="11343" extrusionOk="0">
                  <a:moveTo>
                    <a:pt x="310" y="0"/>
                  </a:moveTo>
                  <a:cubicBezTo>
                    <a:pt x="152" y="0"/>
                    <a:pt x="0" y="124"/>
                    <a:pt x="2" y="308"/>
                  </a:cubicBezTo>
                  <a:lnTo>
                    <a:pt x="2" y="11196"/>
                  </a:lnTo>
                  <a:cubicBezTo>
                    <a:pt x="2" y="11277"/>
                    <a:pt x="67" y="11343"/>
                    <a:pt x="148" y="11343"/>
                  </a:cubicBezTo>
                  <a:lnTo>
                    <a:pt x="7355" y="11343"/>
                  </a:lnTo>
                  <a:lnTo>
                    <a:pt x="3399" y="5480"/>
                  </a:lnTo>
                  <a:cubicBezTo>
                    <a:pt x="3272" y="5292"/>
                    <a:pt x="3222" y="5061"/>
                    <a:pt x="3263" y="4839"/>
                  </a:cubicBezTo>
                  <a:lnTo>
                    <a:pt x="3509" y="3432"/>
                  </a:lnTo>
                  <a:cubicBezTo>
                    <a:pt x="3563" y="3127"/>
                    <a:pt x="3458" y="2816"/>
                    <a:pt x="3231" y="2605"/>
                  </a:cubicBezTo>
                  <a:lnTo>
                    <a:pt x="517" y="84"/>
                  </a:lnTo>
                  <a:cubicBezTo>
                    <a:pt x="456" y="26"/>
                    <a:pt x="382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2;p84">
              <a:extLst>
                <a:ext uri="{FF2B5EF4-FFF2-40B4-BE49-F238E27FC236}">
                  <a16:creationId xmlns:a16="http://schemas.microsoft.com/office/drawing/2014/main" id="{9A61C5B5-97E7-4EE2-7D91-8564F6AA9C69}"/>
                </a:ext>
              </a:extLst>
            </p:cNvPr>
            <p:cNvSpPr/>
            <p:nvPr/>
          </p:nvSpPr>
          <p:spPr>
            <a:xfrm>
              <a:off x="2064652" y="1640964"/>
              <a:ext cx="198282" cy="305836"/>
            </a:xfrm>
            <a:custGeom>
              <a:avLst/>
              <a:gdLst/>
              <a:ahLst/>
              <a:cxnLst/>
              <a:rect l="l" t="t" r="r" b="b"/>
              <a:pathLst>
                <a:path w="7354" h="11343" extrusionOk="0">
                  <a:moveTo>
                    <a:pt x="310" y="0"/>
                  </a:moveTo>
                  <a:cubicBezTo>
                    <a:pt x="152" y="0"/>
                    <a:pt x="0" y="124"/>
                    <a:pt x="2" y="308"/>
                  </a:cubicBezTo>
                  <a:lnTo>
                    <a:pt x="2" y="353"/>
                  </a:lnTo>
                  <a:lnTo>
                    <a:pt x="2424" y="2605"/>
                  </a:lnTo>
                  <a:cubicBezTo>
                    <a:pt x="2651" y="2814"/>
                    <a:pt x="2756" y="3127"/>
                    <a:pt x="2702" y="3430"/>
                  </a:cubicBezTo>
                  <a:lnTo>
                    <a:pt x="2455" y="4839"/>
                  </a:lnTo>
                  <a:cubicBezTo>
                    <a:pt x="2416" y="5061"/>
                    <a:pt x="2464" y="5292"/>
                    <a:pt x="2591" y="5480"/>
                  </a:cubicBezTo>
                  <a:lnTo>
                    <a:pt x="6548" y="11343"/>
                  </a:lnTo>
                  <a:lnTo>
                    <a:pt x="7354" y="11343"/>
                  </a:lnTo>
                  <a:lnTo>
                    <a:pt x="3399" y="5480"/>
                  </a:lnTo>
                  <a:cubicBezTo>
                    <a:pt x="3272" y="5292"/>
                    <a:pt x="3222" y="5061"/>
                    <a:pt x="3263" y="4839"/>
                  </a:cubicBezTo>
                  <a:lnTo>
                    <a:pt x="3509" y="3432"/>
                  </a:lnTo>
                  <a:cubicBezTo>
                    <a:pt x="3563" y="3127"/>
                    <a:pt x="3458" y="2816"/>
                    <a:pt x="3231" y="2605"/>
                  </a:cubicBezTo>
                  <a:lnTo>
                    <a:pt x="517" y="84"/>
                  </a:lnTo>
                  <a:cubicBezTo>
                    <a:pt x="456" y="26"/>
                    <a:pt x="382" y="0"/>
                    <a:pt x="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3;p84">
              <a:extLst>
                <a:ext uri="{FF2B5EF4-FFF2-40B4-BE49-F238E27FC236}">
                  <a16:creationId xmlns:a16="http://schemas.microsoft.com/office/drawing/2014/main" id="{9227B990-1A65-F8F1-14CE-CA1549C6FA38}"/>
                </a:ext>
              </a:extLst>
            </p:cNvPr>
            <p:cNvSpPr/>
            <p:nvPr/>
          </p:nvSpPr>
          <p:spPr>
            <a:xfrm>
              <a:off x="2143787" y="1889423"/>
              <a:ext cx="37154" cy="51552"/>
            </a:xfrm>
            <a:custGeom>
              <a:avLst/>
              <a:gdLst/>
              <a:ahLst/>
              <a:cxnLst/>
              <a:rect l="l" t="t" r="r" b="b"/>
              <a:pathLst>
                <a:path w="1378" h="1912" extrusionOk="0">
                  <a:moveTo>
                    <a:pt x="253" y="0"/>
                  </a:moveTo>
                  <a:cubicBezTo>
                    <a:pt x="215" y="0"/>
                    <a:pt x="177" y="10"/>
                    <a:pt x="142" y="30"/>
                  </a:cubicBezTo>
                  <a:cubicBezTo>
                    <a:pt x="36" y="91"/>
                    <a:pt x="0" y="226"/>
                    <a:pt x="61" y="332"/>
                  </a:cubicBezTo>
                  <a:lnTo>
                    <a:pt x="909" y="1800"/>
                  </a:lnTo>
                  <a:cubicBezTo>
                    <a:pt x="948" y="1869"/>
                    <a:pt x="1021" y="1911"/>
                    <a:pt x="1101" y="1911"/>
                  </a:cubicBezTo>
                  <a:cubicBezTo>
                    <a:pt x="1271" y="1911"/>
                    <a:pt x="1377" y="1727"/>
                    <a:pt x="1292" y="1581"/>
                  </a:cubicBezTo>
                  <a:lnTo>
                    <a:pt x="444" y="111"/>
                  </a:lnTo>
                  <a:cubicBezTo>
                    <a:pt x="403" y="40"/>
                    <a:pt x="329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4;p84">
              <a:extLst>
                <a:ext uri="{FF2B5EF4-FFF2-40B4-BE49-F238E27FC236}">
                  <a16:creationId xmlns:a16="http://schemas.microsoft.com/office/drawing/2014/main" id="{6F5D5C0B-6152-6702-BEC8-F369A3CDEDF8}"/>
                </a:ext>
              </a:extLst>
            </p:cNvPr>
            <p:cNvSpPr/>
            <p:nvPr/>
          </p:nvSpPr>
          <p:spPr>
            <a:xfrm>
              <a:off x="2128931" y="1883923"/>
              <a:ext cx="156005" cy="62877"/>
            </a:xfrm>
            <a:custGeom>
              <a:avLst/>
              <a:gdLst/>
              <a:ahLst/>
              <a:cxnLst/>
              <a:rect l="l" t="t" r="r" b="b"/>
              <a:pathLst>
                <a:path w="5786" h="2332" extrusionOk="0">
                  <a:moveTo>
                    <a:pt x="3507" y="1"/>
                  </a:moveTo>
                  <a:cubicBezTo>
                    <a:pt x="3507" y="1"/>
                    <a:pt x="3508" y="1"/>
                    <a:pt x="3508" y="1"/>
                  </a:cubicBezTo>
                  <a:lnTo>
                    <a:pt x="3508" y="1"/>
                  </a:lnTo>
                  <a:cubicBezTo>
                    <a:pt x="3508" y="1"/>
                    <a:pt x="3508" y="1"/>
                    <a:pt x="3509" y="1"/>
                  </a:cubicBezTo>
                  <a:close/>
                  <a:moveTo>
                    <a:pt x="3508" y="1"/>
                  </a:moveTo>
                  <a:lnTo>
                    <a:pt x="3508" y="1"/>
                  </a:lnTo>
                  <a:cubicBezTo>
                    <a:pt x="2581" y="1"/>
                    <a:pt x="1753" y="577"/>
                    <a:pt x="1432" y="1445"/>
                  </a:cubicBezTo>
                  <a:cubicBezTo>
                    <a:pt x="831" y="1465"/>
                    <a:pt x="285" y="1803"/>
                    <a:pt x="1" y="2332"/>
                  </a:cubicBezTo>
                  <a:lnTo>
                    <a:pt x="5720" y="2332"/>
                  </a:lnTo>
                  <a:cubicBezTo>
                    <a:pt x="5786" y="1066"/>
                    <a:pt x="4777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5;p84">
              <a:extLst>
                <a:ext uri="{FF2B5EF4-FFF2-40B4-BE49-F238E27FC236}">
                  <a16:creationId xmlns:a16="http://schemas.microsoft.com/office/drawing/2014/main" id="{3912A4BA-999F-D025-FB9C-2D28A4A2C6FD}"/>
                </a:ext>
              </a:extLst>
            </p:cNvPr>
            <p:cNvSpPr/>
            <p:nvPr/>
          </p:nvSpPr>
          <p:spPr>
            <a:xfrm>
              <a:off x="2240205" y="1650212"/>
              <a:ext cx="38583" cy="36615"/>
            </a:xfrm>
            <a:custGeom>
              <a:avLst/>
              <a:gdLst/>
              <a:ahLst/>
              <a:cxnLst/>
              <a:rect l="l" t="t" r="r" b="b"/>
              <a:pathLst>
                <a:path w="1431" h="1358" extrusionOk="0">
                  <a:moveTo>
                    <a:pt x="851" y="0"/>
                  </a:moveTo>
                  <a:cubicBezTo>
                    <a:pt x="842" y="0"/>
                    <a:pt x="832" y="1"/>
                    <a:pt x="822" y="2"/>
                  </a:cubicBezTo>
                  <a:lnTo>
                    <a:pt x="247" y="83"/>
                  </a:lnTo>
                  <a:cubicBezTo>
                    <a:pt x="149" y="97"/>
                    <a:pt x="74" y="176"/>
                    <a:pt x="64" y="275"/>
                  </a:cubicBezTo>
                  <a:lnTo>
                    <a:pt x="7" y="852"/>
                  </a:lnTo>
                  <a:cubicBezTo>
                    <a:pt x="1" y="916"/>
                    <a:pt x="22" y="977"/>
                    <a:pt x="67" y="1024"/>
                  </a:cubicBezTo>
                  <a:lnTo>
                    <a:pt x="330" y="1293"/>
                  </a:lnTo>
                  <a:cubicBezTo>
                    <a:pt x="372" y="1335"/>
                    <a:pt x="428" y="1357"/>
                    <a:pt x="485" y="1357"/>
                  </a:cubicBezTo>
                  <a:cubicBezTo>
                    <a:pt x="519" y="1357"/>
                    <a:pt x="553" y="1349"/>
                    <a:pt x="584" y="1333"/>
                  </a:cubicBezTo>
                  <a:lnTo>
                    <a:pt x="1282" y="964"/>
                  </a:lnTo>
                  <a:cubicBezTo>
                    <a:pt x="1391" y="905"/>
                    <a:pt x="1430" y="769"/>
                    <a:pt x="1367" y="665"/>
                  </a:cubicBezTo>
                  <a:lnTo>
                    <a:pt x="1035" y="106"/>
                  </a:lnTo>
                  <a:cubicBezTo>
                    <a:pt x="996" y="40"/>
                    <a:pt x="926" y="0"/>
                    <a:pt x="8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46;p84">
              <a:extLst>
                <a:ext uri="{FF2B5EF4-FFF2-40B4-BE49-F238E27FC236}">
                  <a16:creationId xmlns:a16="http://schemas.microsoft.com/office/drawing/2014/main" id="{61F4DB4B-BA99-B530-6CA9-26E0E04012DE}"/>
                </a:ext>
              </a:extLst>
            </p:cNvPr>
            <p:cNvSpPr/>
            <p:nvPr/>
          </p:nvSpPr>
          <p:spPr>
            <a:xfrm>
              <a:off x="2104179" y="1591164"/>
              <a:ext cx="38691" cy="29389"/>
            </a:xfrm>
            <a:custGeom>
              <a:avLst/>
              <a:gdLst/>
              <a:ahLst/>
              <a:cxnLst/>
              <a:rect l="l" t="t" r="r" b="b"/>
              <a:pathLst>
                <a:path w="1435" h="1090" extrusionOk="0">
                  <a:moveTo>
                    <a:pt x="215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75"/>
                  </a:lnTo>
                  <a:cubicBezTo>
                    <a:pt x="1" y="994"/>
                    <a:pt x="97" y="1089"/>
                    <a:pt x="214" y="1089"/>
                  </a:cubicBezTo>
                  <a:cubicBezTo>
                    <a:pt x="223" y="1089"/>
                    <a:pt x="232" y="1089"/>
                    <a:pt x="242" y="1087"/>
                  </a:cubicBezTo>
                  <a:lnTo>
                    <a:pt x="1212" y="963"/>
                  </a:lnTo>
                  <a:cubicBezTo>
                    <a:pt x="1350" y="945"/>
                    <a:pt x="1435" y="802"/>
                    <a:pt x="1384" y="672"/>
                  </a:cubicBezTo>
                  <a:lnTo>
                    <a:pt x="1170" y="136"/>
                  </a:lnTo>
                  <a:cubicBezTo>
                    <a:pt x="1139" y="54"/>
                    <a:pt x="1059" y="0"/>
                    <a:pt x="9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47;p84">
              <a:extLst>
                <a:ext uri="{FF2B5EF4-FFF2-40B4-BE49-F238E27FC236}">
                  <a16:creationId xmlns:a16="http://schemas.microsoft.com/office/drawing/2014/main" id="{7FAAFBC4-8009-3656-6C3F-FDD1FA9C9105}"/>
                </a:ext>
              </a:extLst>
            </p:cNvPr>
            <p:cNvSpPr/>
            <p:nvPr/>
          </p:nvSpPr>
          <p:spPr>
            <a:xfrm>
              <a:off x="2196094" y="1707346"/>
              <a:ext cx="37451" cy="43814"/>
            </a:xfrm>
            <a:custGeom>
              <a:avLst/>
              <a:gdLst/>
              <a:ahLst/>
              <a:cxnLst/>
              <a:rect l="l" t="t" r="r" b="b"/>
              <a:pathLst>
                <a:path w="1389" h="1625" extrusionOk="0">
                  <a:moveTo>
                    <a:pt x="488" y="1"/>
                  </a:moveTo>
                  <a:cubicBezTo>
                    <a:pt x="458" y="1"/>
                    <a:pt x="428" y="16"/>
                    <a:pt x="412" y="44"/>
                  </a:cubicBezTo>
                  <a:lnTo>
                    <a:pt x="20" y="714"/>
                  </a:lnTo>
                  <a:cubicBezTo>
                    <a:pt x="1" y="747"/>
                    <a:pt x="4" y="786"/>
                    <a:pt x="28" y="816"/>
                  </a:cubicBezTo>
                  <a:lnTo>
                    <a:pt x="648" y="1562"/>
                  </a:lnTo>
                  <a:cubicBezTo>
                    <a:pt x="684" y="1604"/>
                    <a:pt x="733" y="1625"/>
                    <a:pt x="783" y="1625"/>
                  </a:cubicBezTo>
                  <a:cubicBezTo>
                    <a:pt x="844" y="1625"/>
                    <a:pt x="905" y="1593"/>
                    <a:pt x="938" y="1532"/>
                  </a:cubicBezTo>
                  <a:lnTo>
                    <a:pt x="1324" y="820"/>
                  </a:lnTo>
                  <a:cubicBezTo>
                    <a:pt x="1389" y="699"/>
                    <a:pt x="1351" y="548"/>
                    <a:pt x="1236" y="473"/>
                  </a:cubicBezTo>
                  <a:lnTo>
                    <a:pt x="536" y="16"/>
                  </a:lnTo>
                  <a:cubicBezTo>
                    <a:pt x="521" y="5"/>
                    <a:pt x="504" y="1"/>
                    <a:pt x="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48;p84">
              <a:extLst>
                <a:ext uri="{FF2B5EF4-FFF2-40B4-BE49-F238E27FC236}">
                  <a16:creationId xmlns:a16="http://schemas.microsoft.com/office/drawing/2014/main" id="{AD768743-BB0C-85B6-DE7F-C054A0E41514}"/>
                </a:ext>
              </a:extLst>
            </p:cNvPr>
            <p:cNvSpPr/>
            <p:nvPr/>
          </p:nvSpPr>
          <p:spPr>
            <a:xfrm>
              <a:off x="2113292" y="1833207"/>
              <a:ext cx="58697" cy="73203"/>
            </a:xfrm>
            <a:custGeom>
              <a:avLst/>
              <a:gdLst/>
              <a:ahLst/>
              <a:cxnLst/>
              <a:rect l="l" t="t" r="r" b="b"/>
              <a:pathLst>
                <a:path w="2177" h="2715" extrusionOk="0">
                  <a:moveTo>
                    <a:pt x="108" y="0"/>
                  </a:moveTo>
                  <a:cubicBezTo>
                    <a:pt x="52" y="0"/>
                    <a:pt x="0" y="49"/>
                    <a:pt x="11" y="114"/>
                  </a:cubicBezTo>
                  <a:lnTo>
                    <a:pt x="437" y="2559"/>
                  </a:lnTo>
                  <a:cubicBezTo>
                    <a:pt x="455" y="2653"/>
                    <a:pt x="537" y="2715"/>
                    <a:pt x="624" y="2715"/>
                  </a:cubicBezTo>
                  <a:cubicBezTo>
                    <a:pt x="656" y="2715"/>
                    <a:pt x="688" y="2707"/>
                    <a:pt x="718" y="2689"/>
                  </a:cubicBezTo>
                  <a:lnTo>
                    <a:pt x="2048" y="1922"/>
                  </a:lnTo>
                  <a:cubicBezTo>
                    <a:pt x="2163" y="1856"/>
                    <a:pt x="2176" y="1698"/>
                    <a:pt x="2075" y="1613"/>
                  </a:cubicBezTo>
                  <a:lnTo>
                    <a:pt x="171" y="22"/>
                  </a:lnTo>
                  <a:lnTo>
                    <a:pt x="170" y="23"/>
                  </a:lnTo>
                  <a:cubicBezTo>
                    <a:pt x="151" y="7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49;p84">
              <a:extLst>
                <a:ext uri="{FF2B5EF4-FFF2-40B4-BE49-F238E27FC236}">
                  <a16:creationId xmlns:a16="http://schemas.microsoft.com/office/drawing/2014/main" id="{17AC302C-5DE6-08F0-091B-5931C4BEC094}"/>
                </a:ext>
              </a:extLst>
            </p:cNvPr>
            <p:cNvSpPr/>
            <p:nvPr/>
          </p:nvSpPr>
          <p:spPr>
            <a:xfrm>
              <a:off x="2128850" y="1617587"/>
              <a:ext cx="58670" cy="73257"/>
            </a:xfrm>
            <a:custGeom>
              <a:avLst/>
              <a:gdLst/>
              <a:ahLst/>
              <a:cxnLst/>
              <a:rect l="l" t="t" r="r" b="b"/>
              <a:pathLst>
                <a:path w="2176" h="2717" extrusionOk="0">
                  <a:moveTo>
                    <a:pt x="2067" y="1"/>
                  </a:moveTo>
                  <a:cubicBezTo>
                    <a:pt x="2046" y="1"/>
                    <a:pt x="2025" y="8"/>
                    <a:pt x="2006" y="24"/>
                  </a:cubicBezTo>
                  <a:lnTo>
                    <a:pt x="101" y="1615"/>
                  </a:lnTo>
                  <a:cubicBezTo>
                    <a:pt x="1" y="1698"/>
                    <a:pt x="14" y="1858"/>
                    <a:pt x="128" y="1924"/>
                  </a:cubicBezTo>
                  <a:lnTo>
                    <a:pt x="1457" y="2691"/>
                  </a:lnTo>
                  <a:cubicBezTo>
                    <a:pt x="1488" y="2709"/>
                    <a:pt x="1520" y="2717"/>
                    <a:pt x="1552" y="2717"/>
                  </a:cubicBezTo>
                  <a:cubicBezTo>
                    <a:pt x="1639" y="2717"/>
                    <a:pt x="1722" y="2655"/>
                    <a:pt x="1738" y="2561"/>
                  </a:cubicBezTo>
                  <a:lnTo>
                    <a:pt x="2165" y="116"/>
                  </a:lnTo>
                  <a:cubicBezTo>
                    <a:pt x="2175" y="51"/>
                    <a:pt x="2123" y="1"/>
                    <a:pt x="2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3826;p84">
            <a:extLst>
              <a:ext uri="{FF2B5EF4-FFF2-40B4-BE49-F238E27FC236}">
                <a16:creationId xmlns:a16="http://schemas.microsoft.com/office/drawing/2014/main" id="{E207AC67-638D-0C81-5F8E-596B3B91F2CB}"/>
              </a:ext>
            </a:extLst>
          </p:cNvPr>
          <p:cNvGrpSpPr/>
          <p:nvPr/>
        </p:nvGrpSpPr>
        <p:grpSpPr>
          <a:xfrm>
            <a:off x="7280867" y="3410993"/>
            <a:ext cx="629952" cy="473981"/>
            <a:chOff x="3345775" y="3421325"/>
            <a:chExt cx="415115" cy="359788"/>
          </a:xfrm>
        </p:grpSpPr>
        <p:sp>
          <p:nvSpPr>
            <p:cNvPr id="28" name="Google Shape;3827;p84">
              <a:extLst>
                <a:ext uri="{FF2B5EF4-FFF2-40B4-BE49-F238E27FC236}">
                  <a16:creationId xmlns:a16="http://schemas.microsoft.com/office/drawing/2014/main" id="{47059CCE-2E70-2C5B-EAC4-1E4067372BBE}"/>
                </a:ext>
              </a:extLst>
            </p:cNvPr>
            <p:cNvSpPr/>
            <p:nvPr/>
          </p:nvSpPr>
          <p:spPr>
            <a:xfrm>
              <a:off x="3392636" y="3502832"/>
              <a:ext cx="47346" cy="54006"/>
            </a:xfrm>
            <a:custGeom>
              <a:avLst/>
              <a:gdLst/>
              <a:ahLst/>
              <a:cxnLst/>
              <a:rect l="l" t="t" r="r" b="b"/>
              <a:pathLst>
                <a:path w="1756" h="2003" extrusionOk="0">
                  <a:moveTo>
                    <a:pt x="383" y="0"/>
                  </a:moveTo>
                  <a:cubicBezTo>
                    <a:pt x="338" y="0"/>
                    <a:pt x="300" y="31"/>
                    <a:pt x="292" y="77"/>
                  </a:cubicBezTo>
                  <a:lnTo>
                    <a:pt x="9" y="1682"/>
                  </a:lnTo>
                  <a:cubicBezTo>
                    <a:pt x="0" y="1733"/>
                    <a:pt x="34" y="1781"/>
                    <a:pt x="84" y="1790"/>
                  </a:cubicBezTo>
                  <a:lnTo>
                    <a:pt x="84" y="1789"/>
                  </a:lnTo>
                  <a:lnTo>
                    <a:pt x="1290" y="2002"/>
                  </a:lnTo>
                  <a:lnTo>
                    <a:pt x="1755" y="1186"/>
                  </a:lnTo>
                  <a:lnTo>
                    <a:pt x="1606" y="214"/>
                  </a:lnTo>
                  <a:lnTo>
                    <a:pt x="399" y="2"/>
                  </a:lnTo>
                  <a:cubicBezTo>
                    <a:pt x="394" y="1"/>
                    <a:pt x="388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28;p84">
              <a:extLst>
                <a:ext uri="{FF2B5EF4-FFF2-40B4-BE49-F238E27FC236}">
                  <a16:creationId xmlns:a16="http://schemas.microsoft.com/office/drawing/2014/main" id="{D6860431-E098-D38D-3801-650C522332A5}"/>
                </a:ext>
              </a:extLst>
            </p:cNvPr>
            <p:cNvSpPr/>
            <p:nvPr/>
          </p:nvSpPr>
          <p:spPr>
            <a:xfrm>
              <a:off x="3470827" y="3641285"/>
              <a:ext cx="25668" cy="100004"/>
            </a:xfrm>
            <a:custGeom>
              <a:avLst/>
              <a:gdLst/>
              <a:ahLst/>
              <a:cxnLst/>
              <a:rect l="l" t="t" r="r" b="b"/>
              <a:pathLst>
                <a:path w="952" h="3709" extrusionOk="0">
                  <a:moveTo>
                    <a:pt x="246" y="1"/>
                  </a:moveTo>
                  <a:cubicBezTo>
                    <a:pt x="235" y="1"/>
                    <a:pt x="224" y="1"/>
                    <a:pt x="213" y="3"/>
                  </a:cubicBezTo>
                  <a:cubicBezTo>
                    <a:pt x="88" y="21"/>
                    <a:pt x="1" y="136"/>
                    <a:pt x="19" y="262"/>
                  </a:cubicBezTo>
                  <a:lnTo>
                    <a:pt x="482" y="3511"/>
                  </a:lnTo>
                  <a:cubicBezTo>
                    <a:pt x="497" y="3624"/>
                    <a:pt x="594" y="3707"/>
                    <a:pt x="708" y="3708"/>
                  </a:cubicBezTo>
                  <a:cubicBezTo>
                    <a:pt x="719" y="3708"/>
                    <a:pt x="729" y="3707"/>
                    <a:pt x="741" y="3705"/>
                  </a:cubicBezTo>
                  <a:cubicBezTo>
                    <a:pt x="865" y="3687"/>
                    <a:pt x="952" y="3572"/>
                    <a:pt x="934" y="3446"/>
                  </a:cubicBezTo>
                  <a:lnTo>
                    <a:pt x="472" y="197"/>
                  </a:lnTo>
                  <a:cubicBezTo>
                    <a:pt x="455" y="83"/>
                    <a:pt x="357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9;p84">
              <a:extLst>
                <a:ext uri="{FF2B5EF4-FFF2-40B4-BE49-F238E27FC236}">
                  <a16:creationId xmlns:a16="http://schemas.microsoft.com/office/drawing/2014/main" id="{A3770FD8-2FB0-1100-B38B-D76C57CBB287}"/>
                </a:ext>
              </a:extLst>
            </p:cNvPr>
            <p:cNvSpPr/>
            <p:nvPr/>
          </p:nvSpPr>
          <p:spPr>
            <a:xfrm>
              <a:off x="3413559" y="3421325"/>
              <a:ext cx="64090" cy="353613"/>
            </a:xfrm>
            <a:custGeom>
              <a:avLst/>
              <a:gdLst/>
              <a:ahLst/>
              <a:cxnLst/>
              <a:rect l="l" t="t" r="r" b="b"/>
              <a:pathLst>
                <a:path w="2377" h="13115" extrusionOk="0">
                  <a:moveTo>
                    <a:pt x="1479" y="0"/>
                  </a:moveTo>
                  <a:cubicBezTo>
                    <a:pt x="1434" y="0"/>
                    <a:pt x="1394" y="32"/>
                    <a:pt x="1386" y="76"/>
                  </a:cubicBezTo>
                  <a:lnTo>
                    <a:pt x="0" y="7941"/>
                  </a:lnTo>
                  <a:lnTo>
                    <a:pt x="1250" y="13115"/>
                  </a:lnTo>
                  <a:lnTo>
                    <a:pt x="2219" y="12881"/>
                  </a:lnTo>
                  <a:lnTo>
                    <a:pt x="1017" y="7910"/>
                  </a:lnTo>
                  <a:lnTo>
                    <a:pt x="2367" y="250"/>
                  </a:lnTo>
                  <a:cubicBezTo>
                    <a:pt x="2376" y="200"/>
                    <a:pt x="2343" y="152"/>
                    <a:pt x="2292" y="144"/>
                  </a:cubicBezTo>
                  <a:lnTo>
                    <a:pt x="1494" y="1"/>
                  </a:lnTo>
                  <a:cubicBezTo>
                    <a:pt x="1489" y="1"/>
                    <a:pt x="1484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30;p84">
              <a:extLst>
                <a:ext uri="{FF2B5EF4-FFF2-40B4-BE49-F238E27FC236}">
                  <a16:creationId xmlns:a16="http://schemas.microsoft.com/office/drawing/2014/main" id="{9580B2F8-3A30-34F0-FFC1-460FA4D7B0A5}"/>
                </a:ext>
              </a:extLst>
            </p:cNvPr>
            <p:cNvSpPr/>
            <p:nvPr/>
          </p:nvSpPr>
          <p:spPr>
            <a:xfrm>
              <a:off x="3390964" y="3427661"/>
              <a:ext cx="139396" cy="34647"/>
            </a:xfrm>
            <a:custGeom>
              <a:avLst/>
              <a:gdLst/>
              <a:ahLst/>
              <a:cxnLst/>
              <a:rect l="l" t="t" r="r" b="b"/>
              <a:pathLst>
                <a:path w="5170" h="1285" extrusionOk="0">
                  <a:moveTo>
                    <a:pt x="249" y="1"/>
                  </a:moveTo>
                  <a:cubicBezTo>
                    <a:pt x="140" y="1"/>
                    <a:pt x="43" y="79"/>
                    <a:pt x="23" y="190"/>
                  </a:cubicBezTo>
                  <a:cubicBezTo>
                    <a:pt x="1" y="314"/>
                    <a:pt x="85" y="433"/>
                    <a:pt x="209" y="454"/>
                  </a:cubicBezTo>
                  <a:lnTo>
                    <a:pt x="4892" y="1281"/>
                  </a:lnTo>
                  <a:cubicBezTo>
                    <a:pt x="4904" y="1283"/>
                    <a:pt x="4917" y="1284"/>
                    <a:pt x="4931" y="1284"/>
                  </a:cubicBezTo>
                  <a:cubicBezTo>
                    <a:pt x="5050" y="1284"/>
                    <a:pt x="5149" y="1193"/>
                    <a:pt x="5159" y="1075"/>
                  </a:cubicBezTo>
                  <a:cubicBezTo>
                    <a:pt x="5170" y="957"/>
                    <a:pt x="5088" y="851"/>
                    <a:pt x="4971" y="830"/>
                  </a:cubicBezTo>
                  <a:lnTo>
                    <a:pt x="288" y="4"/>
                  </a:lnTo>
                  <a:cubicBezTo>
                    <a:pt x="275" y="2"/>
                    <a:pt x="262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31;p84">
              <a:extLst>
                <a:ext uri="{FF2B5EF4-FFF2-40B4-BE49-F238E27FC236}">
                  <a16:creationId xmlns:a16="http://schemas.microsoft.com/office/drawing/2014/main" id="{C355F800-AC4A-12E7-B36A-6714E0730B4E}"/>
                </a:ext>
              </a:extLst>
            </p:cNvPr>
            <p:cNvSpPr/>
            <p:nvPr/>
          </p:nvSpPr>
          <p:spPr>
            <a:xfrm>
              <a:off x="3384682" y="3463899"/>
              <a:ext cx="136889" cy="46726"/>
            </a:xfrm>
            <a:custGeom>
              <a:avLst/>
              <a:gdLst/>
              <a:ahLst/>
              <a:cxnLst/>
              <a:rect l="l" t="t" r="r" b="b"/>
              <a:pathLst>
                <a:path w="5077" h="1733" extrusionOk="0">
                  <a:moveTo>
                    <a:pt x="256" y="1"/>
                  </a:moveTo>
                  <a:cubicBezTo>
                    <a:pt x="155" y="1"/>
                    <a:pt x="62" y="67"/>
                    <a:pt x="35" y="169"/>
                  </a:cubicBezTo>
                  <a:cubicBezTo>
                    <a:pt x="1" y="290"/>
                    <a:pt x="72" y="416"/>
                    <a:pt x="193" y="450"/>
                  </a:cubicBezTo>
                  <a:lnTo>
                    <a:pt x="4775" y="1724"/>
                  </a:lnTo>
                  <a:cubicBezTo>
                    <a:pt x="4794" y="1730"/>
                    <a:pt x="4815" y="1733"/>
                    <a:pt x="4836" y="1733"/>
                  </a:cubicBezTo>
                  <a:cubicBezTo>
                    <a:pt x="4950" y="1731"/>
                    <a:pt x="5045" y="1648"/>
                    <a:pt x="5062" y="1534"/>
                  </a:cubicBezTo>
                  <a:cubicBezTo>
                    <a:pt x="5077" y="1422"/>
                    <a:pt x="5007" y="1314"/>
                    <a:pt x="4897" y="1284"/>
                  </a:cubicBezTo>
                  <a:lnTo>
                    <a:pt x="316" y="9"/>
                  </a:lnTo>
                  <a:cubicBezTo>
                    <a:pt x="296" y="3"/>
                    <a:pt x="276" y="1"/>
                    <a:pt x="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2;p84">
              <a:extLst>
                <a:ext uri="{FF2B5EF4-FFF2-40B4-BE49-F238E27FC236}">
                  <a16:creationId xmlns:a16="http://schemas.microsoft.com/office/drawing/2014/main" id="{E977BB2E-26B8-F9AC-6D6A-54B9D0DA6E1E}"/>
                </a:ext>
              </a:extLst>
            </p:cNvPr>
            <p:cNvSpPr/>
            <p:nvPr/>
          </p:nvSpPr>
          <p:spPr>
            <a:xfrm>
              <a:off x="3514048" y="3625404"/>
              <a:ext cx="208878" cy="150828"/>
            </a:xfrm>
            <a:custGeom>
              <a:avLst/>
              <a:gdLst/>
              <a:ahLst/>
              <a:cxnLst/>
              <a:rect l="l" t="t" r="r" b="b"/>
              <a:pathLst>
                <a:path w="7747" h="5594" extrusionOk="0">
                  <a:moveTo>
                    <a:pt x="5020" y="0"/>
                  </a:moveTo>
                  <a:cubicBezTo>
                    <a:pt x="5010" y="0"/>
                    <a:pt x="5001" y="1"/>
                    <a:pt x="4992" y="1"/>
                  </a:cubicBezTo>
                  <a:lnTo>
                    <a:pt x="1478" y="312"/>
                  </a:lnTo>
                  <a:lnTo>
                    <a:pt x="1" y="4369"/>
                  </a:lnTo>
                  <a:lnTo>
                    <a:pt x="3365" y="5594"/>
                  </a:lnTo>
                  <a:lnTo>
                    <a:pt x="6655" y="5594"/>
                  </a:lnTo>
                  <a:lnTo>
                    <a:pt x="7746" y="2594"/>
                  </a:lnTo>
                  <a:lnTo>
                    <a:pt x="5253" y="97"/>
                  </a:lnTo>
                  <a:cubicBezTo>
                    <a:pt x="5242" y="87"/>
                    <a:pt x="5230" y="75"/>
                    <a:pt x="5216" y="66"/>
                  </a:cubicBezTo>
                  <a:cubicBezTo>
                    <a:pt x="5209" y="58"/>
                    <a:pt x="5198" y="52"/>
                    <a:pt x="5189" y="48"/>
                  </a:cubicBezTo>
                  <a:cubicBezTo>
                    <a:pt x="5139" y="17"/>
                    <a:pt x="5079" y="0"/>
                    <a:pt x="5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3;p84">
              <a:extLst>
                <a:ext uri="{FF2B5EF4-FFF2-40B4-BE49-F238E27FC236}">
                  <a16:creationId xmlns:a16="http://schemas.microsoft.com/office/drawing/2014/main" id="{6ACFA0D4-BF84-5DF3-E81D-F74F503B0192}"/>
                </a:ext>
              </a:extLst>
            </p:cNvPr>
            <p:cNvSpPr/>
            <p:nvPr/>
          </p:nvSpPr>
          <p:spPr>
            <a:xfrm>
              <a:off x="3547320" y="3624110"/>
              <a:ext cx="175607" cy="87466"/>
            </a:xfrm>
            <a:custGeom>
              <a:avLst/>
              <a:gdLst/>
              <a:ahLst/>
              <a:cxnLst/>
              <a:rect l="l" t="t" r="r" b="b"/>
              <a:pathLst>
                <a:path w="6513" h="3244" extrusionOk="0">
                  <a:moveTo>
                    <a:pt x="3787" y="0"/>
                  </a:moveTo>
                  <a:cubicBezTo>
                    <a:pt x="3778" y="0"/>
                    <a:pt x="3768" y="1"/>
                    <a:pt x="3758" y="2"/>
                  </a:cubicBezTo>
                  <a:lnTo>
                    <a:pt x="244" y="313"/>
                  </a:lnTo>
                  <a:lnTo>
                    <a:pt x="0" y="982"/>
                  </a:lnTo>
                  <a:lnTo>
                    <a:pt x="3535" y="671"/>
                  </a:lnTo>
                  <a:cubicBezTo>
                    <a:pt x="3546" y="670"/>
                    <a:pt x="3558" y="670"/>
                    <a:pt x="3569" y="670"/>
                  </a:cubicBezTo>
                  <a:cubicBezTo>
                    <a:pt x="3630" y="670"/>
                    <a:pt x="3690" y="686"/>
                    <a:pt x="3743" y="719"/>
                  </a:cubicBezTo>
                  <a:cubicBezTo>
                    <a:pt x="3752" y="725"/>
                    <a:pt x="3762" y="730"/>
                    <a:pt x="3770" y="737"/>
                  </a:cubicBezTo>
                  <a:cubicBezTo>
                    <a:pt x="3785" y="748"/>
                    <a:pt x="3798" y="758"/>
                    <a:pt x="3810" y="770"/>
                  </a:cubicBezTo>
                  <a:lnTo>
                    <a:pt x="6276" y="3243"/>
                  </a:lnTo>
                  <a:lnTo>
                    <a:pt x="6512" y="2594"/>
                  </a:lnTo>
                  <a:lnTo>
                    <a:pt x="4019" y="97"/>
                  </a:lnTo>
                  <a:cubicBezTo>
                    <a:pt x="4008" y="85"/>
                    <a:pt x="3996" y="75"/>
                    <a:pt x="3982" y="66"/>
                  </a:cubicBezTo>
                  <a:cubicBezTo>
                    <a:pt x="3973" y="58"/>
                    <a:pt x="3964" y="54"/>
                    <a:pt x="3955" y="46"/>
                  </a:cubicBezTo>
                  <a:cubicBezTo>
                    <a:pt x="3905" y="16"/>
                    <a:pt x="3846" y="0"/>
                    <a:pt x="378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34;p84">
              <a:extLst>
                <a:ext uri="{FF2B5EF4-FFF2-40B4-BE49-F238E27FC236}">
                  <a16:creationId xmlns:a16="http://schemas.microsoft.com/office/drawing/2014/main" id="{932B8004-2F21-0837-A3E9-CECF7BA182F2}"/>
                </a:ext>
              </a:extLst>
            </p:cNvPr>
            <p:cNvSpPr/>
            <p:nvPr/>
          </p:nvSpPr>
          <p:spPr>
            <a:xfrm>
              <a:off x="3571290" y="3561638"/>
              <a:ext cx="57484" cy="55219"/>
            </a:xfrm>
            <a:custGeom>
              <a:avLst/>
              <a:gdLst/>
              <a:ahLst/>
              <a:cxnLst/>
              <a:rect l="l" t="t" r="r" b="b"/>
              <a:pathLst>
                <a:path w="2132" h="2048" extrusionOk="0">
                  <a:moveTo>
                    <a:pt x="2132" y="1"/>
                  </a:moveTo>
                  <a:lnTo>
                    <a:pt x="701" y="128"/>
                  </a:lnTo>
                  <a:lnTo>
                    <a:pt x="1" y="2048"/>
                  </a:lnTo>
                  <a:lnTo>
                    <a:pt x="1" y="2048"/>
                  </a:lnTo>
                  <a:lnTo>
                    <a:pt x="1466" y="1828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5;p84">
              <a:extLst>
                <a:ext uri="{FF2B5EF4-FFF2-40B4-BE49-F238E27FC236}">
                  <a16:creationId xmlns:a16="http://schemas.microsoft.com/office/drawing/2014/main" id="{967CF47C-2C3B-9AE7-1311-BC5A1632CCC3}"/>
                </a:ext>
              </a:extLst>
            </p:cNvPr>
            <p:cNvSpPr/>
            <p:nvPr/>
          </p:nvSpPr>
          <p:spPr>
            <a:xfrm>
              <a:off x="3526559" y="3592375"/>
              <a:ext cx="234331" cy="117422"/>
            </a:xfrm>
            <a:custGeom>
              <a:avLst/>
              <a:gdLst/>
              <a:ahLst/>
              <a:cxnLst/>
              <a:rect l="l" t="t" r="r" b="b"/>
              <a:pathLst>
                <a:path w="8691" h="4355" extrusionOk="0">
                  <a:moveTo>
                    <a:pt x="4897" y="1"/>
                  </a:moveTo>
                  <a:cubicBezTo>
                    <a:pt x="4880" y="1"/>
                    <a:pt x="4863" y="2"/>
                    <a:pt x="4846" y="3"/>
                  </a:cubicBezTo>
                  <a:lnTo>
                    <a:pt x="162" y="419"/>
                  </a:lnTo>
                  <a:cubicBezTo>
                    <a:pt x="69" y="426"/>
                    <a:pt x="0" y="509"/>
                    <a:pt x="8" y="603"/>
                  </a:cubicBezTo>
                  <a:lnTo>
                    <a:pt x="80" y="1404"/>
                  </a:lnTo>
                  <a:cubicBezTo>
                    <a:pt x="87" y="1492"/>
                    <a:pt x="161" y="1559"/>
                    <a:pt x="249" y="1559"/>
                  </a:cubicBezTo>
                  <a:cubicBezTo>
                    <a:pt x="254" y="1559"/>
                    <a:pt x="259" y="1559"/>
                    <a:pt x="263" y="1558"/>
                  </a:cubicBezTo>
                  <a:lnTo>
                    <a:pt x="4528" y="1179"/>
                  </a:lnTo>
                  <a:cubicBezTo>
                    <a:pt x="4537" y="1178"/>
                    <a:pt x="4545" y="1177"/>
                    <a:pt x="4554" y="1177"/>
                  </a:cubicBezTo>
                  <a:cubicBezTo>
                    <a:pt x="4642" y="1177"/>
                    <a:pt x="4727" y="1212"/>
                    <a:pt x="4789" y="1274"/>
                  </a:cubicBezTo>
                  <a:lnTo>
                    <a:pt x="7814" y="4305"/>
                  </a:lnTo>
                  <a:cubicBezTo>
                    <a:pt x="7847" y="4338"/>
                    <a:pt x="7891" y="4354"/>
                    <a:pt x="7934" y="4354"/>
                  </a:cubicBezTo>
                  <a:cubicBezTo>
                    <a:pt x="7977" y="4354"/>
                    <a:pt x="8021" y="4338"/>
                    <a:pt x="8054" y="4305"/>
                  </a:cubicBezTo>
                  <a:lnTo>
                    <a:pt x="8623" y="3738"/>
                  </a:lnTo>
                  <a:cubicBezTo>
                    <a:pt x="8691" y="3671"/>
                    <a:pt x="8691" y="3565"/>
                    <a:pt x="8623" y="3499"/>
                  </a:cubicBezTo>
                  <a:lnTo>
                    <a:pt x="5302" y="169"/>
                  </a:lnTo>
                  <a:cubicBezTo>
                    <a:pt x="5195" y="60"/>
                    <a:pt x="5049" y="1"/>
                    <a:pt x="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6;p84">
              <a:extLst>
                <a:ext uri="{FF2B5EF4-FFF2-40B4-BE49-F238E27FC236}">
                  <a16:creationId xmlns:a16="http://schemas.microsoft.com/office/drawing/2014/main" id="{E990C05F-FDC4-98E0-F7C3-6BD7EC11578D}"/>
                </a:ext>
              </a:extLst>
            </p:cNvPr>
            <p:cNvSpPr/>
            <p:nvPr/>
          </p:nvSpPr>
          <p:spPr>
            <a:xfrm>
              <a:off x="3569213" y="3554546"/>
              <a:ext cx="76816" cy="18011"/>
            </a:xfrm>
            <a:custGeom>
              <a:avLst/>
              <a:gdLst/>
              <a:ahLst/>
              <a:cxnLst/>
              <a:rect l="l" t="t" r="r" b="b"/>
              <a:pathLst>
                <a:path w="2849" h="668" extrusionOk="0">
                  <a:moveTo>
                    <a:pt x="2611" y="0"/>
                  </a:moveTo>
                  <a:cubicBezTo>
                    <a:pt x="2606" y="0"/>
                    <a:pt x="2600" y="0"/>
                    <a:pt x="2594" y="1"/>
                  </a:cubicBezTo>
                  <a:lnTo>
                    <a:pt x="214" y="212"/>
                  </a:lnTo>
                  <a:cubicBezTo>
                    <a:pt x="91" y="222"/>
                    <a:pt x="0" y="327"/>
                    <a:pt x="6" y="449"/>
                  </a:cubicBezTo>
                  <a:cubicBezTo>
                    <a:pt x="11" y="570"/>
                    <a:pt x="111" y="668"/>
                    <a:pt x="233" y="668"/>
                  </a:cubicBezTo>
                  <a:lnTo>
                    <a:pt x="233" y="666"/>
                  </a:lnTo>
                  <a:lnTo>
                    <a:pt x="254" y="666"/>
                  </a:lnTo>
                  <a:lnTo>
                    <a:pt x="2635" y="455"/>
                  </a:lnTo>
                  <a:cubicBezTo>
                    <a:pt x="2759" y="442"/>
                    <a:pt x="2849" y="333"/>
                    <a:pt x="2838" y="209"/>
                  </a:cubicBezTo>
                  <a:cubicBezTo>
                    <a:pt x="2827" y="90"/>
                    <a:pt x="2728" y="0"/>
                    <a:pt x="2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37;p84">
              <a:extLst>
                <a:ext uri="{FF2B5EF4-FFF2-40B4-BE49-F238E27FC236}">
                  <a16:creationId xmlns:a16="http://schemas.microsoft.com/office/drawing/2014/main" id="{5F9C0150-F275-E1B3-0011-3BC060CE14EE}"/>
                </a:ext>
              </a:extLst>
            </p:cNvPr>
            <p:cNvSpPr/>
            <p:nvPr/>
          </p:nvSpPr>
          <p:spPr>
            <a:xfrm>
              <a:off x="3616425" y="3659835"/>
              <a:ext cx="34916" cy="32436"/>
            </a:xfrm>
            <a:custGeom>
              <a:avLst/>
              <a:gdLst/>
              <a:ahLst/>
              <a:cxnLst/>
              <a:rect l="l" t="t" r="r" b="b"/>
              <a:pathLst>
                <a:path w="1295" h="1203" extrusionOk="0">
                  <a:moveTo>
                    <a:pt x="647" y="0"/>
                  </a:moveTo>
                  <a:cubicBezTo>
                    <a:pt x="484" y="0"/>
                    <a:pt x="322" y="66"/>
                    <a:pt x="203" y="196"/>
                  </a:cubicBezTo>
                  <a:cubicBezTo>
                    <a:pt x="39" y="374"/>
                    <a:pt x="0" y="634"/>
                    <a:pt x="102" y="855"/>
                  </a:cubicBezTo>
                  <a:cubicBezTo>
                    <a:pt x="201" y="1067"/>
                    <a:pt x="413" y="1203"/>
                    <a:pt x="647" y="1203"/>
                  </a:cubicBezTo>
                  <a:cubicBezTo>
                    <a:pt x="656" y="1203"/>
                    <a:pt x="664" y="1202"/>
                    <a:pt x="673" y="1202"/>
                  </a:cubicBezTo>
                  <a:cubicBezTo>
                    <a:pt x="915" y="1191"/>
                    <a:pt x="1128" y="1036"/>
                    <a:pt x="1211" y="807"/>
                  </a:cubicBezTo>
                  <a:cubicBezTo>
                    <a:pt x="1295" y="578"/>
                    <a:pt x="1232" y="323"/>
                    <a:pt x="1053" y="158"/>
                  </a:cubicBezTo>
                  <a:cubicBezTo>
                    <a:pt x="938" y="53"/>
                    <a:pt x="792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38;p84">
              <a:extLst>
                <a:ext uri="{FF2B5EF4-FFF2-40B4-BE49-F238E27FC236}">
                  <a16:creationId xmlns:a16="http://schemas.microsoft.com/office/drawing/2014/main" id="{C0C1C9C4-A5D1-043A-FB7D-FF2336742F20}"/>
                </a:ext>
              </a:extLst>
            </p:cNvPr>
            <p:cNvSpPr/>
            <p:nvPr/>
          </p:nvSpPr>
          <p:spPr>
            <a:xfrm>
              <a:off x="3376189" y="3708287"/>
              <a:ext cx="300039" cy="67946"/>
            </a:xfrm>
            <a:custGeom>
              <a:avLst/>
              <a:gdLst/>
              <a:ahLst/>
              <a:cxnLst/>
              <a:rect l="l" t="t" r="r" b="b"/>
              <a:pathLst>
                <a:path w="11128" h="2520" extrusionOk="0">
                  <a:moveTo>
                    <a:pt x="7947" y="1"/>
                  </a:moveTo>
                  <a:cubicBezTo>
                    <a:pt x="7889" y="1"/>
                    <a:pt x="7831" y="22"/>
                    <a:pt x="7787" y="61"/>
                  </a:cubicBezTo>
                  <a:lnTo>
                    <a:pt x="7102" y="682"/>
                  </a:lnTo>
                  <a:cubicBezTo>
                    <a:pt x="7058" y="723"/>
                    <a:pt x="6999" y="745"/>
                    <a:pt x="6939" y="745"/>
                  </a:cubicBezTo>
                  <a:cubicBezTo>
                    <a:pt x="6921" y="745"/>
                    <a:pt x="6902" y="743"/>
                    <a:pt x="6884" y="739"/>
                  </a:cubicBezTo>
                  <a:lnTo>
                    <a:pt x="4665" y="197"/>
                  </a:lnTo>
                  <a:cubicBezTo>
                    <a:pt x="4646" y="193"/>
                    <a:pt x="4626" y="190"/>
                    <a:pt x="4606" y="190"/>
                  </a:cubicBezTo>
                  <a:cubicBezTo>
                    <a:pt x="4569" y="190"/>
                    <a:pt x="4532" y="198"/>
                    <a:pt x="4498" y="214"/>
                  </a:cubicBezTo>
                  <a:lnTo>
                    <a:pt x="2357" y="1186"/>
                  </a:lnTo>
                  <a:cubicBezTo>
                    <a:pt x="2334" y="1196"/>
                    <a:pt x="2309" y="1201"/>
                    <a:pt x="2286" y="1201"/>
                  </a:cubicBezTo>
                  <a:cubicBezTo>
                    <a:pt x="2224" y="1201"/>
                    <a:pt x="2164" y="1168"/>
                    <a:pt x="2134" y="1110"/>
                  </a:cubicBezTo>
                  <a:lnTo>
                    <a:pt x="1785" y="443"/>
                  </a:lnTo>
                  <a:cubicBezTo>
                    <a:pt x="1746" y="368"/>
                    <a:pt x="1669" y="320"/>
                    <a:pt x="1583" y="320"/>
                  </a:cubicBezTo>
                  <a:lnTo>
                    <a:pt x="947" y="320"/>
                  </a:lnTo>
                  <a:cubicBezTo>
                    <a:pt x="854" y="320"/>
                    <a:pt x="772" y="378"/>
                    <a:pt x="740" y="465"/>
                  </a:cubicBezTo>
                  <a:lnTo>
                    <a:pt x="0" y="2520"/>
                  </a:lnTo>
                  <a:lnTo>
                    <a:pt x="11128" y="2520"/>
                  </a:lnTo>
                  <a:lnTo>
                    <a:pt x="9890" y="488"/>
                  </a:lnTo>
                  <a:cubicBezTo>
                    <a:pt x="9855" y="431"/>
                    <a:pt x="9798" y="392"/>
                    <a:pt x="9734" y="377"/>
                  </a:cubicBezTo>
                  <a:lnTo>
                    <a:pt x="7998" y="6"/>
                  </a:lnTo>
                  <a:cubicBezTo>
                    <a:pt x="7981" y="2"/>
                    <a:pt x="7964" y="1"/>
                    <a:pt x="79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9;p84">
              <a:extLst>
                <a:ext uri="{FF2B5EF4-FFF2-40B4-BE49-F238E27FC236}">
                  <a16:creationId xmlns:a16="http://schemas.microsoft.com/office/drawing/2014/main" id="{EE087A36-CAEB-65DC-6BFB-E91A3685F4A9}"/>
                </a:ext>
              </a:extLst>
            </p:cNvPr>
            <p:cNvSpPr/>
            <p:nvPr/>
          </p:nvSpPr>
          <p:spPr>
            <a:xfrm>
              <a:off x="3373628" y="3756442"/>
              <a:ext cx="305189" cy="19790"/>
            </a:xfrm>
            <a:custGeom>
              <a:avLst/>
              <a:gdLst/>
              <a:ahLst/>
              <a:cxnLst/>
              <a:rect l="l" t="t" r="r" b="b"/>
              <a:pathLst>
                <a:path w="11319" h="734" extrusionOk="0">
                  <a:moveTo>
                    <a:pt x="227" y="1"/>
                  </a:moveTo>
                  <a:lnTo>
                    <a:pt x="1" y="734"/>
                  </a:lnTo>
                  <a:lnTo>
                    <a:pt x="11318" y="734"/>
                  </a:lnTo>
                  <a:lnTo>
                    <a:pt x="10935" y="1"/>
                  </a:ln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40;p84">
              <a:extLst>
                <a:ext uri="{FF2B5EF4-FFF2-40B4-BE49-F238E27FC236}">
                  <a16:creationId xmlns:a16="http://schemas.microsoft.com/office/drawing/2014/main" id="{8E60D2D0-BCF3-283C-537C-E52BA5C87188}"/>
                </a:ext>
              </a:extLst>
            </p:cNvPr>
            <p:cNvSpPr/>
            <p:nvPr/>
          </p:nvSpPr>
          <p:spPr>
            <a:xfrm>
              <a:off x="3488029" y="3711989"/>
              <a:ext cx="76385" cy="20815"/>
            </a:xfrm>
            <a:custGeom>
              <a:avLst/>
              <a:gdLst/>
              <a:ahLst/>
              <a:cxnLst/>
              <a:rect l="l" t="t" r="r" b="b"/>
              <a:pathLst>
                <a:path w="2833" h="772" extrusionOk="0">
                  <a:moveTo>
                    <a:pt x="367" y="0"/>
                  </a:moveTo>
                  <a:cubicBezTo>
                    <a:pt x="331" y="0"/>
                    <a:pt x="296" y="8"/>
                    <a:pt x="262" y="23"/>
                  </a:cubicBezTo>
                  <a:lnTo>
                    <a:pt x="0" y="142"/>
                  </a:lnTo>
                  <a:lnTo>
                    <a:pt x="2439" y="764"/>
                  </a:lnTo>
                  <a:cubicBezTo>
                    <a:pt x="2458" y="769"/>
                    <a:pt x="2477" y="771"/>
                    <a:pt x="2496" y="771"/>
                  </a:cubicBezTo>
                  <a:cubicBezTo>
                    <a:pt x="2555" y="771"/>
                    <a:pt x="2612" y="750"/>
                    <a:pt x="2657" y="709"/>
                  </a:cubicBezTo>
                  <a:lnTo>
                    <a:pt x="2832" y="549"/>
                  </a:lnTo>
                  <a:lnTo>
                    <a:pt x="2832" y="549"/>
                  </a:lnTo>
                  <a:cubicBezTo>
                    <a:pt x="2805" y="559"/>
                    <a:pt x="2776" y="564"/>
                    <a:pt x="2747" y="564"/>
                  </a:cubicBezTo>
                  <a:cubicBezTo>
                    <a:pt x="2728" y="564"/>
                    <a:pt x="2710" y="562"/>
                    <a:pt x="2692" y="558"/>
                  </a:cubicBezTo>
                  <a:lnTo>
                    <a:pt x="431" y="8"/>
                  </a:lnTo>
                  <a:cubicBezTo>
                    <a:pt x="410" y="3"/>
                    <a:pt x="389" y="0"/>
                    <a:pt x="36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41;p84">
              <a:extLst>
                <a:ext uri="{FF2B5EF4-FFF2-40B4-BE49-F238E27FC236}">
                  <a16:creationId xmlns:a16="http://schemas.microsoft.com/office/drawing/2014/main" id="{6E90479B-02D6-09B5-CCD8-60C74BB82536}"/>
                </a:ext>
              </a:extLst>
            </p:cNvPr>
            <p:cNvSpPr/>
            <p:nvPr/>
          </p:nvSpPr>
          <p:spPr>
            <a:xfrm>
              <a:off x="3582479" y="3707073"/>
              <a:ext cx="96337" cy="69132"/>
            </a:xfrm>
            <a:custGeom>
              <a:avLst/>
              <a:gdLst/>
              <a:ahLst/>
              <a:cxnLst/>
              <a:rect l="l" t="t" r="r" b="b"/>
              <a:pathLst>
                <a:path w="3573" h="2564" extrusionOk="0">
                  <a:moveTo>
                    <a:pt x="336" y="1"/>
                  </a:moveTo>
                  <a:cubicBezTo>
                    <a:pt x="277" y="1"/>
                    <a:pt x="220" y="22"/>
                    <a:pt x="175" y="63"/>
                  </a:cubicBezTo>
                  <a:lnTo>
                    <a:pt x="0" y="223"/>
                  </a:lnTo>
                  <a:cubicBezTo>
                    <a:pt x="27" y="213"/>
                    <a:pt x="56" y="207"/>
                    <a:pt x="85" y="207"/>
                  </a:cubicBezTo>
                  <a:cubicBezTo>
                    <a:pt x="102" y="207"/>
                    <a:pt x="118" y="209"/>
                    <a:pt x="135" y="213"/>
                  </a:cubicBezTo>
                  <a:lnTo>
                    <a:pt x="1199" y="384"/>
                  </a:lnTo>
                  <a:cubicBezTo>
                    <a:pt x="1264" y="398"/>
                    <a:pt x="1319" y="438"/>
                    <a:pt x="1353" y="495"/>
                  </a:cubicBezTo>
                  <a:lnTo>
                    <a:pt x="2614" y="2563"/>
                  </a:lnTo>
                  <a:lnTo>
                    <a:pt x="3572" y="2563"/>
                  </a:lnTo>
                  <a:lnTo>
                    <a:pt x="2312" y="495"/>
                  </a:lnTo>
                  <a:cubicBezTo>
                    <a:pt x="2277" y="440"/>
                    <a:pt x="2221" y="399"/>
                    <a:pt x="2156" y="386"/>
                  </a:cubicBezTo>
                  <a:lnTo>
                    <a:pt x="387" y="6"/>
                  </a:lnTo>
                  <a:cubicBezTo>
                    <a:pt x="370" y="2"/>
                    <a:pt x="353" y="1"/>
                    <a:pt x="336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42;p84">
              <a:extLst>
                <a:ext uri="{FF2B5EF4-FFF2-40B4-BE49-F238E27FC236}">
                  <a16:creationId xmlns:a16="http://schemas.microsoft.com/office/drawing/2014/main" id="{23236929-4C70-A26E-7496-FC2F1D41B85D}"/>
                </a:ext>
              </a:extLst>
            </p:cNvPr>
            <p:cNvSpPr/>
            <p:nvPr/>
          </p:nvSpPr>
          <p:spPr>
            <a:xfrm>
              <a:off x="3610898" y="3725246"/>
              <a:ext cx="126050" cy="50986"/>
            </a:xfrm>
            <a:custGeom>
              <a:avLst/>
              <a:gdLst/>
              <a:ahLst/>
              <a:cxnLst/>
              <a:rect l="l" t="t" r="r" b="b"/>
              <a:pathLst>
                <a:path w="4675" h="1891" extrusionOk="0">
                  <a:moveTo>
                    <a:pt x="3929" y="0"/>
                  </a:moveTo>
                  <a:cubicBezTo>
                    <a:pt x="3918" y="0"/>
                    <a:pt x="3908" y="1"/>
                    <a:pt x="3897" y="4"/>
                  </a:cubicBezTo>
                  <a:lnTo>
                    <a:pt x="690" y="657"/>
                  </a:lnTo>
                  <a:cubicBezTo>
                    <a:pt x="642" y="666"/>
                    <a:pt x="601" y="697"/>
                    <a:pt x="579" y="741"/>
                  </a:cubicBezTo>
                  <a:lnTo>
                    <a:pt x="0" y="1891"/>
                  </a:lnTo>
                  <a:lnTo>
                    <a:pt x="4674" y="1891"/>
                  </a:lnTo>
                  <a:lnTo>
                    <a:pt x="4078" y="108"/>
                  </a:lnTo>
                  <a:cubicBezTo>
                    <a:pt x="4056" y="43"/>
                    <a:pt x="3995" y="0"/>
                    <a:pt x="3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43;p84">
              <a:extLst>
                <a:ext uri="{FF2B5EF4-FFF2-40B4-BE49-F238E27FC236}">
                  <a16:creationId xmlns:a16="http://schemas.microsoft.com/office/drawing/2014/main" id="{FF733CDF-3DB0-777D-3A7A-1C2B06D6C5C3}"/>
                </a:ext>
              </a:extLst>
            </p:cNvPr>
            <p:cNvSpPr/>
            <p:nvPr/>
          </p:nvSpPr>
          <p:spPr>
            <a:xfrm>
              <a:off x="3699011" y="3725246"/>
              <a:ext cx="37963" cy="50959"/>
            </a:xfrm>
            <a:custGeom>
              <a:avLst/>
              <a:gdLst/>
              <a:ahLst/>
              <a:cxnLst/>
              <a:rect l="l" t="t" r="r" b="b"/>
              <a:pathLst>
                <a:path w="1408" h="1890" extrusionOk="0">
                  <a:moveTo>
                    <a:pt x="662" y="0"/>
                  </a:moveTo>
                  <a:cubicBezTo>
                    <a:pt x="651" y="0"/>
                    <a:pt x="640" y="1"/>
                    <a:pt x="629" y="4"/>
                  </a:cubicBezTo>
                  <a:lnTo>
                    <a:pt x="1" y="131"/>
                  </a:lnTo>
                  <a:cubicBezTo>
                    <a:pt x="59" y="137"/>
                    <a:pt x="110" y="175"/>
                    <a:pt x="131" y="229"/>
                  </a:cubicBezTo>
                  <a:lnTo>
                    <a:pt x="728" y="1889"/>
                  </a:lnTo>
                  <a:lnTo>
                    <a:pt x="1408" y="1889"/>
                  </a:lnTo>
                  <a:lnTo>
                    <a:pt x="811" y="108"/>
                  </a:lnTo>
                  <a:cubicBezTo>
                    <a:pt x="789" y="43"/>
                    <a:pt x="729" y="0"/>
                    <a:pt x="662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44;p84">
              <a:extLst>
                <a:ext uri="{FF2B5EF4-FFF2-40B4-BE49-F238E27FC236}">
                  <a16:creationId xmlns:a16="http://schemas.microsoft.com/office/drawing/2014/main" id="{3C1DEEF8-43B2-A940-13FA-3649AC8F3FF1}"/>
                </a:ext>
              </a:extLst>
            </p:cNvPr>
            <p:cNvSpPr/>
            <p:nvPr/>
          </p:nvSpPr>
          <p:spPr>
            <a:xfrm>
              <a:off x="3473685" y="3734144"/>
              <a:ext cx="65034" cy="26801"/>
            </a:xfrm>
            <a:custGeom>
              <a:avLst/>
              <a:gdLst/>
              <a:ahLst/>
              <a:cxnLst/>
              <a:rect l="l" t="t" r="r" b="b"/>
              <a:pathLst>
                <a:path w="2412" h="994" extrusionOk="0">
                  <a:moveTo>
                    <a:pt x="938" y="1"/>
                  </a:moveTo>
                  <a:cubicBezTo>
                    <a:pt x="836" y="1"/>
                    <a:pt x="735" y="28"/>
                    <a:pt x="647" y="82"/>
                  </a:cubicBezTo>
                  <a:lnTo>
                    <a:pt x="146" y="385"/>
                  </a:lnTo>
                  <a:cubicBezTo>
                    <a:pt x="37" y="450"/>
                    <a:pt x="1" y="592"/>
                    <a:pt x="67" y="701"/>
                  </a:cubicBezTo>
                  <a:cubicBezTo>
                    <a:pt x="110" y="772"/>
                    <a:pt x="184" y="810"/>
                    <a:pt x="262" y="810"/>
                  </a:cubicBezTo>
                  <a:cubicBezTo>
                    <a:pt x="303" y="810"/>
                    <a:pt x="346" y="799"/>
                    <a:pt x="384" y="776"/>
                  </a:cubicBezTo>
                  <a:lnTo>
                    <a:pt x="885" y="472"/>
                  </a:lnTo>
                  <a:cubicBezTo>
                    <a:pt x="899" y="463"/>
                    <a:pt x="917" y="458"/>
                    <a:pt x="935" y="458"/>
                  </a:cubicBezTo>
                  <a:cubicBezTo>
                    <a:pt x="938" y="458"/>
                    <a:pt x="940" y="458"/>
                    <a:pt x="943" y="459"/>
                  </a:cubicBezTo>
                  <a:lnTo>
                    <a:pt x="1528" y="508"/>
                  </a:lnTo>
                  <a:cubicBezTo>
                    <a:pt x="1661" y="520"/>
                    <a:pt x="1780" y="598"/>
                    <a:pt x="1845" y="717"/>
                  </a:cubicBezTo>
                  <a:lnTo>
                    <a:pt x="1927" y="873"/>
                  </a:lnTo>
                  <a:cubicBezTo>
                    <a:pt x="1967" y="947"/>
                    <a:pt x="2045" y="994"/>
                    <a:pt x="2129" y="994"/>
                  </a:cubicBezTo>
                  <a:cubicBezTo>
                    <a:pt x="2302" y="994"/>
                    <a:pt x="2411" y="810"/>
                    <a:pt x="2331" y="657"/>
                  </a:cubicBezTo>
                  <a:lnTo>
                    <a:pt x="2247" y="502"/>
                  </a:lnTo>
                  <a:cubicBezTo>
                    <a:pt x="2111" y="246"/>
                    <a:pt x="1855" y="77"/>
                    <a:pt x="1567" y="53"/>
                  </a:cubicBezTo>
                  <a:lnTo>
                    <a:pt x="982" y="2"/>
                  </a:lnTo>
                  <a:cubicBezTo>
                    <a:pt x="967" y="1"/>
                    <a:pt x="953" y="1"/>
                    <a:pt x="93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45;p84">
              <a:extLst>
                <a:ext uri="{FF2B5EF4-FFF2-40B4-BE49-F238E27FC236}">
                  <a16:creationId xmlns:a16="http://schemas.microsoft.com/office/drawing/2014/main" id="{60D59DBA-FF72-5B12-6A24-1E67A196420A}"/>
                </a:ext>
              </a:extLst>
            </p:cNvPr>
            <p:cNvSpPr/>
            <p:nvPr/>
          </p:nvSpPr>
          <p:spPr>
            <a:xfrm>
              <a:off x="3351869" y="3717184"/>
              <a:ext cx="71909" cy="63928"/>
            </a:xfrm>
            <a:custGeom>
              <a:avLst/>
              <a:gdLst/>
              <a:ahLst/>
              <a:cxnLst/>
              <a:rect l="l" t="t" r="r" b="b"/>
              <a:pathLst>
                <a:path w="2667" h="2371" extrusionOk="0">
                  <a:moveTo>
                    <a:pt x="908" y="0"/>
                  </a:moveTo>
                  <a:cubicBezTo>
                    <a:pt x="878" y="0"/>
                    <a:pt x="848" y="3"/>
                    <a:pt x="818" y="9"/>
                  </a:cubicBezTo>
                  <a:lnTo>
                    <a:pt x="204" y="132"/>
                  </a:lnTo>
                  <a:cubicBezTo>
                    <a:pt x="80" y="158"/>
                    <a:pt x="0" y="277"/>
                    <a:pt x="24" y="401"/>
                  </a:cubicBezTo>
                  <a:cubicBezTo>
                    <a:pt x="47" y="510"/>
                    <a:pt x="142" y="585"/>
                    <a:pt x="248" y="585"/>
                  </a:cubicBezTo>
                  <a:cubicBezTo>
                    <a:pt x="263" y="585"/>
                    <a:pt x="278" y="584"/>
                    <a:pt x="293" y="581"/>
                  </a:cubicBezTo>
                  <a:lnTo>
                    <a:pt x="905" y="458"/>
                  </a:lnTo>
                  <a:lnTo>
                    <a:pt x="2186" y="2273"/>
                  </a:lnTo>
                  <a:cubicBezTo>
                    <a:pt x="2228" y="2335"/>
                    <a:pt x="2299" y="2370"/>
                    <a:pt x="2373" y="2370"/>
                  </a:cubicBezTo>
                  <a:cubicBezTo>
                    <a:pt x="2559" y="2370"/>
                    <a:pt x="2666" y="2161"/>
                    <a:pt x="2560" y="2010"/>
                  </a:cubicBezTo>
                  <a:lnTo>
                    <a:pt x="1276" y="190"/>
                  </a:lnTo>
                  <a:cubicBezTo>
                    <a:pt x="1190" y="70"/>
                    <a:pt x="1052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46;p84">
              <a:extLst>
                <a:ext uri="{FF2B5EF4-FFF2-40B4-BE49-F238E27FC236}">
                  <a16:creationId xmlns:a16="http://schemas.microsoft.com/office/drawing/2014/main" id="{E5E17B5E-6C71-CBD9-2824-D2938027D691}"/>
                </a:ext>
              </a:extLst>
            </p:cNvPr>
            <p:cNvSpPr/>
            <p:nvPr/>
          </p:nvSpPr>
          <p:spPr>
            <a:xfrm>
              <a:off x="3345775" y="3766337"/>
              <a:ext cx="414926" cy="14775"/>
            </a:xfrm>
            <a:custGeom>
              <a:avLst/>
              <a:gdLst/>
              <a:ahLst/>
              <a:cxnLst/>
              <a:rect l="l" t="t" r="r" b="b"/>
              <a:pathLst>
                <a:path w="15389" h="548" extrusionOk="0">
                  <a:moveTo>
                    <a:pt x="229" y="0"/>
                  </a:moveTo>
                  <a:cubicBezTo>
                    <a:pt x="104" y="91"/>
                    <a:pt x="1" y="193"/>
                    <a:pt x="1" y="319"/>
                  </a:cubicBezTo>
                  <a:cubicBezTo>
                    <a:pt x="1" y="396"/>
                    <a:pt x="39" y="465"/>
                    <a:pt x="98" y="465"/>
                  </a:cubicBezTo>
                  <a:cubicBezTo>
                    <a:pt x="135" y="465"/>
                    <a:pt x="181" y="437"/>
                    <a:pt x="229" y="367"/>
                  </a:cubicBezTo>
                  <a:lnTo>
                    <a:pt x="15159" y="367"/>
                  </a:lnTo>
                  <a:lnTo>
                    <a:pt x="15159" y="547"/>
                  </a:lnTo>
                  <a:cubicBezTo>
                    <a:pt x="15285" y="547"/>
                    <a:pt x="15388" y="446"/>
                    <a:pt x="15388" y="319"/>
                  </a:cubicBezTo>
                  <a:cubicBezTo>
                    <a:pt x="15388" y="193"/>
                    <a:pt x="15286" y="90"/>
                    <a:pt x="15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4082;p84">
            <a:extLst>
              <a:ext uri="{FF2B5EF4-FFF2-40B4-BE49-F238E27FC236}">
                <a16:creationId xmlns:a16="http://schemas.microsoft.com/office/drawing/2014/main" id="{D84B5FA6-BED3-1C7D-951D-4EFE353BD341}"/>
              </a:ext>
            </a:extLst>
          </p:cNvPr>
          <p:cNvGrpSpPr/>
          <p:nvPr/>
        </p:nvGrpSpPr>
        <p:grpSpPr>
          <a:xfrm>
            <a:off x="7305267" y="1990339"/>
            <a:ext cx="580864" cy="448013"/>
            <a:chOff x="7984296" y="1629909"/>
            <a:chExt cx="434662" cy="278226"/>
          </a:xfrm>
        </p:grpSpPr>
        <p:sp>
          <p:nvSpPr>
            <p:cNvPr id="1474" name="Google Shape;4083;p84">
              <a:extLst>
                <a:ext uri="{FF2B5EF4-FFF2-40B4-BE49-F238E27FC236}">
                  <a16:creationId xmlns:a16="http://schemas.microsoft.com/office/drawing/2014/main" id="{52B69D0F-C089-E3D5-F71C-866DF7CABE5F}"/>
                </a:ext>
              </a:extLst>
            </p:cNvPr>
            <p:cNvSpPr/>
            <p:nvPr/>
          </p:nvSpPr>
          <p:spPr>
            <a:xfrm>
              <a:off x="8369509" y="1629909"/>
              <a:ext cx="14506" cy="29362"/>
            </a:xfrm>
            <a:custGeom>
              <a:avLst/>
              <a:gdLst/>
              <a:ahLst/>
              <a:cxnLst/>
              <a:rect l="l" t="t" r="r" b="b"/>
              <a:pathLst>
                <a:path w="538" h="1089" extrusionOk="0">
                  <a:moveTo>
                    <a:pt x="295" y="0"/>
                  </a:moveTo>
                  <a:cubicBezTo>
                    <a:pt x="160" y="0"/>
                    <a:pt x="51" y="109"/>
                    <a:pt x="0" y="244"/>
                  </a:cubicBezTo>
                  <a:lnTo>
                    <a:pt x="0" y="845"/>
                  </a:lnTo>
                  <a:cubicBezTo>
                    <a:pt x="51" y="980"/>
                    <a:pt x="160" y="1089"/>
                    <a:pt x="295" y="1089"/>
                  </a:cubicBezTo>
                  <a:cubicBezTo>
                    <a:pt x="430" y="1089"/>
                    <a:pt x="537" y="980"/>
                    <a:pt x="367" y="845"/>
                  </a:cubicBezTo>
                  <a:lnTo>
                    <a:pt x="367" y="244"/>
                  </a:lnTo>
                  <a:cubicBezTo>
                    <a:pt x="537" y="109"/>
                    <a:pt x="428" y="0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084;p84">
              <a:extLst>
                <a:ext uri="{FF2B5EF4-FFF2-40B4-BE49-F238E27FC236}">
                  <a16:creationId xmlns:a16="http://schemas.microsoft.com/office/drawing/2014/main" id="{6DDCAE60-F6DE-BEB8-C0C4-5F91D79EB809}"/>
                </a:ext>
              </a:extLst>
            </p:cNvPr>
            <p:cNvSpPr/>
            <p:nvPr/>
          </p:nvSpPr>
          <p:spPr>
            <a:xfrm>
              <a:off x="8068877" y="1629909"/>
              <a:ext cx="14209" cy="29362"/>
            </a:xfrm>
            <a:custGeom>
              <a:avLst/>
              <a:gdLst/>
              <a:ahLst/>
              <a:cxnLst/>
              <a:rect l="l" t="t" r="r" b="b"/>
              <a:pathLst>
                <a:path w="527" h="1089" extrusionOk="0">
                  <a:moveTo>
                    <a:pt x="244" y="0"/>
                  </a:moveTo>
                  <a:cubicBezTo>
                    <a:pt x="110" y="0"/>
                    <a:pt x="0" y="109"/>
                    <a:pt x="160" y="244"/>
                  </a:cubicBezTo>
                  <a:lnTo>
                    <a:pt x="160" y="845"/>
                  </a:lnTo>
                  <a:cubicBezTo>
                    <a:pt x="2" y="980"/>
                    <a:pt x="110" y="1089"/>
                    <a:pt x="244" y="1089"/>
                  </a:cubicBezTo>
                  <a:cubicBezTo>
                    <a:pt x="379" y="1089"/>
                    <a:pt x="488" y="980"/>
                    <a:pt x="527" y="845"/>
                  </a:cubicBezTo>
                  <a:lnTo>
                    <a:pt x="527" y="244"/>
                  </a:lnTo>
                  <a:cubicBezTo>
                    <a:pt x="488" y="109"/>
                    <a:pt x="37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085;p84">
              <a:extLst>
                <a:ext uri="{FF2B5EF4-FFF2-40B4-BE49-F238E27FC236}">
                  <a16:creationId xmlns:a16="http://schemas.microsoft.com/office/drawing/2014/main" id="{D7CB1708-ECC4-4FCB-AE6B-FD93A83B5378}"/>
                </a:ext>
              </a:extLst>
            </p:cNvPr>
            <p:cNvSpPr/>
            <p:nvPr/>
          </p:nvSpPr>
          <p:spPr>
            <a:xfrm>
              <a:off x="8310246" y="1640182"/>
              <a:ext cx="79054" cy="80699"/>
            </a:xfrm>
            <a:custGeom>
              <a:avLst/>
              <a:gdLst/>
              <a:ahLst/>
              <a:cxnLst/>
              <a:rect l="l" t="t" r="r" b="b"/>
              <a:pathLst>
                <a:path w="2932" h="2993" extrusionOk="0">
                  <a:moveTo>
                    <a:pt x="1467" y="1"/>
                  </a:moveTo>
                  <a:cubicBezTo>
                    <a:pt x="1393" y="1"/>
                    <a:pt x="1318" y="18"/>
                    <a:pt x="1250" y="51"/>
                  </a:cubicBezTo>
                  <a:lnTo>
                    <a:pt x="0" y="676"/>
                  </a:lnTo>
                  <a:lnTo>
                    <a:pt x="0" y="2665"/>
                  </a:lnTo>
                  <a:lnTo>
                    <a:pt x="1466" y="2993"/>
                  </a:lnTo>
                  <a:lnTo>
                    <a:pt x="2931" y="2665"/>
                  </a:lnTo>
                  <a:lnTo>
                    <a:pt x="2931" y="676"/>
                  </a:lnTo>
                  <a:lnTo>
                    <a:pt x="1683" y="51"/>
                  </a:lnTo>
                  <a:cubicBezTo>
                    <a:pt x="1615" y="18"/>
                    <a:pt x="1541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086;p84">
              <a:extLst>
                <a:ext uri="{FF2B5EF4-FFF2-40B4-BE49-F238E27FC236}">
                  <a16:creationId xmlns:a16="http://schemas.microsoft.com/office/drawing/2014/main" id="{AEED8118-2206-7DF5-CAD5-3CEAB1C00F9E}"/>
                </a:ext>
              </a:extLst>
            </p:cNvPr>
            <p:cNvSpPr/>
            <p:nvPr/>
          </p:nvSpPr>
          <p:spPr>
            <a:xfrm>
              <a:off x="8295416" y="1635221"/>
              <a:ext cx="114024" cy="36480"/>
            </a:xfrm>
            <a:custGeom>
              <a:avLst/>
              <a:gdLst/>
              <a:ahLst/>
              <a:cxnLst/>
              <a:rect l="l" t="t" r="r" b="b"/>
              <a:pathLst>
                <a:path w="4229" h="1353" extrusionOk="0">
                  <a:moveTo>
                    <a:pt x="2121" y="1"/>
                  </a:moveTo>
                  <a:cubicBezTo>
                    <a:pt x="2010" y="1"/>
                    <a:pt x="1898" y="26"/>
                    <a:pt x="1796" y="77"/>
                  </a:cubicBezTo>
                  <a:lnTo>
                    <a:pt x="169" y="892"/>
                  </a:lnTo>
                  <a:cubicBezTo>
                    <a:pt x="48" y="952"/>
                    <a:pt x="0" y="1098"/>
                    <a:pt x="60" y="1218"/>
                  </a:cubicBezTo>
                  <a:cubicBezTo>
                    <a:pt x="103" y="1303"/>
                    <a:pt x="189" y="1352"/>
                    <a:pt x="278" y="1352"/>
                  </a:cubicBezTo>
                  <a:cubicBezTo>
                    <a:pt x="315" y="1352"/>
                    <a:pt x="351" y="1344"/>
                    <a:pt x="386" y="1327"/>
                  </a:cubicBezTo>
                  <a:lnTo>
                    <a:pt x="2014" y="512"/>
                  </a:lnTo>
                  <a:cubicBezTo>
                    <a:pt x="2048" y="496"/>
                    <a:pt x="2085" y="487"/>
                    <a:pt x="2121" y="487"/>
                  </a:cubicBezTo>
                  <a:cubicBezTo>
                    <a:pt x="2158" y="487"/>
                    <a:pt x="2194" y="496"/>
                    <a:pt x="2228" y="512"/>
                  </a:cubicBezTo>
                  <a:lnTo>
                    <a:pt x="3856" y="1327"/>
                  </a:lnTo>
                  <a:cubicBezTo>
                    <a:pt x="3889" y="1343"/>
                    <a:pt x="3927" y="1352"/>
                    <a:pt x="3964" y="1352"/>
                  </a:cubicBezTo>
                  <a:cubicBezTo>
                    <a:pt x="4078" y="1352"/>
                    <a:pt x="4176" y="1275"/>
                    <a:pt x="4202" y="1165"/>
                  </a:cubicBezTo>
                  <a:cubicBezTo>
                    <a:pt x="4229" y="1055"/>
                    <a:pt x="4175" y="941"/>
                    <a:pt x="4073" y="892"/>
                  </a:cubicBezTo>
                  <a:lnTo>
                    <a:pt x="2446" y="77"/>
                  </a:lnTo>
                  <a:cubicBezTo>
                    <a:pt x="2344" y="26"/>
                    <a:pt x="2233" y="1"/>
                    <a:pt x="2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087;p84">
              <a:extLst>
                <a:ext uri="{FF2B5EF4-FFF2-40B4-BE49-F238E27FC236}">
                  <a16:creationId xmlns:a16="http://schemas.microsoft.com/office/drawing/2014/main" id="{9FA757D1-5BE3-32CD-B70A-59E758DCCCE8}"/>
                </a:ext>
              </a:extLst>
            </p:cNvPr>
            <p:cNvSpPr/>
            <p:nvPr/>
          </p:nvSpPr>
          <p:spPr>
            <a:xfrm>
              <a:off x="8339877" y="1677309"/>
              <a:ext cx="29659" cy="33083"/>
            </a:xfrm>
            <a:custGeom>
              <a:avLst/>
              <a:gdLst/>
              <a:ahLst/>
              <a:cxnLst/>
              <a:rect l="l" t="t" r="r" b="b"/>
              <a:pathLst>
                <a:path w="1100" h="1227" extrusionOk="0">
                  <a:moveTo>
                    <a:pt x="549" y="1"/>
                  </a:moveTo>
                  <a:cubicBezTo>
                    <a:pt x="246" y="1"/>
                    <a:pt x="0" y="225"/>
                    <a:pt x="0" y="502"/>
                  </a:cubicBezTo>
                  <a:lnTo>
                    <a:pt x="0" y="1227"/>
                  </a:lnTo>
                  <a:lnTo>
                    <a:pt x="1099" y="1227"/>
                  </a:lnTo>
                  <a:lnTo>
                    <a:pt x="1099" y="502"/>
                  </a:lnTo>
                  <a:cubicBezTo>
                    <a:pt x="1099" y="225"/>
                    <a:pt x="853" y="1"/>
                    <a:pt x="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088;p84">
              <a:extLst>
                <a:ext uri="{FF2B5EF4-FFF2-40B4-BE49-F238E27FC236}">
                  <a16:creationId xmlns:a16="http://schemas.microsoft.com/office/drawing/2014/main" id="{C859FDC9-FD08-0C2B-0345-6D5ABA7E3D08}"/>
                </a:ext>
              </a:extLst>
            </p:cNvPr>
            <p:cNvSpPr/>
            <p:nvPr/>
          </p:nvSpPr>
          <p:spPr>
            <a:xfrm>
              <a:off x="8013928" y="1640182"/>
              <a:ext cx="79054" cy="80699"/>
            </a:xfrm>
            <a:custGeom>
              <a:avLst/>
              <a:gdLst/>
              <a:ahLst/>
              <a:cxnLst/>
              <a:rect l="l" t="t" r="r" b="b"/>
              <a:pathLst>
                <a:path w="2932" h="2993" extrusionOk="0">
                  <a:moveTo>
                    <a:pt x="1465" y="1"/>
                  </a:moveTo>
                  <a:cubicBezTo>
                    <a:pt x="1391" y="1"/>
                    <a:pt x="1317" y="18"/>
                    <a:pt x="1249" y="51"/>
                  </a:cubicBezTo>
                  <a:lnTo>
                    <a:pt x="0" y="676"/>
                  </a:lnTo>
                  <a:lnTo>
                    <a:pt x="0" y="2665"/>
                  </a:lnTo>
                  <a:lnTo>
                    <a:pt x="1466" y="2993"/>
                  </a:lnTo>
                  <a:lnTo>
                    <a:pt x="2931" y="2665"/>
                  </a:lnTo>
                  <a:lnTo>
                    <a:pt x="2931" y="676"/>
                  </a:lnTo>
                  <a:lnTo>
                    <a:pt x="1681" y="51"/>
                  </a:lnTo>
                  <a:cubicBezTo>
                    <a:pt x="1613" y="18"/>
                    <a:pt x="1539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089;p84">
              <a:extLst>
                <a:ext uri="{FF2B5EF4-FFF2-40B4-BE49-F238E27FC236}">
                  <a16:creationId xmlns:a16="http://schemas.microsoft.com/office/drawing/2014/main" id="{487CF0D8-2DF1-BACC-39E8-AE3C65386317}"/>
                </a:ext>
              </a:extLst>
            </p:cNvPr>
            <p:cNvSpPr/>
            <p:nvPr/>
          </p:nvSpPr>
          <p:spPr>
            <a:xfrm>
              <a:off x="7993409" y="1635221"/>
              <a:ext cx="114024" cy="36480"/>
            </a:xfrm>
            <a:custGeom>
              <a:avLst/>
              <a:gdLst/>
              <a:ahLst/>
              <a:cxnLst/>
              <a:rect l="l" t="t" r="r" b="b"/>
              <a:pathLst>
                <a:path w="4229" h="1353" extrusionOk="0">
                  <a:moveTo>
                    <a:pt x="2121" y="1"/>
                  </a:moveTo>
                  <a:cubicBezTo>
                    <a:pt x="2010" y="1"/>
                    <a:pt x="1899" y="26"/>
                    <a:pt x="1796" y="77"/>
                  </a:cubicBezTo>
                  <a:lnTo>
                    <a:pt x="169" y="892"/>
                  </a:lnTo>
                  <a:cubicBezTo>
                    <a:pt x="50" y="952"/>
                    <a:pt x="0" y="1098"/>
                    <a:pt x="60" y="1218"/>
                  </a:cubicBezTo>
                  <a:cubicBezTo>
                    <a:pt x="103" y="1303"/>
                    <a:pt x="189" y="1352"/>
                    <a:pt x="279" y="1352"/>
                  </a:cubicBezTo>
                  <a:cubicBezTo>
                    <a:pt x="315" y="1352"/>
                    <a:pt x="352" y="1344"/>
                    <a:pt x="386" y="1327"/>
                  </a:cubicBezTo>
                  <a:lnTo>
                    <a:pt x="2014" y="512"/>
                  </a:lnTo>
                  <a:cubicBezTo>
                    <a:pt x="2048" y="496"/>
                    <a:pt x="2085" y="487"/>
                    <a:pt x="2121" y="487"/>
                  </a:cubicBezTo>
                  <a:cubicBezTo>
                    <a:pt x="2158" y="487"/>
                    <a:pt x="2195" y="496"/>
                    <a:pt x="2228" y="512"/>
                  </a:cubicBezTo>
                  <a:lnTo>
                    <a:pt x="3857" y="1327"/>
                  </a:lnTo>
                  <a:cubicBezTo>
                    <a:pt x="3889" y="1343"/>
                    <a:pt x="3927" y="1352"/>
                    <a:pt x="3966" y="1352"/>
                  </a:cubicBezTo>
                  <a:cubicBezTo>
                    <a:pt x="4078" y="1352"/>
                    <a:pt x="4177" y="1275"/>
                    <a:pt x="4203" y="1165"/>
                  </a:cubicBezTo>
                  <a:cubicBezTo>
                    <a:pt x="4229" y="1055"/>
                    <a:pt x="4175" y="941"/>
                    <a:pt x="4073" y="892"/>
                  </a:cubicBezTo>
                  <a:lnTo>
                    <a:pt x="2447" y="77"/>
                  </a:lnTo>
                  <a:cubicBezTo>
                    <a:pt x="2344" y="26"/>
                    <a:pt x="2233" y="1"/>
                    <a:pt x="2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090;p84">
              <a:extLst>
                <a:ext uri="{FF2B5EF4-FFF2-40B4-BE49-F238E27FC236}">
                  <a16:creationId xmlns:a16="http://schemas.microsoft.com/office/drawing/2014/main" id="{6A4AB701-DF6D-2CB7-313B-212344A103FD}"/>
                </a:ext>
              </a:extLst>
            </p:cNvPr>
            <p:cNvSpPr/>
            <p:nvPr/>
          </p:nvSpPr>
          <p:spPr>
            <a:xfrm>
              <a:off x="8033691" y="1677309"/>
              <a:ext cx="29659" cy="33083"/>
            </a:xfrm>
            <a:custGeom>
              <a:avLst/>
              <a:gdLst/>
              <a:ahLst/>
              <a:cxnLst/>
              <a:rect l="l" t="t" r="r" b="b"/>
              <a:pathLst>
                <a:path w="1100" h="1227" extrusionOk="0">
                  <a:moveTo>
                    <a:pt x="549" y="1"/>
                  </a:moveTo>
                  <a:cubicBezTo>
                    <a:pt x="245" y="1"/>
                    <a:pt x="0" y="225"/>
                    <a:pt x="0" y="502"/>
                  </a:cubicBezTo>
                  <a:lnTo>
                    <a:pt x="0" y="1227"/>
                  </a:lnTo>
                  <a:lnTo>
                    <a:pt x="1099" y="1227"/>
                  </a:lnTo>
                  <a:lnTo>
                    <a:pt x="1099" y="502"/>
                  </a:lnTo>
                  <a:cubicBezTo>
                    <a:pt x="1099" y="225"/>
                    <a:pt x="852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091;p84">
              <a:extLst>
                <a:ext uri="{FF2B5EF4-FFF2-40B4-BE49-F238E27FC236}">
                  <a16:creationId xmlns:a16="http://schemas.microsoft.com/office/drawing/2014/main" id="{7CFB1F0B-0EDC-BBEB-0AA3-782F3F93A255}"/>
                </a:ext>
              </a:extLst>
            </p:cNvPr>
            <p:cNvSpPr/>
            <p:nvPr/>
          </p:nvSpPr>
          <p:spPr>
            <a:xfrm>
              <a:off x="7984296" y="1740887"/>
              <a:ext cx="434662" cy="167087"/>
            </a:xfrm>
            <a:custGeom>
              <a:avLst/>
              <a:gdLst/>
              <a:ahLst/>
              <a:cxnLst/>
              <a:rect l="l" t="t" r="r" b="b"/>
              <a:pathLst>
                <a:path w="16121" h="6197" extrusionOk="0">
                  <a:moveTo>
                    <a:pt x="2789" y="1"/>
                  </a:moveTo>
                  <a:lnTo>
                    <a:pt x="0" y="312"/>
                  </a:lnTo>
                  <a:lnTo>
                    <a:pt x="0" y="6034"/>
                  </a:lnTo>
                  <a:cubicBezTo>
                    <a:pt x="0" y="6124"/>
                    <a:pt x="72" y="6197"/>
                    <a:pt x="162" y="6197"/>
                  </a:cubicBezTo>
                  <a:lnTo>
                    <a:pt x="15958" y="6197"/>
                  </a:lnTo>
                  <a:cubicBezTo>
                    <a:pt x="16047" y="6197"/>
                    <a:pt x="16121" y="6124"/>
                    <a:pt x="16121" y="6034"/>
                  </a:cubicBezTo>
                  <a:lnTo>
                    <a:pt x="16121" y="312"/>
                  </a:lnTo>
                  <a:lnTo>
                    <a:pt x="13743" y="1"/>
                  </a:lnTo>
                  <a:lnTo>
                    <a:pt x="10990" y="312"/>
                  </a:lnTo>
                  <a:lnTo>
                    <a:pt x="10990" y="2695"/>
                  </a:lnTo>
                  <a:cubicBezTo>
                    <a:pt x="10990" y="3392"/>
                    <a:pt x="10659" y="4048"/>
                    <a:pt x="10098" y="4462"/>
                  </a:cubicBezTo>
                  <a:lnTo>
                    <a:pt x="9405" y="4972"/>
                  </a:lnTo>
                  <a:cubicBezTo>
                    <a:pt x="9295" y="5053"/>
                    <a:pt x="9160" y="5098"/>
                    <a:pt x="9023" y="5098"/>
                  </a:cubicBezTo>
                  <a:lnTo>
                    <a:pt x="7931" y="5098"/>
                  </a:lnTo>
                  <a:cubicBezTo>
                    <a:pt x="7800" y="5098"/>
                    <a:pt x="7671" y="5058"/>
                    <a:pt x="7563" y="4983"/>
                  </a:cubicBezTo>
                  <a:lnTo>
                    <a:pt x="6807" y="4459"/>
                  </a:lnTo>
                  <a:cubicBezTo>
                    <a:pt x="6216" y="4050"/>
                    <a:pt x="5863" y="3375"/>
                    <a:pt x="5863" y="2656"/>
                  </a:cubicBezTo>
                  <a:lnTo>
                    <a:pt x="5863" y="312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092;p84">
              <a:extLst>
                <a:ext uri="{FF2B5EF4-FFF2-40B4-BE49-F238E27FC236}">
                  <a16:creationId xmlns:a16="http://schemas.microsoft.com/office/drawing/2014/main" id="{7A49056E-F62F-B3DC-27A7-14C495DDEE4F}"/>
                </a:ext>
              </a:extLst>
            </p:cNvPr>
            <p:cNvSpPr/>
            <p:nvPr/>
          </p:nvSpPr>
          <p:spPr>
            <a:xfrm>
              <a:off x="8389866" y="1744122"/>
              <a:ext cx="29093" cy="164013"/>
            </a:xfrm>
            <a:custGeom>
              <a:avLst/>
              <a:gdLst/>
              <a:ahLst/>
              <a:cxnLst/>
              <a:rect l="l" t="t" r="r" b="b"/>
              <a:pathLst>
                <a:path w="1079" h="6083" extrusionOk="0">
                  <a:moveTo>
                    <a:pt x="1" y="6077"/>
                  </a:moveTo>
                  <a:cubicBezTo>
                    <a:pt x="13" y="6080"/>
                    <a:pt x="25" y="6082"/>
                    <a:pt x="37" y="6082"/>
                  </a:cubicBezTo>
                  <a:cubicBezTo>
                    <a:pt x="50" y="6082"/>
                    <a:pt x="62" y="6080"/>
                    <a:pt x="75" y="6077"/>
                  </a:cubicBezTo>
                  <a:close/>
                  <a:moveTo>
                    <a:pt x="346" y="0"/>
                  </a:moveTo>
                  <a:lnTo>
                    <a:pt x="346" y="5941"/>
                  </a:lnTo>
                  <a:cubicBezTo>
                    <a:pt x="214" y="6005"/>
                    <a:pt x="140" y="6060"/>
                    <a:pt x="75" y="6077"/>
                  </a:cubicBezTo>
                  <a:lnTo>
                    <a:pt x="916" y="6077"/>
                  </a:lnTo>
                  <a:cubicBezTo>
                    <a:pt x="928" y="6080"/>
                    <a:pt x="940" y="6082"/>
                    <a:pt x="952" y="6082"/>
                  </a:cubicBezTo>
                  <a:cubicBezTo>
                    <a:pt x="1024" y="6082"/>
                    <a:pt x="1079" y="6018"/>
                    <a:pt x="1079" y="5941"/>
                  </a:cubicBezTo>
                  <a:lnTo>
                    <a:pt x="1079" y="15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093;p84">
              <a:extLst>
                <a:ext uri="{FF2B5EF4-FFF2-40B4-BE49-F238E27FC236}">
                  <a16:creationId xmlns:a16="http://schemas.microsoft.com/office/drawing/2014/main" id="{625AD52F-B3FE-AA4C-F092-C319456EC981}"/>
                </a:ext>
              </a:extLst>
            </p:cNvPr>
            <p:cNvSpPr/>
            <p:nvPr/>
          </p:nvSpPr>
          <p:spPr>
            <a:xfrm>
              <a:off x="8112691" y="1744958"/>
              <a:ext cx="80267" cy="133464"/>
            </a:xfrm>
            <a:custGeom>
              <a:avLst/>
              <a:gdLst/>
              <a:ahLst/>
              <a:cxnLst/>
              <a:rect l="l" t="t" r="r" b="b"/>
              <a:pathLst>
                <a:path w="2977" h="4950" extrusionOk="0">
                  <a:moveTo>
                    <a:pt x="1" y="1"/>
                  </a:moveTo>
                  <a:lnTo>
                    <a:pt x="1" y="2531"/>
                  </a:lnTo>
                  <a:cubicBezTo>
                    <a:pt x="35" y="3236"/>
                    <a:pt x="375" y="3900"/>
                    <a:pt x="949" y="4311"/>
                  </a:cubicBezTo>
                  <a:lnTo>
                    <a:pt x="1684" y="4841"/>
                  </a:lnTo>
                  <a:cubicBezTo>
                    <a:pt x="1779" y="4912"/>
                    <a:pt x="1894" y="4949"/>
                    <a:pt x="2012" y="4949"/>
                  </a:cubicBezTo>
                  <a:cubicBezTo>
                    <a:pt x="2028" y="4949"/>
                    <a:pt x="2045" y="4948"/>
                    <a:pt x="2061" y="4947"/>
                  </a:cubicBezTo>
                  <a:lnTo>
                    <a:pt x="2878" y="4947"/>
                  </a:lnTo>
                  <a:cubicBezTo>
                    <a:pt x="2778" y="4938"/>
                    <a:pt x="2682" y="4902"/>
                    <a:pt x="2601" y="4841"/>
                  </a:cubicBezTo>
                  <a:lnTo>
                    <a:pt x="2600" y="4841"/>
                  </a:lnTo>
                  <a:lnTo>
                    <a:pt x="1864" y="4311"/>
                  </a:lnTo>
                  <a:cubicBezTo>
                    <a:pt x="1290" y="3900"/>
                    <a:pt x="950" y="3236"/>
                    <a:pt x="733" y="2531"/>
                  </a:cubicBezTo>
                  <a:lnTo>
                    <a:pt x="733" y="128"/>
                  </a:lnTo>
                  <a:lnTo>
                    <a:pt x="1" y="1"/>
                  </a:lnTo>
                  <a:close/>
                  <a:moveTo>
                    <a:pt x="2878" y="4947"/>
                  </a:moveTo>
                  <a:cubicBezTo>
                    <a:pt x="2894" y="4948"/>
                    <a:pt x="2911" y="4949"/>
                    <a:pt x="2927" y="4949"/>
                  </a:cubicBezTo>
                  <a:cubicBezTo>
                    <a:pt x="2943" y="4949"/>
                    <a:pt x="2960" y="4948"/>
                    <a:pt x="2976" y="4947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094;p84">
              <a:extLst>
                <a:ext uri="{FF2B5EF4-FFF2-40B4-BE49-F238E27FC236}">
                  <a16:creationId xmlns:a16="http://schemas.microsoft.com/office/drawing/2014/main" id="{4361F834-1181-1AE8-2657-9E2F93116D81}"/>
                </a:ext>
              </a:extLst>
            </p:cNvPr>
            <p:cNvSpPr/>
            <p:nvPr/>
          </p:nvSpPr>
          <p:spPr>
            <a:xfrm>
              <a:off x="8280614" y="1710365"/>
              <a:ext cx="138318" cy="39554"/>
            </a:xfrm>
            <a:custGeom>
              <a:avLst/>
              <a:gdLst/>
              <a:ahLst/>
              <a:cxnLst/>
              <a:rect l="l" t="t" r="r" b="b"/>
              <a:pathLst>
                <a:path w="5130" h="1467" extrusionOk="0">
                  <a:moveTo>
                    <a:pt x="163" y="1"/>
                  </a:moveTo>
                  <a:cubicBezTo>
                    <a:pt x="74" y="1"/>
                    <a:pt x="0" y="74"/>
                    <a:pt x="0" y="164"/>
                  </a:cubicBezTo>
                  <a:lnTo>
                    <a:pt x="0" y="1466"/>
                  </a:lnTo>
                  <a:lnTo>
                    <a:pt x="5129" y="1466"/>
                  </a:lnTo>
                  <a:lnTo>
                    <a:pt x="5129" y="164"/>
                  </a:lnTo>
                  <a:cubicBezTo>
                    <a:pt x="5129" y="74"/>
                    <a:pt x="5057" y="1"/>
                    <a:pt x="4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095;p84">
              <a:extLst>
                <a:ext uri="{FF2B5EF4-FFF2-40B4-BE49-F238E27FC236}">
                  <a16:creationId xmlns:a16="http://schemas.microsoft.com/office/drawing/2014/main" id="{8D303B64-1B7A-5D41-0DC0-016AE910404E}"/>
                </a:ext>
              </a:extLst>
            </p:cNvPr>
            <p:cNvSpPr/>
            <p:nvPr/>
          </p:nvSpPr>
          <p:spPr>
            <a:xfrm>
              <a:off x="8389839" y="1710365"/>
              <a:ext cx="29093" cy="39554"/>
            </a:xfrm>
            <a:custGeom>
              <a:avLst/>
              <a:gdLst/>
              <a:ahLst/>
              <a:cxnLst/>
              <a:rect l="l" t="t" r="r" b="b"/>
              <a:pathLst>
                <a:path w="1079" h="1467" extrusionOk="0">
                  <a:moveTo>
                    <a:pt x="0" y="1"/>
                  </a:moveTo>
                  <a:cubicBezTo>
                    <a:pt x="90" y="16"/>
                    <a:pt x="163" y="89"/>
                    <a:pt x="345" y="179"/>
                  </a:cubicBezTo>
                  <a:lnTo>
                    <a:pt x="345" y="1466"/>
                  </a:lnTo>
                  <a:lnTo>
                    <a:pt x="1078" y="1466"/>
                  </a:lnTo>
                  <a:lnTo>
                    <a:pt x="1078" y="179"/>
                  </a:lnTo>
                  <a:cubicBezTo>
                    <a:pt x="1078" y="156"/>
                    <a:pt x="1074" y="135"/>
                    <a:pt x="1066" y="114"/>
                  </a:cubicBezTo>
                  <a:cubicBezTo>
                    <a:pt x="1050" y="76"/>
                    <a:pt x="1018" y="46"/>
                    <a:pt x="979" y="29"/>
                  </a:cubicBezTo>
                  <a:cubicBezTo>
                    <a:pt x="957" y="22"/>
                    <a:pt x="936" y="13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096;p84">
              <a:extLst>
                <a:ext uri="{FF2B5EF4-FFF2-40B4-BE49-F238E27FC236}">
                  <a16:creationId xmlns:a16="http://schemas.microsoft.com/office/drawing/2014/main" id="{686C6531-254F-43FE-33A0-E249BA1213CA}"/>
                </a:ext>
              </a:extLst>
            </p:cNvPr>
            <p:cNvSpPr/>
            <p:nvPr/>
          </p:nvSpPr>
          <p:spPr>
            <a:xfrm>
              <a:off x="7984296" y="1710365"/>
              <a:ext cx="158054" cy="39554"/>
            </a:xfrm>
            <a:custGeom>
              <a:avLst/>
              <a:gdLst/>
              <a:ahLst/>
              <a:cxnLst/>
              <a:rect l="l" t="t" r="r" b="b"/>
              <a:pathLst>
                <a:path w="5862" h="1467" extrusionOk="0">
                  <a:moveTo>
                    <a:pt x="162" y="1"/>
                  </a:moveTo>
                  <a:cubicBezTo>
                    <a:pt x="72" y="1"/>
                    <a:pt x="0" y="74"/>
                    <a:pt x="0" y="164"/>
                  </a:cubicBezTo>
                  <a:lnTo>
                    <a:pt x="0" y="1466"/>
                  </a:lnTo>
                  <a:lnTo>
                    <a:pt x="5862" y="1466"/>
                  </a:lnTo>
                  <a:lnTo>
                    <a:pt x="5862" y="164"/>
                  </a:lnTo>
                  <a:cubicBezTo>
                    <a:pt x="5862" y="74"/>
                    <a:pt x="5789" y="1"/>
                    <a:pt x="5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097;p84">
              <a:extLst>
                <a:ext uri="{FF2B5EF4-FFF2-40B4-BE49-F238E27FC236}">
                  <a16:creationId xmlns:a16="http://schemas.microsoft.com/office/drawing/2014/main" id="{EC9B8E79-B34F-9216-3DF5-03E8A93EF291}"/>
                </a:ext>
              </a:extLst>
            </p:cNvPr>
            <p:cNvSpPr/>
            <p:nvPr/>
          </p:nvSpPr>
          <p:spPr>
            <a:xfrm>
              <a:off x="8109240" y="1710365"/>
              <a:ext cx="29093" cy="39554"/>
            </a:xfrm>
            <a:custGeom>
              <a:avLst/>
              <a:gdLst/>
              <a:ahLst/>
              <a:cxnLst/>
              <a:rect l="l" t="t" r="r" b="b"/>
              <a:pathLst>
                <a:path w="1079" h="1467" extrusionOk="0">
                  <a:moveTo>
                    <a:pt x="0" y="1"/>
                  </a:moveTo>
                  <a:cubicBezTo>
                    <a:pt x="90" y="16"/>
                    <a:pt x="162" y="89"/>
                    <a:pt x="162" y="179"/>
                  </a:cubicBezTo>
                  <a:lnTo>
                    <a:pt x="129" y="179"/>
                  </a:lnTo>
                  <a:lnTo>
                    <a:pt x="129" y="1466"/>
                  </a:lnTo>
                  <a:lnTo>
                    <a:pt x="861" y="1466"/>
                  </a:lnTo>
                  <a:lnTo>
                    <a:pt x="861" y="179"/>
                  </a:lnTo>
                  <a:cubicBezTo>
                    <a:pt x="1078" y="156"/>
                    <a:pt x="1074" y="134"/>
                    <a:pt x="1065" y="114"/>
                  </a:cubicBezTo>
                  <a:cubicBezTo>
                    <a:pt x="1048" y="76"/>
                    <a:pt x="1018" y="46"/>
                    <a:pt x="980" y="29"/>
                  </a:cubicBezTo>
                  <a:cubicBezTo>
                    <a:pt x="957" y="22"/>
                    <a:pt x="936" y="13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098;p84">
              <a:extLst>
                <a:ext uri="{FF2B5EF4-FFF2-40B4-BE49-F238E27FC236}">
                  <a16:creationId xmlns:a16="http://schemas.microsoft.com/office/drawing/2014/main" id="{80EF5683-7D23-DFFB-4931-4247B453B0E5}"/>
                </a:ext>
              </a:extLst>
            </p:cNvPr>
            <p:cNvSpPr/>
            <p:nvPr/>
          </p:nvSpPr>
          <p:spPr>
            <a:xfrm>
              <a:off x="8161275" y="1828950"/>
              <a:ext cx="100578" cy="49400"/>
            </a:xfrm>
            <a:custGeom>
              <a:avLst/>
              <a:gdLst/>
              <a:ahLst/>
              <a:cxnLst/>
              <a:rect l="l" t="t" r="r" b="b"/>
              <a:pathLst>
                <a:path w="3467" h="1832" extrusionOk="0">
                  <a:moveTo>
                    <a:pt x="1749" y="1"/>
                  </a:moveTo>
                  <a:cubicBezTo>
                    <a:pt x="1694" y="1"/>
                    <a:pt x="1639" y="7"/>
                    <a:pt x="1585" y="20"/>
                  </a:cubicBezTo>
                  <a:cubicBezTo>
                    <a:pt x="1279" y="93"/>
                    <a:pt x="1046" y="388"/>
                    <a:pt x="1022" y="703"/>
                  </a:cubicBezTo>
                  <a:cubicBezTo>
                    <a:pt x="937" y="677"/>
                    <a:pt x="852" y="664"/>
                    <a:pt x="767" y="664"/>
                  </a:cubicBezTo>
                  <a:cubicBezTo>
                    <a:pt x="450" y="664"/>
                    <a:pt x="149" y="840"/>
                    <a:pt x="1" y="1137"/>
                  </a:cubicBezTo>
                  <a:cubicBezTo>
                    <a:pt x="20" y="1152"/>
                    <a:pt x="41" y="1167"/>
                    <a:pt x="62" y="1181"/>
                  </a:cubicBezTo>
                  <a:lnTo>
                    <a:pt x="832" y="1735"/>
                  </a:lnTo>
                  <a:cubicBezTo>
                    <a:pt x="920" y="1798"/>
                    <a:pt x="1025" y="1832"/>
                    <a:pt x="1134" y="1832"/>
                  </a:cubicBezTo>
                  <a:lnTo>
                    <a:pt x="2261" y="1832"/>
                  </a:lnTo>
                  <a:cubicBezTo>
                    <a:pt x="2369" y="1832"/>
                    <a:pt x="2475" y="1798"/>
                    <a:pt x="2562" y="1735"/>
                  </a:cubicBezTo>
                  <a:lnTo>
                    <a:pt x="3404" y="1129"/>
                  </a:lnTo>
                  <a:lnTo>
                    <a:pt x="3467" y="977"/>
                  </a:lnTo>
                  <a:cubicBezTo>
                    <a:pt x="3431" y="811"/>
                    <a:pt x="3345" y="660"/>
                    <a:pt x="3223" y="545"/>
                  </a:cubicBezTo>
                  <a:cubicBezTo>
                    <a:pt x="3080" y="413"/>
                    <a:pt x="2842" y="309"/>
                    <a:pt x="2632" y="309"/>
                  </a:cubicBezTo>
                  <a:cubicBezTo>
                    <a:pt x="2550" y="309"/>
                    <a:pt x="2472" y="325"/>
                    <a:pt x="2406" y="361"/>
                  </a:cubicBezTo>
                  <a:cubicBezTo>
                    <a:pt x="2271" y="138"/>
                    <a:pt x="2009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099;p84">
              <a:extLst>
                <a:ext uri="{FF2B5EF4-FFF2-40B4-BE49-F238E27FC236}">
                  <a16:creationId xmlns:a16="http://schemas.microsoft.com/office/drawing/2014/main" id="{F623B12A-09CF-0ABC-6CC4-B11721983934}"/>
                </a:ext>
              </a:extLst>
            </p:cNvPr>
            <p:cNvSpPr/>
            <p:nvPr/>
          </p:nvSpPr>
          <p:spPr>
            <a:xfrm>
              <a:off x="8364440" y="1779875"/>
              <a:ext cx="14964" cy="16636"/>
            </a:xfrm>
            <a:custGeom>
              <a:avLst/>
              <a:gdLst/>
              <a:ahLst/>
              <a:cxnLst/>
              <a:rect l="l" t="t" r="r" b="b"/>
              <a:pathLst>
                <a:path w="555" h="617" extrusionOk="0">
                  <a:moveTo>
                    <a:pt x="244" y="1"/>
                  </a:moveTo>
                  <a:cubicBezTo>
                    <a:pt x="109" y="1"/>
                    <a:pt x="0" y="108"/>
                    <a:pt x="188" y="243"/>
                  </a:cubicBezTo>
                  <a:lnTo>
                    <a:pt x="188" y="374"/>
                  </a:lnTo>
                  <a:cubicBezTo>
                    <a:pt x="0" y="507"/>
                    <a:pt x="109" y="617"/>
                    <a:pt x="244" y="617"/>
                  </a:cubicBezTo>
                  <a:cubicBezTo>
                    <a:pt x="378" y="617"/>
                    <a:pt x="487" y="507"/>
                    <a:pt x="555" y="374"/>
                  </a:cubicBezTo>
                  <a:lnTo>
                    <a:pt x="555" y="243"/>
                  </a:lnTo>
                  <a:cubicBezTo>
                    <a:pt x="486" y="110"/>
                    <a:pt x="378" y="1"/>
                    <a:pt x="24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100;p84">
              <a:extLst>
                <a:ext uri="{FF2B5EF4-FFF2-40B4-BE49-F238E27FC236}">
                  <a16:creationId xmlns:a16="http://schemas.microsoft.com/office/drawing/2014/main" id="{1AF4871C-40BE-ED0C-016D-F71F128AF6C5}"/>
                </a:ext>
              </a:extLst>
            </p:cNvPr>
            <p:cNvSpPr/>
            <p:nvPr/>
          </p:nvSpPr>
          <p:spPr>
            <a:xfrm>
              <a:off x="8339877" y="1832640"/>
              <a:ext cx="14047" cy="16636"/>
            </a:xfrm>
            <a:custGeom>
              <a:avLst/>
              <a:gdLst/>
              <a:ahLst/>
              <a:cxnLst/>
              <a:rect l="l" t="t" r="r" b="b"/>
              <a:pathLst>
                <a:path w="521" h="617" extrusionOk="0">
                  <a:moveTo>
                    <a:pt x="277" y="1"/>
                  </a:moveTo>
                  <a:cubicBezTo>
                    <a:pt x="142" y="1"/>
                    <a:pt x="33" y="110"/>
                    <a:pt x="0" y="245"/>
                  </a:cubicBezTo>
                  <a:lnTo>
                    <a:pt x="0" y="375"/>
                  </a:lnTo>
                  <a:cubicBezTo>
                    <a:pt x="33" y="508"/>
                    <a:pt x="142" y="617"/>
                    <a:pt x="277" y="617"/>
                  </a:cubicBezTo>
                  <a:cubicBezTo>
                    <a:pt x="412" y="617"/>
                    <a:pt x="521" y="508"/>
                    <a:pt x="367" y="375"/>
                  </a:cubicBezTo>
                  <a:lnTo>
                    <a:pt x="367" y="245"/>
                  </a:lnTo>
                  <a:cubicBezTo>
                    <a:pt x="519" y="110"/>
                    <a:pt x="412" y="1"/>
                    <a:pt x="277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101;p84">
              <a:extLst>
                <a:ext uri="{FF2B5EF4-FFF2-40B4-BE49-F238E27FC236}">
                  <a16:creationId xmlns:a16="http://schemas.microsoft.com/office/drawing/2014/main" id="{48B3918F-3EA5-1771-E2E0-DAFB85E0DFBC}"/>
                </a:ext>
              </a:extLst>
            </p:cNvPr>
            <p:cNvSpPr/>
            <p:nvPr/>
          </p:nvSpPr>
          <p:spPr>
            <a:xfrm>
              <a:off x="8369509" y="1854453"/>
              <a:ext cx="14506" cy="16636"/>
            </a:xfrm>
            <a:custGeom>
              <a:avLst/>
              <a:gdLst/>
              <a:ahLst/>
              <a:cxnLst/>
              <a:rect l="l" t="t" r="r" b="b"/>
              <a:pathLst>
                <a:path w="538" h="617" extrusionOk="0">
                  <a:moveTo>
                    <a:pt x="295" y="1"/>
                  </a:moveTo>
                  <a:cubicBezTo>
                    <a:pt x="160" y="1"/>
                    <a:pt x="51" y="108"/>
                    <a:pt x="0" y="243"/>
                  </a:cubicBezTo>
                  <a:lnTo>
                    <a:pt x="0" y="375"/>
                  </a:lnTo>
                  <a:cubicBezTo>
                    <a:pt x="51" y="508"/>
                    <a:pt x="160" y="617"/>
                    <a:pt x="295" y="617"/>
                  </a:cubicBezTo>
                  <a:cubicBezTo>
                    <a:pt x="430" y="617"/>
                    <a:pt x="537" y="508"/>
                    <a:pt x="367" y="375"/>
                  </a:cubicBezTo>
                  <a:lnTo>
                    <a:pt x="367" y="243"/>
                  </a:lnTo>
                  <a:cubicBezTo>
                    <a:pt x="537" y="108"/>
                    <a:pt x="428" y="1"/>
                    <a:pt x="295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102;p84">
              <a:extLst>
                <a:ext uri="{FF2B5EF4-FFF2-40B4-BE49-F238E27FC236}">
                  <a16:creationId xmlns:a16="http://schemas.microsoft.com/office/drawing/2014/main" id="{12B3515A-956F-D375-BEFF-5C505F2F059A}"/>
                </a:ext>
              </a:extLst>
            </p:cNvPr>
            <p:cNvSpPr/>
            <p:nvPr/>
          </p:nvSpPr>
          <p:spPr>
            <a:xfrm>
              <a:off x="8300377" y="1868689"/>
              <a:ext cx="16097" cy="16609"/>
            </a:xfrm>
            <a:custGeom>
              <a:avLst/>
              <a:gdLst/>
              <a:ahLst/>
              <a:cxnLst/>
              <a:rect l="l" t="t" r="r" b="b"/>
              <a:pathLst>
                <a:path w="597" h="616" extrusionOk="0">
                  <a:moveTo>
                    <a:pt x="353" y="1"/>
                  </a:moveTo>
                  <a:cubicBezTo>
                    <a:pt x="218" y="1"/>
                    <a:pt x="109" y="108"/>
                    <a:pt x="0" y="243"/>
                  </a:cubicBezTo>
                  <a:lnTo>
                    <a:pt x="0" y="373"/>
                  </a:lnTo>
                  <a:cubicBezTo>
                    <a:pt x="109" y="507"/>
                    <a:pt x="218" y="615"/>
                    <a:pt x="353" y="615"/>
                  </a:cubicBezTo>
                  <a:cubicBezTo>
                    <a:pt x="488" y="615"/>
                    <a:pt x="597" y="507"/>
                    <a:pt x="366" y="373"/>
                  </a:cubicBezTo>
                  <a:lnTo>
                    <a:pt x="366" y="243"/>
                  </a:lnTo>
                  <a:cubicBezTo>
                    <a:pt x="595" y="108"/>
                    <a:pt x="488" y="1"/>
                    <a:pt x="353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103;p84">
              <a:extLst>
                <a:ext uri="{FF2B5EF4-FFF2-40B4-BE49-F238E27FC236}">
                  <a16:creationId xmlns:a16="http://schemas.microsoft.com/office/drawing/2014/main" id="{5E48723B-0083-F7B6-459D-99E30A23E9D3}"/>
                </a:ext>
              </a:extLst>
            </p:cNvPr>
            <p:cNvSpPr/>
            <p:nvPr/>
          </p:nvSpPr>
          <p:spPr>
            <a:xfrm>
              <a:off x="8310246" y="1799962"/>
              <a:ext cx="15989" cy="16636"/>
            </a:xfrm>
            <a:custGeom>
              <a:avLst/>
              <a:gdLst/>
              <a:ahLst/>
              <a:cxnLst/>
              <a:rect l="l" t="t" r="r" b="b"/>
              <a:pathLst>
                <a:path w="593" h="617" extrusionOk="0">
                  <a:moveTo>
                    <a:pt x="349" y="0"/>
                  </a:moveTo>
                  <a:cubicBezTo>
                    <a:pt x="216" y="0"/>
                    <a:pt x="107" y="108"/>
                    <a:pt x="0" y="242"/>
                  </a:cubicBezTo>
                  <a:lnTo>
                    <a:pt x="0" y="372"/>
                  </a:lnTo>
                  <a:cubicBezTo>
                    <a:pt x="107" y="507"/>
                    <a:pt x="214" y="616"/>
                    <a:pt x="349" y="616"/>
                  </a:cubicBezTo>
                  <a:cubicBezTo>
                    <a:pt x="483" y="616"/>
                    <a:pt x="593" y="507"/>
                    <a:pt x="367" y="372"/>
                  </a:cubicBezTo>
                  <a:lnTo>
                    <a:pt x="367" y="242"/>
                  </a:lnTo>
                  <a:cubicBezTo>
                    <a:pt x="593" y="109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104;p84">
              <a:extLst>
                <a:ext uri="{FF2B5EF4-FFF2-40B4-BE49-F238E27FC236}">
                  <a16:creationId xmlns:a16="http://schemas.microsoft.com/office/drawing/2014/main" id="{BB23E25F-75CE-06E3-4F38-EBDEA83D0CE5}"/>
                </a:ext>
              </a:extLst>
            </p:cNvPr>
            <p:cNvSpPr/>
            <p:nvPr/>
          </p:nvSpPr>
          <p:spPr>
            <a:xfrm>
              <a:off x="8057553" y="1778149"/>
              <a:ext cx="15611" cy="16636"/>
            </a:xfrm>
            <a:custGeom>
              <a:avLst/>
              <a:gdLst/>
              <a:ahLst/>
              <a:cxnLst/>
              <a:rect l="l" t="t" r="r" b="b"/>
              <a:pathLst>
                <a:path w="579" h="617" extrusionOk="0">
                  <a:moveTo>
                    <a:pt x="243" y="0"/>
                  </a:moveTo>
                  <a:cubicBezTo>
                    <a:pt x="109" y="0"/>
                    <a:pt x="0" y="109"/>
                    <a:pt x="214" y="242"/>
                  </a:cubicBezTo>
                  <a:lnTo>
                    <a:pt x="214" y="373"/>
                  </a:lnTo>
                  <a:cubicBezTo>
                    <a:pt x="0" y="507"/>
                    <a:pt x="109" y="616"/>
                    <a:pt x="243" y="616"/>
                  </a:cubicBezTo>
                  <a:cubicBezTo>
                    <a:pt x="377" y="616"/>
                    <a:pt x="486" y="507"/>
                    <a:pt x="579" y="373"/>
                  </a:cubicBezTo>
                  <a:lnTo>
                    <a:pt x="579" y="242"/>
                  </a:lnTo>
                  <a:cubicBezTo>
                    <a:pt x="486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105;p84">
              <a:extLst>
                <a:ext uri="{FF2B5EF4-FFF2-40B4-BE49-F238E27FC236}">
                  <a16:creationId xmlns:a16="http://schemas.microsoft.com/office/drawing/2014/main" id="{1B10B901-0C50-BD1B-96F6-DD089DF6CCD6}"/>
                </a:ext>
              </a:extLst>
            </p:cNvPr>
            <p:cNvSpPr/>
            <p:nvPr/>
          </p:nvSpPr>
          <p:spPr>
            <a:xfrm>
              <a:off x="8072275" y="1865184"/>
              <a:ext cx="13104" cy="16636"/>
            </a:xfrm>
            <a:custGeom>
              <a:avLst/>
              <a:gdLst/>
              <a:ahLst/>
              <a:cxnLst/>
              <a:rect l="l" t="t" r="r" b="b"/>
              <a:pathLst>
                <a:path w="486" h="617" extrusionOk="0">
                  <a:moveTo>
                    <a:pt x="244" y="0"/>
                  </a:moveTo>
                  <a:cubicBezTo>
                    <a:pt x="109" y="0"/>
                    <a:pt x="0" y="110"/>
                    <a:pt x="34" y="243"/>
                  </a:cubicBezTo>
                  <a:lnTo>
                    <a:pt x="34" y="373"/>
                  </a:lnTo>
                  <a:cubicBezTo>
                    <a:pt x="0" y="507"/>
                    <a:pt x="109" y="617"/>
                    <a:pt x="244" y="617"/>
                  </a:cubicBezTo>
                  <a:cubicBezTo>
                    <a:pt x="377" y="617"/>
                    <a:pt x="486" y="507"/>
                    <a:pt x="401" y="373"/>
                  </a:cubicBezTo>
                  <a:lnTo>
                    <a:pt x="401" y="243"/>
                  </a:lnTo>
                  <a:cubicBezTo>
                    <a:pt x="486" y="110"/>
                    <a:pt x="377" y="0"/>
                    <a:pt x="244" y="0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106;p84">
              <a:extLst>
                <a:ext uri="{FF2B5EF4-FFF2-40B4-BE49-F238E27FC236}">
                  <a16:creationId xmlns:a16="http://schemas.microsoft.com/office/drawing/2014/main" id="{8038815D-BE63-67B0-CC98-05CFD185052C}"/>
                </a:ext>
              </a:extLst>
            </p:cNvPr>
            <p:cNvSpPr/>
            <p:nvPr/>
          </p:nvSpPr>
          <p:spPr>
            <a:xfrm>
              <a:off x="8038410" y="1842239"/>
              <a:ext cx="15045" cy="16636"/>
            </a:xfrm>
            <a:custGeom>
              <a:avLst/>
              <a:gdLst/>
              <a:ahLst/>
              <a:cxnLst/>
              <a:rect l="l" t="t" r="r" b="b"/>
              <a:pathLst>
                <a:path w="558" h="617" extrusionOk="0">
                  <a:moveTo>
                    <a:pt x="244" y="1"/>
                  </a:moveTo>
                  <a:cubicBezTo>
                    <a:pt x="109" y="1"/>
                    <a:pt x="0" y="110"/>
                    <a:pt x="191" y="244"/>
                  </a:cubicBezTo>
                  <a:lnTo>
                    <a:pt x="191" y="374"/>
                  </a:lnTo>
                  <a:cubicBezTo>
                    <a:pt x="0" y="508"/>
                    <a:pt x="109" y="617"/>
                    <a:pt x="244" y="617"/>
                  </a:cubicBezTo>
                  <a:cubicBezTo>
                    <a:pt x="378" y="617"/>
                    <a:pt x="486" y="508"/>
                    <a:pt x="558" y="374"/>
                  </a:cubicBezTo>
                  <a:lnTo>
                    <a:pt x="558" y="244"/>
                  </a:lnTo>
                  <a:cubicBezTo>
                    <a:pt x="486" y="110"/>
                    <a:pt x="377" y="1"/>
                    <a:pt x="24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107;p84">
              <a:extLst>
                <a:ext uri="{FF2B5EF4-FFF2-40B4-BE49-F238E27FC236}">
                  <a16:creationId xmlns:a16="http://schemas.microsoft.com/office/drawing/2014/main" id="{A6072338-D0C4-CD91-D39A-8549C415FC0C}"/>
                </a:ext>
              </a:extLst>
            </p:cNvPr>
            <p:cNvSpPr/>
            <p:nvPr/>
          </p:nvSpPr>
          <p:spPr>
            <a:xfrm>
              <a:off x="8092011" y="1821073"/>
              <a:ext cx="13131" cy="16636"/>
            </a:xfrm>
            <a:custGeom>
              <a:avLst/>
              <a:gdLst/>
              <a:ahLst/>
              <a:cxnLst/>
              <a:rect l="l" t="t" r="r" b="b"/>
              <a:pathLst>
                <a:path w="487" h="617" extrusionOk="0">
                  <a:moveTo>
                    <a:pt x="244" y="1"/>
                  </a:moveTo>
                  <a:cubicBezTo>
                    <a:pt x="110" y="1"/>
                    <a:pt x="1" y="108"/>
                    <a:pt x="35" y="243"/>
                  </a:cubicBezTo>
                  <a:lnTo>
                    <a:pt x="35" y="373"/>
                  </a:lnTo>
                  <a:cubicBezTo>
                    <a:pt x="1" y="508"/>
                    <a:pt x="110" y="617"/>
                    <a:pt x="244" y="617"/>
                  </a:cubicBezTo>
                  <a:cubicBezTo>
                    <a:pt x="379" y="617"/>
                    <a:pt x="487" y="508"/>
                    <a:pt x="401" y="373"/>
                  </a:cubicBezTo>
                  <a:lnTo>
                    <a:pt x="401" y="243"/>
                  </a:lnTo>
                  <a:cubicBezTo>
                    <a:pt x="487" y="110"/>
                    <a:pt x="379" y="1"/>
                    <a:pt x="24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108;p84">
              <a:extLst>
                <a:ext uri="{FF2B5EF4-FFF2-40B4-BE49-F238E27FC236}">
                  <a16:creationId xmlns:a16="http://schemas.microsoft.com/office/drawing/2014/main" id="{2C9A6828-80AF-B655-7A43-B4A0718511B2}"/>
                </a:ext>
              </a:extLst>
            </p:cNvPr>
            <p:cNvSpPr/>
            <p:nvPr/>
          </p:nvSpPr>
          <p:spPr>
            <a:xfrm>
              <a:off x="8017433" y="1799962"/>
              <a:ext cx="16285" cy="16636"/>
            </a:xfrm>
            <a:custGeom>
              <a:avLst/>
              <a:gdLst/>
              <a:ahLst/>
              <a:cxnLst/>
              <a:rect l="l" t="t" r="r" b="b"/>
              <a:pathLst>
                <a:path w="604" h="617" extrusionOk="0">
                  <a:moveTo>
                    <a:pt x="244" y="0"/>
                  </a:moveTo>
                  <a:cubicBezTo>
                    <a:pt x="110" y="0"/>
                    <a:pt x="1" y="108"/>
                    <a:pt x="237" y="242"/>
                  </a:cubicBezTo>
                  <a:lnTo>
                    <a:pt x="237" y="372"/>
                  </a:lnTo>
                  <a:cubicBezTo>
                    <a:pt x="1" y="507"/>
                    <a:pt x="110" y="616"/>
                    <a:pt x="244" y="616"/>
                  </a:cubicBezTo>
                  <a:cubicBezTo>
                    <a:pt x="379" y="616"/>
                    <a:pt x="488" y="507"/>
                    <a:pt x="603" y="372"/>
                  </a:cubicBezTo>
                  <a:lnTo>
                    <a:pt x="603" y="242"/>
                  </a:lnTo>
                  <a:cubicBezTo>
                    <a:pt x="486" y="109"/>
                    <a:pt x="379" y="0"/>
                    <a:pt x="244" y="0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>
          <a:extLst>
            <a:ext uri="{FF2B5EF4-FFF2-40B4-BE49-F238E27FC236}">
              <a16:creationId xmlns:a16="http://schemas.microsoft.com/office/drawing/2014/main" id="{9CB7B2A8-E575-4842-2CF5-0AE6DD92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0">
            <a:extLst>
              <a:ext uri="{FF2B5EF4-FFF2-40B4-BE49-F238E27FC236}">
                <a16:creationId xmlns:a16="http://schemas.microsoft.com/office/drawing/2014/main" id="{33E4EF69-55CA-FEE9-6D4C-98CC27D564CB}"/>
              </a:ext>
            </a:extLst>
          </p:cNvPr>
          <p:cNvSpPr/>
          <p:nvPr/>
        </p:nvSpPr>
        <p:spPr>
          <a:xfrm>
            <a:off x="6372975" y="8436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60">
            <a:extLst>
              <a:ext uri="{FF2B5EF4-FFF2-40B4-BE49-F238E27FC236}">
                <a16:creationId xmlns:a16="http://schemas.microsoft.com/office/drawing/2014/main" id="{C8E7DB87-3D24-B63A-9650-356D7FF2A2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0600" y="1641518"/>
            <a:ext cx="4014677" cy="17006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Regions &amp; Response</a:t>
            </a:r>
            <a:endParaRPr dirty="0"/>
          </a:p>
        </p:txBody>
      </p:sp>
      <p:sp>
        <p:nvSpPr>
          <p:cNvPr id="1726" name="Google Shape;1726;p60">
            <a:extLst>
              <a:ext uri="{FF2B5EF4-FFF2-40B4-BE49-F238E27FC236}">
                <a16:creationId xmlns:a16="http://schemas.microsoft.com/office/drawing/2014/main" id="{95590692-FFCF-420C-FAC5-D6C767B1DFB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350900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674" name="Group 1673">
            <a:extLst>
              <a:ext uri="{FF2B5EF4-FFF2-40B4-BE49-F238E27FC236}">
                <a16:creationId xmlns:a16="http://schemas.microsoft.com/office/drawing/2014/main" id="{F6D4196F-4C1B-37F1-FD10-9C102456711E}"/>
              </a:ext>
            </a:extLst>
          </p:cNvPr>
          <p:cNvGrpSpPr/>
          <p:nvPr/>
        </p:nvGrpSpPr>
        <p:grpSpPr>
          <a:xfrm>
            <a:off x="122799" y="1228258"/>
            <a:ext cx="3399627" cy="2851480"/>
            <a:chOff x="715109" y="1523587"/>
            <a:chExt cx="5257335" cy="2800774"/>
          </a:xfrm>
        </p:grpSpPr>
        <p:grpSp>
          <p:nvGrpSpPr>
            <p:cNvPr id="1675" name="Google Shape;2135;p71">
              <a:extLst>
                <a:ext uri="{FF2B5EF4-FFF2-40B4-BE49-F238E27FC236}">
                  <a16:creationId xmlns:a16="http://schemas.microsoft.com/office/drawing/2014/main" id="{33454B96-65BC-4977-1A66-E24686CC58DB}"/>
                </a:ext>
              </a:extLst>
            </p:cNvPr>
            <p:cNvGrpSpPr/>
            <p:nvPr/>
          </p:nvGrpSpPr>
          <p:grpSpPr>
            <a:xfrm>
              <a:off x="715109" y="1523587"/>
              <a:ext cx="5257335" cy="2800774"/>
              <a:chOff x="233350" y="949250"/>
              <a:chExt cx="7137300" cy="3802300"/>
            </a:xfrm>
          </p:grpSpPr>
          <p:sp>
            <p:nvSpPr>
              <p:cNvPr id="1688" name="Google Shape;2136;p71">
                <a:extLst>
                  <a:ext uri="{FF2B5EF4-FFF2-40B4-BE49-F238E27FC236}">
                    <a16:creationId xmlns:a16="http://schemas.microsoft.com/office/drawing/2014/main" id="{E4D3E391-0248-929B-7A4A-7846D30B7593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2137;p71">
                <a:extLst>
                  <a:ext uri="{FF2B5EF4-FFF2-40B4-BE49-F238E27FC236}">
                    <a16:creationId xmlns:a16="http://schemas.microsoft.com/office/drawing/2014/main" id="{D14E228A-01EA-3C16-5E8F-272BDB790EFF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2138;p71">
                <a:extLst>
                  <a:ext uri="{FF2B5EF4-FFF2-40B4-BE49-F238E27FC236}">
                    <a16:creationId xmlns:a16="http://schemas.microsoft.com/office/drawing/2014/main" id="{4AFE7693-9684-119B-9AFB-3F32A54D0066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2139;p71">
                <a:extLst>
                  <a:ext uri="{FF2B5EF4-FFF2-40B4-BE49-F238E27FC236}">
                    <a16:creationId xmlns:a16="http://schemas.microsoft.com/office/drawing/2014/main" id="{4AF63AE7-1934-6A75-59AE-D92056C5C09F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2140;p71">
                <a:extLst>
                  <a:ext uri="{FF2B5EF4-FFF2-40B4-BE49-F238E27FC236}">
                    <a16:creationId xmlns:a16="http://schemas.microsoft.com/office/drawing/2014/main" id="{9093DA2B-A16C-E5A9-8386-4E2A4CD5A4AE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2141;p71">
                <a:extLst>
                  <a:ext uri="{FF2B5EF4-FFF2-40B4-BE49-F238E27FC236}">
                    <a16:creationId xmlns:a16="http://schemas.microsoft.com/office/drawing/2014/main" id="{2F0FBC99-BD28-C41E-D78E-227B6F3B410A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2142;p71">
                <a:extLst>
                  <a:ext uri="{FF2B5EF4-FFF2-40B4-BE49-F238E27FC236}">
                    <a16:creationId xmlns:a16="http://schemas.microsoft.com/office/drawing/2014/main" id="{F47F61FA-6FCF-CC37-A82D-3D2DF7912038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2143;p71">
                <a:extLst>
                  <a:ext uri="{FF2B5EF4-FFF2-40B4-BE49-F238E27FC236}">
                    <a16:creationId xmlns:a16="http://schemas.microsoft.com/office/drawing/2014/main" id="{879A220F-AFE3-1F2E-F956-4F727CF1387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2144;p71">
                <a:extLst>
                  <a:ext uri="{FF2B5EF4-FFF2-40B4-BE49-F238E27FC236}">
                    <a16:creationId xmlns:a16="http://schemas.microsoft.com/office/drawing/2014/main" id="{7710A519-8F95-2FED-10E4-56722411EC33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2145;p71">
                <a:extLst>
                  <a:ext uri="{FF2B5EF4-FFF2-40B4-BE49-F238E27FC236}">
                    <a16:creationId xmlns:a16="http://schemas.microsoft.com/office/drawing/2014/main" id="{ECEF7EC5-AD64-2A7A-40FF-64491DED03C0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2146;p71">
                <a:extLst>
                  <a:ext uri="{FF2B5EF4-FFF2-40B4-BE49-F238E27FC236}">
                    <a16:creationId xmlns:a16="http://schemas.microsoft.com/office/drawing/2014/main" id="{D8137345-FA7D-2733-031D-00E2AE2C1281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2147;p71">
                <a:extLst>
                  <a:ext uri="{FF2B5EF4-FFF2-40B4-BE49-F238E27FC236}">
                    <a16:creationId xmlns:a16="http://schemas.microsoft.com/office/drawing/2014/main" id="{3E78F579-0894-C152-CEFB-68CFA945C6B6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2148;p71">
                <a:extLst>
                  <a:ext uri="{FF2B5EF4-FFF2-40B4-BE49-F238E27FC236}">
                    <a16:creationId xmlns:a16="http://schemas.microsoft.com/office/drawing/2014/main" id="{8F4FAD79-85BE-E674-118B-8E4FB305605C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2149;p71">
                <a:extLst>
                  <a:ext uri="{FF2B5EF4-FFF2-40B4-BE49-F238E27FC236}">
                    <a16:creationId xmlns:a16="http://schemas.microsoft.com/office/drawing/2014/main" id="{00605449-C176-7436-D2C0-37FDF6075ED8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2150;p71">
                <a:extLst>
                  <a:ext uri="{FF2B5EF4-FFF2-40B4-BE49-F238E27FC236}">
                    <a16:creationId xmlns:a16="http://schemas.microsoft.com/office/drawing/2014/main" id="{D813F2CB-3282-76C6-E316-287CE8B210BD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2151;p71">
                <a:extLst>
                  <a:ext uri="{FF2B5EF4-FFF2-40B4-BE49-F238E27FC236}">
                    <a16:creationId xmlns:a16="http://schemas.microsoft.com/office/drawing/2014/main" id="{0A6A9DF5-050D-E678-E477-99F48D1EF87C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2152;p71">
                <a:extLst>
                  <a:ext uri="{FF2B5EF4-FFF2-40B4-BE49-F238E27FC236}">
                    <a16:creationId xmlns:a16="http://schemas.microsoft.com/office/drawing/2014/main" id="{E9520332-139A-FC10-BE02-FA48B4F91D50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2153;p71">
                <a:extLst>
                  <a:ext uri="{FF2B5EF4-FFF2-40B4-BE49-F238E27FC236}">
                    <a16:creationId xmlns:a16="http://schemas.microsoft.com/office/drawing/2014/main" id="{3C4B52DD-9A6F-49EB-AAFB-B17F4D915EB0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2154;p71">
                <a:extLst>
                  <a:ext uri="{FF2B5EF4-FFF2-40B4-BE49-F238E27FC236}">
                    <a16:creationId xmlns:a16="http://schemas.microsoft.com/office/drawing/2014/main" id="{761217CD-65FD-EBAD-6834-358991E2DEE5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2155;p71">
                <a:extLst>
                  <a:ext uri="{FF2B5EF4-FFF2-40B4-BE49-F238E27FC236}">
                    <a16:creationId xmlns:a16="http://schemas.microsoft.com/office/drawing/2014/main" id="{F62E0D34-8A6C-B3F5-37EF-028F8EC42AA6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2156;p71">
                <a:extLst>
                  <a:ext uri="{FF2B5EF4-FFF2-40B4-BE49-F238E27FC236}">
                    <a16:creationId xmlns:a16="http://schemas.microsoft.com/office/drawing/2014/main" id="{AC8FE11E-F588-DC01-7E45-71D65889A9D6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2157;p71">
                <a:extLst>
                  <a:ext uri="{FF2B5EF4-FFF2-40B4-BE49-F238E27FC236}">
                    <a16:creationId xmlns:a16="http://schemas.microsoft.com/office/drawing/2014/main" id="{387C7C9F-CB59-2D2B-C7A2-D82363484C5C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2158;p71">
                <a:extLst>
                  <a:ext uri="{FF2B5EF4-FFF2-40B4-BE49-F238E27FC236}">
                    <a16:creationId xmlns:a16="http://schemas.microsoft.com/office/drawing/2014/main" id="{058A45ED-1A08-98A3-DD83-ACEBF92865A4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2159;p71">
                <a:extLst>
                  <a:ext uri="{FF2B5EF4-FFF2-40B4-BE49-F238E27FC236}">
                    <a16:creationId xmlns:a16="http://schemas.microsoft.com/office/drawing/2014/main" id="{F32411EB-0B84-9CD8-95F5-46CEB0676512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2160;p71">
                <a:extLst>
                  <a:ext uri="{FF2B5EF4-FFF2-40B4-BE49-F238E27FC236}">
                    <a16:creationId xmlns:a16="http://schemas.microsoft.com/office/drawing/2014/main" id="{53AFD034-AA58-3BB4-E634-E3E79234A3A2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2161;p71">
                <a:extLst>
                  <a:ext uri="{FF2B5EF4-FFF2-40B4-BE49-F238E27FC236}">
                    <a16:creationId xmlns:a16="http://schemas.microsoft.com/office/drawing/2014/main" id="{C6F1503C-EEA4-A154-1CA5-19FF3185767B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2162;p71">
                <a:extLst>
                  <a:ext uri="{FF2B5EF4-FFF2-40B4-BE49-F238E27FC236}">
                    <a16:creationId xmlns:a16="http://schemas.microsoft.com/office/drawing/2014/main" id="{2E57ECEB-D947-B4E1-BEAE-5A4B98794765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2163;p71">
                <a:extLst>
                  <a:ext uri="{FF2B5EF4-FFF2-40B4-BE49-F238E27FC236}">
                    <a16:creationId xmlns:a16="http://schemas.microsoft.com/office/drawing/2014/main" id="{4F701E34-1DF9-BDE8-EFBC-A3A659187875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2164;p71">
                <a:extLst>
                  <a:ext uri="{FF2B5EF4-FFF2-40B4-BE49-F238E27FC236}">
                    <a16:creationId xmlns:a16="http://schemas.microsoft.com/office/drawing/2014/main" id="{D354FD03-0348-D4A8-7883-A8B8A86BF17E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2165;p71">
                <a:extLst>
                  <a:ext uri="{FF2B5EF4-FFF2-40B4-BE49-F238E27FC236}">
                    <a16:creationId xmlns:a16="http://schemas.microsoft.com/office/drawing/2014/main" id="{51F52D52-25B3-7821-7ED0-BDA10F287D33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2166;p71">
                <a:extLst>
                  <a:ext uri="{FF2B5EF4-FFF2-40B4-BE49-F238E27FC236}">
                    <a16:creationId xmlns:a16="http://schemas.microsoft.com/office/drawing/2014/main" id="{048FBC82-7361-5B9E-4058-2375F8571760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2167;p71">
                <a:extLst>
                  <a:ext uri="{FF2B5EF4-FFF2-40B4-BE49-F238E27FC236}">
                    <a16:creationId xmlns:a16="http://schemas.microsoft.com/office/drawing/2014/main" id="{62A67FFA-5746-4B89-2E6D-160C4648BF62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2168;p71">
                <a:extLst>
                  <a:ext uri="{FF2B5EF4-FFF2-40B4-BE49-F238E27FC236}">
                    <a16:creationId xmlns:a16="http://schemas.microsoft.com/office/drawing/2014/main" id="{7BBA6375-62D2-F371-AF20-9869F822778B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2169;p71">
                <a:extLst>
                  <a:ext uri="{FF2B5EF4-FFF2-40B4-BE49-F238E27FC236}">
                    <a16:creationId xmlns:a16="http://schemas.microsoft.com/office/drawing/2014/main" id="{A42728F5-2DF9-3AED-4BB2-903BDB38C0F4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2170;p71">
                <a:extLst>
                  <a:ext uri="{FF2B5EF4-FFF2-40B4-BE49-F238E27FC236}">
                    <a16:creationId xmlns:a16="http://schemas.microsoft.com/office/drawing/2014/main" id="{05BEF6CC-9843-214E-C48C-871A063A85C5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2171;p71">
                <a:extLst>
                  <a:ext uri="{FF2B5EF4-FFF2-40B4-BE49-F238E27FC236}">
                    <a16:creationId xmlns:a16="http://schemas.microsoft.com/office/drawing/2014/main" id="{7B7C4917-CCEC-36CD-67DB-D47A2E8817DE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2172;p71">
                <a:extLst>
                  <a:ext uri="{FF2B5EF4-FFF2-40B4-BE49-F238E27FC236}">
                    <a16:creationId xmlns:a16="http://schemas.microsoft.com/office/drawing/2014/main" id="{22F109C6-99A1-7E56-225D-B4D55E10E4F2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2173;p71">
                <a:extLst>
                  <a:ext uri="{FF2B5EF4-FFF2-40B4-BE49-F238E27FC236}">
                    <a16:creationId xmlns:a16="http://schemas.microsoft.com/office/drawing/2014/main" id="{11E326AE-F941-3A28-4656-FB6905CA990D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2174;p71">
                <a:extLst>
                  <a:ext uri="{FF2B5EF4-FFF2-40B4-BE49-F238E27FC236}">
                    <a16:creationId xmlns:a16="http://schemas.microsoft.com/office/drawing/2014/main" id="{A26BFF4C-228B-C2EB-B031-F7681ADC518B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2175;p71">
                <a:extLst>
                  <a:ext uri="{FF2B5EF4-FFF2-40B4-BE49-F238E27FC236}">
                    <a16:creationId xmlns:a16="http://schemas.microsoft.com/office/drawing/2014/main" id="{CE9A1D1E-A163-E8A2-6DD0-C592BF6B82B9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2176;p71">
                <a:extLst>
                  <a:ext uri="{FF2B5EF4-FFF2-40B4-BE49-F238E27FC236}">
                    <a16:creationId xmlns:a16="http://schemas.microsoft.com/office/drawing/2014/main" id="{30B42634-0ED2-B002-EF35-7B2923B9E4CB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2177;p71">
                <a:extLst>
                  <a:ext uri="{FF2B5EF4-FFF2-40B4-BE49-F238E27FC236}">
                    <a16:creationId xmlns:a16="http://schemas.microsoft.com/office/drawing/2014/main" id="{10A39DFA-4F3C-FFAC-D267-B9504E4B9A12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2178;p71">
                <a:extLst>
                  <a:ext uri="{FF2B5EF4-FFF2-40B4-BE49-F238E27FC236}">
                    <a16:creationId xmlns:a16="http://schemas.microsoft.com/office/drawing/2014/main" id="{99DA2EDA-6204-384A-3187-D1EBA85602DA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2179;p71">
                <a:extLst>
                  <a:ext uri="{FF2B5EF4-FFF2-40B4-BE49-F238E27FC236}">
                    <a16:creationId xmlns:a16="http://schemas.microsoft.com/office/drawing/2014/main" id="{C137B13C-E668-D347-69F9-C81725CF6E86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2180;p71">
                <a:extLst>
                  <a:ext uri="{FF2B5EF4-FFF2-40B4-BE49-F238E27FC236}">
                    <a16:creationId xmlns:a16="http://schemas.microsoft.com/office/drawing/2014/main" id="{63902A41-7937-56E6-D638-28B965BDB4A1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2181;p71">
                <a:extLst>
                  <a:ext uri="{FF2B5EF4-FFF2-40B4-BE49-F238E27FC236}">
                    <a16:creationId xmlns:a16="http://schemas.microsoft.com/office/drawing/2014/main" id="{34654E3F-5ED5-7D2D-DA5A-5D5FE8A2A52B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2182;p71">
                <a:extLst>
                  <a:ext uri="{FF2B5EF4-FFF2-40B4-BE49-F238E27FC236}">
                    <a16:creationId xmlns:a16="http://schemas.microsoft.com/office/drawing/2014/main" id="{394A6C76-7008-7B09-6A0A-BC7974416234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2183;p71">
                <a:extLst>
                  <a:ext uri="{FF2B5EF4-FFF2-40B4-BE49-F238E27FC236}">
                    <a16:creationId xmlns:a16="http://schemas.microsoft.com/office/drawing/2014/main" id="{04CB6792-22C7-0474-A0BA-A576B02911C9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2184;p71">
                <a:extLst>
                  <a:ext uri="{FF2B5EF4-FFF2-40B4-BE49-F238E27FC236}">
                    <a16:creationId xmlns:a16="http://schemas.microsoft.com/office/drawing/2014/main" id="{337E68EB-C051-37D5-DD77-9C631197B9AC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2185;p71">
                <a:extLst>
                  <a:ext uri="{FF2B5EF4-FFF2-40B4-BE49-F238E27FC236}">
                    <a16:creationId xmlns:a16="http://schemas.microsoft.com/office/drawing/2014/main" id="{5ABAF869-570E-F850-79C3-B6215387EE8B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2186;p71">
                <a:extLst>
                  <a:ext uri="{FF2B5EF4-FFF2-40B4-BE49-F238E27FC236}">
                    <a16:creationId xmlns:a16="http://schemas.microsoft.com/office/drawing/2014/main" id="{B270F7AD-9E50-C906-EF9C-20393529DF72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6" name="Google Shape;2199;p71">
              <a:extLst>
                <a:ext uri="{FF2B5EF4-FFF2-40B4-BE49-F238E27FC236}">
                  <a16:creationId xmlns:a16="http://schemas.microsoft.com/office/drawing/2014/main" id="{A97FA1E0-B1D2-748D-79FD-DCC902F7E52A}"/>
                </a:ext>
              </a:extLst>
            </p:cNvPr>
            <p:cNvSpPr/>
            <p:nvPr/>
          </p:nvSpPr>
          <p:spPr>
            <a:xfrm>
              <a:off x="4662829" y="24907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200;p71">
              <a:extLst>
                <a:ext uri="{FF2B5EF4-FFF2-40B4-BE49-F238E27FC236}">
                  <a16:creationId xmlns:a16="http://schemas.microsoft.com/office/drawing/2014/main" id="{F3E17413-A50C-8979-82E6-261358524FF2}"/>
                </a:ext>
              </a:extLst>
            </p:cNvPr>
            <p:cNvSpPr/>
            <p:nvPr/>
          </p:nvSpPr>
          <p:spPr>
            <a:xfrm>
              <a:off x="4405654" y="24907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201;p71">
              <a:extLst>
                <a:ext uri="{FF2B5EF4-FFF2-40B4-BE49-F238E27FC236}">
                  <a16:creationId xmlns:a16="http://schemas.microsoft.com/office/drawing/2014/main" id="{A9E657FC-7FBC-C339-E59B-65FB68CB9DBD}"/>
                </a:ext>
              </a:extLst>
            </p:cNvPr>
            <p:cNvSpPr/>
            <p:nvPr/>
          </p:nvSpPr>
          <p:spPr>
            <a:xfrm>
              <a:off x="1862479" y="30727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202;p71">
              <a:extLst>
                <a:ext uri="{FF2B5EF4-FFF2-40B4-BE49-F238E27FC236}">
                  <a16:creationId xmlns:a16="http://schemas.microsoft.com/office/drawing/2014/main" id="{AE79809D-5169-8BA1-F4C6-34E51888D2E7}"/>
                </a:ext>
              </a:extLst>
            </p:cNvPr>
            <p:cNvSpPr/>
            <p:nvPr/>
          </p:nvSpPr>
          <p:spPr>
            <a:xfrm>
              <a:off x="2100604" y="32346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203;p71">
              <a:extLst>
                <a:ext uri="{FF2B5EF4-FFF2-40B4-BE49-F238E27FC236}">
                  <a16:creationId xmlns:a16="http://schemas.microsoft.com/office/drawing/2014/main" id="{5EDD3081-5EAB-40EB-10C0-DC5A694B2D0C}"/>
                </a:ext>
              </a:extLst>
            </p:cNvPr>
            <p:cNvSpPr/>
            <p:nvPr/>
          </p:nvSpPr>
          <p:spPr>
            <a:xfrm>
              <a:off x="2834029" y="272034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204;p71">
              <a:extLst>
                <a:ext uri="{FF2B5EF4-FFF2-40B4-BE49-F238E27FC236}">
                  <a16:creationId xmlns:a16="http://schemas.microsoft.com/office/drawing/2014/main" id="{EB5CD429-028D-6D42-302E-485A87560B8C}"/>
                </a:ext>
              </a:extLst>
            </p:cNvPr>
            <p:cNvSpPr/>
            <p:nvPr/>
          </p:nvSpPr>
          <p:spPr>
            <a:xfrm>
              <a:off x="3386479" y="3462672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205;p71">
              <a:extLst>
                <a:ext uri="{FF2B5EF4-FFF2-40B4-BE49-F238E27FC236}">
                  <a16:creationId xmlns:a16="http://schemas.microsoft.com/office/drawing/2014/main" id="{6C81970C-173F-FC88-9AA8-F253E184A26C}"/>
                </a:ext>
              </a:extLst>
            </p:cNvPr>
            <p:cNvSpPr/>
            <p:nvPr/>
          </p:nvSpPr>
          <p:spPr>
            <a:xfrm>
              <a:off x="3300754" y="20828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206;p71">
              <a:extLst>
                <a:ext uri="{FF2B5EF4-FFF2-40B4-BE49-F238E27FC236}">
                  <a16:creationId xmlns:a16="http://schemas.microsoft.com/office/drawing/2014/main" id="{4823C549-FF55-2447-2721-3D55FE8E2C84}"/>
                </a:ext>
              </a:extLst>
            </p:cNvPr>
            <p:cNvSpPr/>
            <p:nvPr/>
          </p:nvSpPr>
          <p:spPr>
            <a:xfrm>
              <a:off x="1605304" y="21971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207;p71">
              <a:extLst>
                <a:ext uri="{FF2B5EF4-FFF2-40B4-BE49-F238E27FC236}">
                  <a16:creationId xmlns:a16="http://schemas.microsoft.com/office/drawing/2014/main" id="{B3D98E2C-8437-28D9-A637-44DD21241C0D}"/>
                </a:ext>
              </a:extLst>
            </p:cNvPr>
            <p:cNvSpPr/>
            <p:nvPr/>
          </p:nvSpPr>
          <p:spPr>
            <a:xfrm>
              <a:off x="1413779" y="23075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685" name="Google Shape;2208;p71">
              <a:extLst>
                <a:ext uri="{FF2B5EF4-FFF2-40B4-BE49-F238E27FC236}">
                  <a16:creationId xmlns:a16="http://schemas.microsoft.com/office/drawing/2014/main" id="{E8EDA04D-4756-CBD9-56C8-7AFAD4EEE62C}"/>
                </a:ext>
              </a:extLst>
            </p:cNvPr>
            <p:cNvSpPr/>
            <p:nvPr/>
          </p:nvSpPr>
          <p:spPr>
            <a:xfrm>
              <a:off x="5434354" y="3721197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209;p71">
              <a:extLst>
                <a:ext uri="{FF2B5EF4-FFF2-40B4-BE49-F238E27FC236}">
                  <a16:creationId xmlns:a16="http://schemas.microsoft.com/office/drawing/2014/main" id="{4A16F5AF-3F1F-54FE-77AF-56E645E9D658}"/>
                </a:ext>
              </a:extLst>
            </p:cNvPr>
            <p:cNvSpPr/>
            <p:nvPr/>
          </p:nvSpPr>
          <p:spPr>
            <a:xfrm>
              <a:off x="4854354" y="2221622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210;p71">
              <a:extLst>
                <a:ext uri="{FF2B5EF4-FFF2-40B4-BE49-F238E27FC236}">
                  <a16:creationId xmlns:a16="http://schemas.microsoft.com/office/drawing/2014/main" id="{0867037E-60DE-FDC9-37F9-BD33D16DCAAD}"/>
                </a:ext>
              </a:extLst>
            </p:cNvPr>
            <p:cNvSpPr/>
            <p:nvPr/>
          </p:nvSpPr>
          <p:spPr>
            <a:xfrm>
              <a:off x="1987329" y="3624572"/>
              <a:ext cx="191526" cy="161908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4" name="Picture 2" descr="Emergency Management Icon Style 21644873 Vector Art at Vecteezy">
            <a:extLst>
              <a:ext uri="{FF2B5EF4-FFF2-40B4-BE49-F238E27FC236}">
                <a16:creationId xmlns:a16="http://schemas.microsoft.com/office/drawing/2014/main" id="{3545BE6B-1E39-B386-487E-0D084BEC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44" y="3410110"/>
            <a:ext cx="3199081" cy="173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>
          <a:extLst>
            <a:ext uri="{FF2B5EF4-FFF2-40B4-BE49-F238E27FC236}">
              <a16:creationId xmlns:a16="http://schemas.microsoft.com/office/drawing/2014/main" id="{1616024C-E317-CE43-C64A-D997E1C6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57">
            <a:extLst>
              <a:ext uri="{FF2B5EF4-FFF2-40B4-BE49-F238E27FC236}">
                <a16:creationId xmlns:a16="http://schemas.microsoft.com/office/drawing/2014/main" id="{F06C450A-FD1F-4E83-432B-1A7642F2A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2450" y="16737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Appeal</a:t>
            </a:r>
            <a:endParaRPr dirty="0"/>
          </a:p>
        </p:txBody>
      </p:sp>
      <p:sp>
        <p:nvSpPr>
          <p:cNvPr id="1517" name="Google Shape;1517;p57">
            <a:extLst>
              <a:ext uri="{FF2B5EF4-FFF2-40B4-BE49-F238E27FC236}">
                <a16:creationId xmlns:a16="http://schemas.microsoft.com/office/drawing/2014/main" id="{CB5DF35D-0A5D-D8B1-1682-4E23BD8270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0109" y="2304378"/>
            <a:ext cx="222670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A request for international assistance.</a:t>
            </a:r>
            <a:endParaRPr b="1" dirty="0"/>
          </a:p>
        </p:txBody>
      </p:sp>
      <p:sp>
        <p:nvSpPr>
          <p:cNvPr id="1518" name="Google Shape;1518;p57">
            <a:extLst>
              <a:ext uri="{FF2B5EF4-FFF2-40B4-BE49-F238E27FC236}">
                <a16:creationId xmlns:a16="http://schemas.microsoft.com/office/drawing/2014/main" id="{5361D4CB-344F-803E-D49E-9868E177628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71041" y="1697732"/>
            <a:ext cx="2214900" cy="6031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OFD /BHA Response</a:t>
            </a:r>
            <a:endParaRPr dirty="0"/>
          </a:p>
        </p:txBody>
      </p:sp>
      <p:sp>
        <p:nvSpPr>
          <p:cNvPr id="1520" name="Google Shape;1520;p57">
            <a:extLst>
              <a:ext uri="{FF2B5EF4-FFF2-40B4-BE49-F238E27FC236}">
                <a16:creationId xmlns:a16="http://schemas.microsoft.com/office/drawing/2014/main" id="{765AEF0C-0214-53B2-CBF7-179EBF478285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</a:t>
            </a:r>
            <a:endParaRPr dirty="0"/>
          </a:p>
        </p:txBody>
      </p:sp>
      <p:sp>
        <p:nvSpPr>
          <p:cNvPr id="1524" name="Google Shape;1524;p57">
            <a:extLst>
              <a:ext uri="{FF2B5EF4-FFF2-40B4-BE49-F238E27FC236}">
                <a16:creationId xmlns:a16="http://schemas.microsoft.com/office/drawing/2014/main" id="{BD477D7F-C21A-CA18-DE0B-A5887A164473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074249" y="2370416"/>
            <a:ext cx="2717957" cy="1342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Office of US Foreign Disaster Assistance (OFDA) or the Bureau of Humanitarian Assistance (BHA) </a:t>
            </a:r>
            <a:r>
              <a:rPr lang="en-US" b="1" dirty="0"/>
              <a:t>responded to the disaster.</a:t>
            </a:r>
            <a:endParaRPr b="1" dirty="0"/>
          </a:p>
        </p:txBody>
      </p:sp>
      <p:sp>
        <p:nvSpPr>
          <p:cNvPr id="1525" name="Google Shape;1525;p57">
            <a:extLst>
              <a:ext uri="{FF2B5EF4-FFF2-40B4-BE49-F238E27FC236}">
                <a16:creationId xmlns:a16="http://schemas.microsoft.com/office/drawing/2014/main" id="{8A6740A7-756B-C678-AEB0-4726E07FDD85}"/>
              </a:ext>
            </a:extLst>
          </p:cNvPr>
          <p:cNvSpPr/>
          <p:nvPr/>
        </p:nvSpPr>
        <p:spPr>
          <a:xfrm>
            <a:off x="1067963" y="17177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4" name="Google Shape;1584;p57">
            <a:extLst>
              <a:ext uri="{FF2B5EF4-FFF2-40B4-BE49-F238E27FC236}">
                <a16:creationId xmlns:a16="http://schemas.microsoft.com/office/drawing/2014/main" id="{D360CDCE-1766-5C84-85ED-73E87DA4703F}"/>
              </a:ext>
            </a:extLst>
          </p:cNvPr>
          <p:cNvGrpSpPr/>
          <p:nvPr/>
        </p:nvGrpSpPr>
        <p:grpSpPr>
          <a:xfrm>
            <a:off x="1353812" y="1938745"/>
            <a:ext cx="492688" cy="475027"/>
            <a:chOff x="4665428" y="2751819"/>
            <a:chExt cx="424767" cy="409506"/>
          </a:xfrm>
        </p:grpSpPr>
        <p:sp>
          <p:nvSpPr>
            <p:cNvPr id="1585" name="Google Shape;1585;p57">
              <a:extLst>
                <a:ext uri="{FF2B5EF4-FFF2-40B4-BE49-F238E27FC236}">
                  <a16:creationId xmlns:a16="http://schemas.microsoft.com/office/drawing/2014/main" id="{C28AF35B-4A0A-6D23-C8F1-56CEF4BCB612}"/>
                </a:ext>
              </a:extLst>
            </p:cNvPr>
            <p:cNvSpPr/>
            <p:nvPr/>
          </p:nvSpPr>
          <p:spPr>
            <a:xfrm>
              <a:off x="4760201" y="2763467"/>
              <a:ext cx="231230" cy="78757"/>
            </a:xfrm>
            <a:custGeom>
              <a:avLst/>
              <a:gdLst/>
              <a:ahLst/>
              <a:cxnLst/>
              <a:rect l="l" t="t" r="r" b="b"/>
              <a:pathLst>
                <a:path w="8576" h="2921" extrusionOk="0">
                  <a:moveTo>
                    <a:pt x="3052" y="0"/>
                  </a:moveTo>
                  <a:cubicBezTo>
                    <a:pt x="2997" y="0"/>
                    <a:pt x="2943" y="2"/>
                    <a:pt x="2888" y="7"/>
                  </a:cubicBezTo>
                  <a:cubicBezTo>
                    <a:pt x="2076" y="79"/>
                    <a:pt x="1402" y="662"/>
                    <a:pt x="1215" y="1455"/>
                  </a:cubicBezTo>
                  <a:lnTo>
                    <a:pt x="745" y="1455"/>
                  </a:lnTo>
                  <a:cubicBezTo>
                    <a:pt x="741" y="1455"/>
                    <a:pt x="738" y="1455"/>
                    <a:pt x="734" y="1455"/>
                  </a:cubicBezTo>
                  <a:cubicBezTo>
                    <a:pt x="329" y="1455"/>
                    <a:pt x="0" y="1781"/>
                    <a:pt x="0" y="2187"/>
                  </a:cubicBezTo>
                  <a:cubicBezTo>
                    <a:pt x="0" y="2593"/>
                    <a:pt x="329" y="2920"/>
                    <a:pt x="734" y="2920"/>
                  </a:cubicBezTo>
                  <a:cubicBezTo>
                    <a:pt x="738" y="2920"/>
                    <a:pt x="741" y="2920"/>
                    <a:pt x="745" y="2920"/>
                  </a:cubicBezTo>
                  <a:lnTo>
                    <a:pt x="8576" y="2920"/>
                  </a:lnTo>
                  <a:lnTo>
                    <a:pt x="8576" y="1455"/>
                  </a:lnTo>
                  <a:lnTo>
                    <a:pt x="6354" y="1455"/>
                  </a:lnTo>
                  <a:cubicBezTo>
                    <a:pt x="6315" y="1090"/>
                    <a:pt x="6044" y="792"/>
                    <a:pt x="5685" y="722"/>
                  </a:cubicBezTo>
                  <a:cubicBezTo>
                    <a:pt x="5631" y="711"/>
                    <a:pt x="5576" y="706"/>
                    <a:pt x="5521" y="706"/>
                  </a:cubicBezTo>
                  <a:cubicBezTo>
                    <a:pt x="5220" y="706"/>
                    <a:pt x="4935" y="870"/>
                    <a:pt x="4787" y="1142"/>
                  </a:cubicBezTo>
                  <a:cubicBezTo>
                    <a:pt x="4487" y="445"/>
                    <a:pt x="3801" y="0"/>
                    <a:pt x="3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>
              <a:extLst>
                <a:ext uri="{FF2B5EF4-FFF2-40B4-BE49-F238E27FC236}">
                  <a16:creationId xmlns:a16="http://schemas.microsoft.com/office/drawing/2014/main" id="{0CCB3727-5BD5-ECC2-619C-20772D02A590}"/>
                </a:ext>
              </a:extLst>
            </p:cNvPr>
            <p:cNvSpPr/>
            <p:nvPr/>
          </p:nvSpPr>
          <p:spPr>
            <a:xfrm>
              <a:off x="4665428" y="3039778"/>
              <a:ext cx="424767" cy="118554"/>
            </a:xfrm>
            <a:custGeom>
              <a:avLst/>
              <a:gdLst/>
              <a:ahLst/>
              <a:cxnLst/>
              <a:rect l="l" t="t" r="r" b="b"/>
              <a:pathLst>
                <a:path w="15754" h="4397" extrusionOk="0">
                  <a:moveTo>
                    <a:pt x="159" y="0"/>
                  </a:moveTo>
                  <a:cubicBezTo>
                    <a:pt x="72" y="0"/>
                    <a:pt x="0" y="70"/>
                    <a:pt x="0" y="159"/>
                  </a:cubicBezTo>
                  <a:lnTo>
                    <a:pt x="0" y="4238"/>
                  </a:lnTo>
                  <a:cubicBezTo>
                    <a:pt x="0" y="4324"/>
                    <a:pt x="72" y="4396"/>
                    <a:pt x="159" y="4396"/>
                  </a:cubicBezTo>
                  <a:lnTo>
                    <a:pt x="15595" y="4396"/>
                  </a:lnTo>
                  <a:cubicBezTo>
                    <a:pt x="15682" y="4396"/>
                    <a:pt x="15754" y="4324"/>
                    <a:pt x="15754" y="4238"/>
                  </a:cubicBezTo>
                  <a:lnTo>
                    <a:pt x="15754" y="159"/>
                  </a:lnTo>
                  <a:cubicBezTo>
                    <a:pt x="15754" y="70"/>
                    <a:pt x="15684" y="0"/>
                    <a:pt x="15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7">
              <a:extLst>
                <a:ext uri="{FF2B5EF4-FFF2-40B4-BE49-F238E27FC236}">
                  <a16:creationId xmlns:a16="http://schemas.microsoft.com/office/drawing/2014/main" id="{D8B9EC10-A92F-5ED1-9A69-24D24EA96313}"/>
                </a:ext>
              </a:extLst>
            </p:cNvPr>
            <p:cNvSpPr/>
            <p:nvPr/>
          </p:nvSpPr>
          <p:spPr>
            <a:xfrm>
              <a:off x="4665428" y="3138542"/>
              <a:ext cx="424767" cy="22783"/>
            </a:xfrm>
            <a:custGeom>
              <a:avLst/>
              <a:gdLst/>
              <a:ahLst/>
              <a:cxnLst/>
              <a:rect l="l" t="t" r="r" b="b"/>
              <a:pathLst>
                <a:path w="15754" h="845" extrusionOk="0">
                  <a:moveTo>
                    <a:pt x="0" y="0"/>
                  </a:moveTo>
                  <a:lnTo>
                    <a:pt x="0" y="754"/>
                  </a:lnTo>
                  <a:cubicBezTo>
                    <a:pt x="0" y="802"/>
                    <a:pt x="21" y="845"/>
                    <a:pt x="55" y="845"/>
                  </a:cubicBezTo>
                  <a:cubicBezTo>
                    <a:pt x="83" y="845"/>
                    <a:pt x="119" y="815"/>
                    <a:pt x="159" y="733"/>
                  </a:cubicBezTo>
                  <a:lnTo>
                    <a:pt x="15595" y="733"/>
                  </a:lnTo>
                  <a:cubicBezTo>
                    <a:pt x="15636" y="815"/>
                    <a:pt x="15672" y="845"/>
                    <a:pt x="15700" y="845"/>
                  </a:cubicBezTo>
                  <a:cubicBezTo>
                    <a:pt x="15733" y="845"/>
                    <a:pt x="15754" y="802"/>
                    <a:pt x="15754" y="754"/>
                  </a:cubicBezTo>
                  <a:lnTo>
                    <a:pt x="157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>
              <a:extLst>
                <a:ext uri="{FF2B5EF4-FFF2-40B4-BE49-F238E27FC236}">
                  <a16:creationId xmlns:a16="http://schemas.microsoft.com/office/drawing/2014/main" id="{CE7394FE-C060-EC6B-7536-3581D329F147}"/>
                </a:ext>
              </a:extLst>
            </p:cNvPr>
            <p:cNvSpPr/>
            <p:nvPr/>
          </p:nvSpPr>
          <p:spPr>
            <a:xfrm>
              <a:off x="4714850" y="2935541"/>
              <a:ext cx="197554" cy="163231"/>
            </a:xfrm>
            <a:custGeom>
              <a:avLst/>
              <a:gdLst/>
              <a:ahLst/>
              <a:cxnLst/>
              <a:rect l="l" t="t" r="r" b="b"/>
              <a:pathLst>
                <a:path w="7327" h="6054" extrusionOk="0">
                  <a:moveTo>
                    <a:pt x="3665" y="0"/>
                  </a:moveTo>
                  <a:cubicBezTo>
                    <a:pt x="3614" y="0"/>
                    <a:pt x="3562" y="11"/>
                    <a:pt x="3514" y="34"/>
                  </a:cubicBezTo>
                  <a:lnTo>
                    <a:pt x="0" y="1677"/>
                  </a:lnTo>
                  <a:lnTo>
                    <a:pt x="0" y="5962"/>
                  </a:lnTo>
                  <a:cubicBezTo>
                    <a:pt x="232" y="6012"/>
                    <a:pt x="465" y="6054"/>
                    <a:pt x="598" y="6054"/>
                  </a:cubicBezTo>
                  <a:cubicBezTo>
                    <a:pt x="927" y="6054"/>
                    <a:pt x="1536" y="5793"/>
                    <a:pt x="1875" y="5793"/>
                  </a:cubicBezTo>
                  <a:cubicBezTo>
                    <a:pt x="1882" y="5793"/>
                    <a:pt x="1888" y="5793"/>
                    <a:pt x="1895" y="5793"/>
                  </a:cubicBezTo>
                  <a:cubicBezTo>
                    <a:pt x="2073" y="5799"/>
                    <a:pt x="2331" y="5873"/>
                    <a:pt x="2586" y="5938"/>
                  </a:cubicBezTo>
                  <a:cubicBezTo>
                    <a:pt x="2811" y="5998"/>
                    <a:pt x="3033" y="6054"/>
                    <a:pt x="3190" y="6054"/>
                  </a:cubicBezTo>
                  <a:cubicBezTo>
                    <a:pt x="3526" y="6054"/>
                    <a:pt x="4150" y="5804"/>
                    <a:pt x="4486" y="5793"/>
                  </a:cubicBezTo>
                  <a:cubicBezTo>
                    <a:pt x="4571" y="5793"/>
                    <a:pt x="4656" y="5802"/>
                    <a:pt x="4740" y="5820"/>
                  </a:cubicBezTo>
                  <a:cubicBezTo>
                    <a:pt x="5080" y="5888"/>
                    <a:pt x="5519" y="6054"/>
                    <a:pt x="5782" y="6054"/>
                  </a:cubicBezTo>
                  <a:cubicBezTo>
                    <a:pt x="6117" y="6054"/>
                    <a:pt x="6742" y="5793"/>
                    <a:pt x="7079" y="5793"/>
                  </a:cubicBezTo>
                  <a:cubicBezTo>
                    <a:pt x="7161" y="5796"/>
                    <a:pt x="7245" y="5807"/>
                    <a:pt x="7327" y="5825"/>
                  </a:cubicBezTo>
                  <a:lnTo>
                    <a:pt x="7327" y="1677"/>
                  </a:lnTo>
                  <a:lnTo>
                    <a:pt x="3815" y="34"/>
                  </a:lnTo>
                  <a:cubicBezTo>
                    <a:pt x="3768" y="11"/>
                    <a:pt x="3716" y="0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>
              <a:extLst>
                <a:ext uri="{FF2B5EF4-FFF2-40B4-BE49-F238E27FC236}">
                  <a16:creationId xmlns:a16="http://schemas.microsoft.com/office/drawing/2014/main" id="{8A0E7EA1-0BD2-ACC1-C2C8-1645A93F8609}"/>
                </a:ext>
              </a:extLst>
            </p:cNvPr>
            <p:cNvSpPr/>
            <p:nvPr/>
          </p:nvSpPr>
          <p:spPr>
            <a:xfrm>
              <a:off x="4714796" y="2936377"/>
              <a:ext cx="197608" cy="66597"/>
            </a:xfrm>
            <a:custGeom>
              <a:avLst/>
              <a:gdLst/>
              <a:ahLst/>
              <a:cxnLst/>
              <a:rect l="l" t="t" r="r" b="b"/>
              <a:pathLst>
                <a:path w="7329" h="2470" extrusionOk="0">
                  <a:moveTo>
                    <a:pt x="3665" y="1"/>
                  </a:moveTo>
                  <a:cubicBezTo>
                    <a:pt x="3613" y="1"/>
                    <a:pt x="3560" y="12"/>
                    <a:pt x="3512" y="34"/>
                  </a:cubicBezTo>
                  <a:lnTo>
                    <a:pt x="1" y="1676"/>
                  </a:lnTo>
                  <a:lnTo>
                    <a:pt x="1" y="2470"/>
                  </a:lnTo>
                  <a:lnTo>
                    <a:pt x="3515" y="827"/>
                  </a:lnTo>
                  <a:cubicBezTo>
                    <a:pt x="3562" y="804"/>
                    <a:pt x="3614" y="793"/>
                    <a:pt x="3665" y="793"/>
                  </a:cubicBezTo>
                  <a:cubicBezTo>
                    <a:pt x="3716" y="793"/>
                    <a:pt x="3767" y="804"/>
                    <a:pt x="3815" y="827"/>
                  </a:cubicBezTo>
                  <a:lnTo>
                    <a:pt x="7329" y="2470"/>
                  </a:lnTo>
                  <a:lnTo>
                    <a:pt x="7329" y="1676"/>
                  </a:lnTo>
                  <a:lnTo>
                    <a:pt x="3818" y="34"/>
                  </a:lnTo>
                  <a:cubicBezTo>
                    <a:pt x="3770" y="12"/>
                    <a:pt x="3717" y="1"/>
                    <a:pt x="3665" y="1"/>
                  </a:cubicBezTo>
                  <a:close/>
                </a:path>
              </a:pathLst>
            </a:custGeom>
            <a:solidFill>
              <a:srgbClr val="5C463F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>
              <a:extLst>
                <a:ext uri="{FF2B5EF4-FFF2-40B4-BE49-F238E27FC236}">
                  <a16:creationId xmlns:a16="http://schemas.microsoft.com/office/drawing/2014/main" id="{1C3C66BB-49D6-85CC-CFB8-BE7AD19026CF}"/>
                </a:ext>
              </a:extLst>
            </p:cNvPr>
            <p:cNvSpPr/>
            <p:nvPr/>
          </p:nvSpPr>
          <p:spPr>
            <a:xfrm>
              <a:off x="4783955" y="2995830"/>
              <a:ext cx="59291" cy="103428"/>
            </a:xfrm>
            <a:custGeom>
              <a:avLst/>
              <a:gdLst/>
              <a:ahLst/>
              <a:cxnLst/>
              <a:rect l="l" t="t" r="r" b="b"/>
              <a:pathLst>
                <a:path w="2199" h="3836" extrusionOk="0">
                  <a:moveTo>
                    <a:pt x="1100" y="1"/>
                  </a:moveTo>
                  <a:cubicBezTo>
                    <a:pt x="979" y="1"/>
                    <a:pt x="855" y="20"/>
                    <a:pt x="728" y="62"/>
                  </a:cubicBezTo>
                  <a:cubicBezTo>
                    <a:pt x="284" y="207"/>
                    <a:pt x="0" y="646"/>
                    <a:pt x="0" y="1114"/>
                  </a:cubicBezTo>
                  <a:lnTo>
                    <a:pt x="0" y="3719"/>
                  </a:lnTo>
                  <a:cubicBezTo>
                    <a:pt x="230" y="3780"/>
                    <a:pt x="456" y="3836"/>
                    <a:pt x="616" y="3836"/>
                  </a:cubicBezTo>
                  <a:cubicBezTo>
                    <a:pt x="959" y="3836"/>
                    <a:pt x="1597" y="3583"/>
                    <a:pt x="1939" y="3571"/>
                  </a:cubicBezTo>
                  <a:cubicBezTo>
                    <a:pt x="2026" y="3571"/>
                    <a:pt x="2113" y="3580"/>
                    <a:pt x="2198" y="3599"/>
                  </a:cubicBezTo>
                  <a:lnTo>
                    <a:pt x="2198" y="1099"/>
                  </a:lnTo>
                  <a:cubicBezTo>
                    <a:pt x="2198" y="493"/>
                    <a:pt x="1706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>
              <a:extLst>
                <a:ext uri="{FF2B5EF4-FFF2-40B4-BE49-F238E27FC236}">
                  <a16:creationId xmlns:a16="http://schemas.microsoft.com/office/drawing/2014/main" id="{B060A2BC-6214-CF0A-2130-E182C94104F7}"/>
                </a:ext>
              </a:extLst>
            </p:cNvPr>
            <p:cNvSpPr/>
            <p:nvPr/>
          </p:nvSpPr>
          <p:spPr>
            <a:xfrm>
              <a:off x="4690341" y="3084051"/>
              <a:ext cx="288310" cy="19764"/>
            </a:xfrm>
            <a:custGeom>
              <a:avLst/>
              <a:gdLst/>
              <a:ahLst/>
              <a:cxnLst/>
              <a:rect l="l" t="t" r="r" b="b"/>
              <a:pathLst>
                <a:path w="10693" h="733" extrusionOk="0">
                  <a:moveTo>
                    <a:pt x="2795" y="1"/>
                  </a:moveTo>
                  <a:cubicBezTo>
                    <a:pt x="2593" y="1"/>
                    <a:pt x="2350" y="67"/>
                    <a:pt x="2094" y="139"/>
                  </a:cubicBezTo>
                  <a:cubicBezTo>
                    <a:pt x="1883" y="197"/>
                    <a:pt x="1666" y="257"/>
                    <a:pt x="1539" y="257"/>
                  </a:cubicBezTo>
                  <a:cubicBezTo>
                    <a:pt x="1483" y="257"/>
                    <a:pt x="1341" y="247"/>
                    <a:pt x="999" y="173"/>
                  </a:cubicBezTo>
                  <a:cubicBezTo>
                    <a:pt x="666" y="102"/>
                    <a:pt x="329" y="10"/>
                    <a:pt x="326" y="10"/>
                  </a:cubicBezTo>
                  <a:cubicBezTo>
                    <a:pt x="305" y="5"/>
                    <a:pt x="284" y="2"/>
                    <a:pt x="264" y="2"/>
                  </a:cubicBezTo>
                  <a:cubicBezTo>
                    <a:pt x="159" y="2"/>
                    <a:pt x="63" y="72"/>
                    <a:pt x="35" y="178"/>
                  </a:cubicBezTo>
                  <a:cubicBezTo>
                    <a:pt x="0" y="305"/>
                    <a:pt x="75" y="435"/>
                    <a:pt x="202" y="469"/>
                  </a:cubicBezTo>
                  <a:cubicBezTo>
                    <a:pt x="217" y="472"/>
                    <a:pt x="553" y="562"/>
                    <a:pt x="900" y="637"/>
                  </a:cubicBezTo>
                  <a:cubicBezTo>
                    <a:pt x="1198" y="700"/>
                    <a:pt x="1407" y="731"/>
                    <a:pt x="1539" y="731"/>
                  </a:cubicBezTo>
                  <a:cubicBezTo>
                    <a:pt x="1730" y="731"/>
                    <a:pt x="1968" y="665"/>
                    <a:pt x="2219" y="596"/>
                  </a:cubicBezTo>
                  <a:cubicBezTo>
                    <a:pt x="2427" y="539"/>
                    <a:pt x="2662" y="475"/>
                    <a:pt x="2796" y="475"/>
                  </a:cubicBezTo>
                  <a:cubicBezTo>
                    <a:pt x="2799" y="475"/>
                    <a:pt x="2802" y="475"/>
                    <a:pt x="2805" y="475"/>
                  </a:cubicBezTo>
                  <a:cubicBezTo>
                    <a:pt x="2938" y="480"/>
                    <a:pt x="3157" y="538"/>
                    <a:pt x="3367" y="593"/>
                  </a:cubicBezTo>
                  <a:lnTo>
                    <a:pt x="3432" y="611"/>
                  </a:lnTo>
                  <a:cubicBezTo>
                    <a:pt x="3673" y="674"/>
                    <a:pt x="3904" y="731"/>
                    <a:pt x="4087" y="731"/>
                  </a:cubicBezTo>
                  <a:cubicBezTo>
                    <a:pt x="4287" y="731"/>
                    <a:pt x="4540" y="664"/>
                    <a:pt x="4807" y="593"/>
                  </a:cubicBezTo>
                  <a:cubicBezTo>
                    <a:pt x="5018" y="538"/>
                    <a:pt x="5235" y="480"/>
                    <a:pt x="5368" y="475"/>
                  </a:cubicBezTo>
                  <a:cubicBezTo>
                    <a:pt x="5434" y="477"/>
                    <a:pt x="5500" y="484"/>
                    <a:pt x="5564" y="498"/>
                  </a:cubicBezTo>
                  <a:cubicBezTo>
                    <a:pt x="5682" y="522"/>
                    <a:pt x="5821" y="559"/>
                    <a:pt x="5956" y="596"/>
                  </a:cubicBezTo>
                  <a:cubicBezTo>
                    <a:pt x="6205" y="665"/>
                    <a:pt x="6442" y="731"/>
                    <a:pt x="6635" y="731"/>
                  </a:cubicBezTo>
                  <a:cubicBezTo>
                    <a:pt x="6830" y="731"/>
                    <a:pt x="7076" y="665"/>
                    <a:pt x="7333" y="595"/>
                  </a:cubicBezTo>
                  <a:cubicBezTo>
                    <a:pt x="7551" y="537"/>
                    <a:pt x="7775" y="475"/>
                    <a:pt x="7909" y="475"/>
                  </a:cubicBezTo>
                  <a:cubicBezTo>
                    <a:pt x="7974" y="478"/>
                    <a:pt x="8040" y="487"/>
                    <a:pt x="8106" y="501"/>
                  </a:cubicBezTo>
                  <a:cubicBezTo>
                    <a:pt x="8220" y="523"/>
                    <a:pt x="8353" y="559"/>
                    <a:pt x="8481" y="595"/>
                  </a:cubicBezTo>
                  <a:cubicBezTo>
                    <a:pt x="8741" y="665"/>
                    <a:pt x="8985" y="731"/>
                    <a:pt x="9182" y="731"/>
                  </a:cubicBezTo>
                  <a:lnTo>
                    <a:pt x="9181" y="733"/>
                  </a:lnTo>
                  <a:cubicBezTo>
                    <a:pt x="9378" y="733"/>
                    <a:pt x="9622" y="667"/>
                    <a:pt x="9881" y="596"/>
                  </a:cubicBezTo>
                  <a:cubicBezTo>
                    <a:pt x="10098" y="538"/>
                    <a:pt x="10322" y="477"/>
                    <a:pt x="10455" y="477"/>
                  </a:cubicBezTo>
                  <a:cubicBezTo>
                    <a:pt x="10586" y="477"/>
                    <a:pt x="10693" y="371"/>
                    <a:pt x="10693" y="239"/>
                  </a:cubicBezTo>
                  <a:cubicBezTo>
                    <a:pt x="10693" y="109"/>
                    <a:pt x="10586" y="1"/>
                    <a:pt x="10455" y="1"/>
                  </a:cubicBezTo>
                  <a:cubicBezTo>
                    <a:pt x="10259" y="1"/>
                    <a:pt x="10015" y="67"/>
                    <a:pt x="9757" y="137"/>
                  </a:cubicBezTo>
                  <a:cubicBezTo>
                    <a:pt x="9540" y="196"/>
                    <a:pt x="9316" y="257"/>
                    <a:pt x="9181" y="257"/>
                  </a:cubicBezTo>
                  <a:cubicBezTo>
                    <a:pt x="9048" y="257"/>
                    <a:pt x="8822" y="196"/>
                    <a:pt x="8604" y="137"/>
                  </a:cubicBezTo>
                  <a:cubicBezTo>
                    <a:pt x="8468" y="100"/>
                    <a:pt x="8327" y="63"/>
                    <a:pt x="8199" y="36"/>
                  </a:cubicBezTo>
                  <a:cubicBezTo>
                    <a:pt x="8103" y="15"/>
                    <a:pt x="8006" y="4"/>
                    <a:pt x="7907" y="1"/>
                  </a:cubicBezTo>
                  <a:cubicBezTo>
                    <a:pt x="7711" y="1"/>
                    <a:pt x="7466" y="67"/>
                    <a:pt x="7209" y="137"/>
                  </a:cubicBezTo>
                  <a:cubicBezTo>
                    <a:pt x="6990" y="196"/>
                    <a:pt x="6766" y="257"/>
                    <a:pt x="6633" y="257"/>
                  </a:cubicBezTo>
                  <a:cubicBezTo>
                    <a:pt x="6506" y="257"/>
                    <a:pt x="6289" y="197"/>
                    <a:pt x="6080" y="139"/>
                  </a:cubicBezTo>
                  <a:cubicBezTo>
                    <a:pt x="5938" y="100"/>
                    <a:pt x="5790" y="60"/>
                    <a:pt x="5654" y="33"/>
                  </a:cubicBezTo>
                  <a:cubicBezTo>
                    <a:pt x="5555" y="12"/>
                    <a:pt x="5453" y="1"/>
                    <a:pt x="5352" y="1"/>
                  </a:cubicBezTo>
                  <a:cubicBezTo>
                    <a:pt x="5165" y="7"/>
                    <a:pt x="4932" y="70"/>
                    <a:pt x="4685" y="134"/>
                  </a:cubicBezTo>
                  <a:cubicBezTo>
                    <a:pt x="4461" y="194"/>
                    <a:pt x="4226" y="257"/>
                    <a:pt x="4087" y="257"/>
                  </a:cubicBezTo>
                  <a:cubicBezTo>
                    <a:pt x="3961" y="257"/>
                    <a:pt x="3753" y="205"/>
                    <a:pt x="3553" y="152"/>
                  </a:cubicBezTo>
                  <a:lnTo>
                    <a:pt x="3489" y="136"/>
                  </a:lnTo>
                  <a:cubicBezTo>
                    <a:pt x="3240" y="70"/>
                    <a:pt x="3007" y="7"/>
                    <a:pt x="2820" y="1"/>
                  </a:cubicBezTo>
                  <a:cubicBezTo>
                    <a:pt x="2812" y="1"/>
                    <a:pt x="2803" y="1"/>
                    <a:pt x="27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>
              <a:extLst>
                <a:ext uri="{FF2B5EF4-FFF2-40B4-BE49-F238E27FC236}">
                  <a16:creationId xmlns:a16="http://schemas.microsoft.com/office/drawing/2014/main" id="{2571CACC-30FE-1D09-3421-23CC42576967}"/>
                </a:ext>
              </a:extLst>
            </p:cNvPr>
            <p:cNvSpPr/>
            <p:nvPr/>
          </p:nvSpPr>
          <p:spPr>
            <a:xfrm>
              <a:off x="4973178" y="3107616"/>
              <a:ext cx="86765" cy="17795"/>
            </a:xfrm>
            <a:custGeom>
              <a:avLst/>
              <a:gdLst/>
              <a:ahLst/>
              <a:cxnLst/>
              <a:rect l="l" t="t" r="r" b="b"/>
              <a:pathLst>
                <a:path w="3218" h="660" extrusionOk="0">
                  <a:moveTo>
                    <a:pt x="1152" y="1"/>
                  </a:moveTo>
                  <a:cubicBezTo>
                    <a:pt x="1003" y="1"/>
                    <a:pt x="823" y="50"/>
                    <a:pt x="633" y="101"/>
                  </a:cubicBezTo>
                  <a:cubicBezTo>
                    <a:pt x="488" y="140"/>
                    <a:pt x="325" y="184"/>
                    <a:pt x="239" y="184"/>
                  </a:cubicBezTo>
                  <a:cubicBezTo>
                    <a:pt x="107" y="184"/>
                    <a:pt x="1" y="291"/>
                    <a:pt x="1" y="422"/>
                  </a:cubicBezTo>
                  <a:cubicBezTo>
                    <a:pt x="1" y="552"/>
                    <a:pt x="107" y="660"/>
                    <a:pt x="239" y="660"/>
                  </a:cubicBezTo>
                  <a:cubicBezTo>
                    <a:pt x="388" y="660"/>
                    <a:pt x="567" y="611"/>
                    <a:pt x="757" y="560"/>
                  </a:cubicBezTo>
                  <a:cubicBezTo>
                    <a:pt x="901" y="521"/>
                    <a:pt x="1065" y="478"/>
                    <a:pt x="1152" y="478"/>
                  </a:cubicBezTo>
                  <a:cubicBezTo>
                    <a:pt x="1194" y="478"/>
                    <a:pt x="1237" y="484"/>
                    <a:pt x="1279" y="494"/>
                  </a:cubicBezTo>
                  <a:cubicBezTo>
                    <a:pt x="1358" y="509"/>
                    <a:pt x="1450" y="534"/>
                    <a:pt x="1545" y="560"/>
                  </a:cubicBezTo>
                  <a:cubicBezTo>
                    <a:pt x="1735" y="611"/>
                    <a:pt x="1916" y="660"/>
                    <a:pt x="2066" y="660"/>
                  </a:cubicBezTo>
                  <a:cubicBezTo>
                    <a:pt x="2215" y="660"/>
                    <a:pt x="2395" y="611"/>
                    <a:pt x="2585" y="560"/>
                  </a:cubicBezTo>
                  <a:cubicBezTo>
                    <a:pt x="2728" y="521"/>
                    <a:pt x="2893" y="476"/>
                    <a:pt x="2979" y="476"/>
                  </a:cubicBezTo>
                  <a:cubicBezTo>
                    <a:pt x="3111" y="476"/>
                    <a:pt x="3217" y="370"/>
                    <a:pt x="3217" y="238"/>
                  </a:cubicBezTo>
                  <a:cubicBezTo>
                    <a:pt x="3217" y="108"/>
                    <a:pt x="3111" y="1"/>
                    <a:pt x="2979" y="1"/>
                  </a:cubicBezTo>
                  <a:cubicBezTo>
                    <a:pt x="2830" y="1"/>
                    <a:pt x="2650" y="50"/>
                    <a:pt x="2460" y="101"/>
                  </a:cubicBezTo>
                  <a:cubicBezTo>
                    <a:pt x="2315" y="140"/>
                    <a:pt x="2152" y="184"/>
                    <a:pt x="2066" y="184"/>
                  </a:cubicBezTo>
                  <a:cubicBezTo>
                    <a:pt x="1979" y="184"/>
                    <a:pt x="1815" y="140"/>
                    <a:pt x="1669" y="101"/>
                  </a:cubicBezTo>
                  <a:cubicBezTo>
                    <a:pt x="1571" y="74"/>
                    <a:pt x="1468" y="45"/>
                    <a:pt x="1373" y="27"/>
                  </a:cubicBezTo>
                  <a:cubicBezTo>
                    <a:pt x="1300" y="11"/>
                    <a:pt x="1227" y="2"/>
                    <a:pt x="1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>
              <a:extLst>
                <a:ext uri="{FF2B5EF4-FFF2-40B4-BE49-F238E27FC236}">
                  <a16:creationId xmlns:a16="http://schemas.microsoft.com/office/drawing/2014/main" id="{10DCC330-C90D-44CE-8F21-D37A0F0DE9C5}"/>
                </a:ext>
              </a:extLst>
            </p:cNvPr>
            <p:cNvSpPr/>
            <p:nvPr/>
          </p:nvSpPr>
          <p:spPr>
            <a:xfrm>
              <a:off x="4724691" y="2882425"/>
              <a:ext cx="39527" cy="80537"/>
            </a:xfrm>
            <a:custGeom>
              <a:avLst/>
              <a:gdLst/>
              <a:ahLst/>
              <a:cxnLst/>
              <a:rect l="l" t="t" r="r" b="b"/>
              <a:pathLst>
                <a:path w="1466" h="2987" extrusionOk="0">
                  <a:moveTo>
                    <a:pt x="1465" y="0"/>
                  </a:moveTo>
                  <a:lnTo>
                    <a:pt x="0" y="685"/>
                  </a:lnTo>
                  <a:lnTo>
                    <a:pt x="0" y="2986"/>
                  </a:lnTo>
                  <a:lnTo>
                    <a:pt x="1465" y="2189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>
              <a:extLst>
                <a:ext uri="{FF2B5EF4-FFF2-40B4-BE49-F238E27FC236}">
                  <a16:creationId xmlns:a16="http://schemas.microsoft.com/office/drawing/2014/main" id="{8C56EA12-F3D1-102B-471C-34B64112B15B}"/>
                </a:ext>
              </a:extLst>
            </p:cNvPr>
            <p:cNvSpPr/>
            <p:nvPr/>
          </p:nvSpPr>
          <p:spPr>
            <a:xfrm>
              <a:off x="4678451" y="2900922"/>
              <a:ext cx="269248" cy="90217"/>
            </a:xfrm>
            <a:custGeom>
              <a:avLst/>
              <a:gdLst/>
              <a:ahLst/>
              <a:cxnLst/>
              <a:rect l="l" t="t" r="r" b="b"/>
              <a:pathLst>
                <a:path w="9986" h="3346" extrusionOk="0">
                  <a:moveTo>
                    <a:pt x="4993" y="1"/>
                  </a:moveTo>
                  <a:cubicBezTo>
                    <a:pt x="4903" y="1"/>
                    <a:pt x="4814" y="20"/>
                    <a:pt x="4731" y="59"/>
                  </a:cubicBezTo>
                  <a:lnTo>
                    <a:pt x="132" y="2210"/>
                  </a:lnTo>
                  <a:cubicBezTo>
                    <a:pt x="39" y="2252"/>
                    <a:pt x="0" y="2361"/>
                    <a:pt x="42" y="2453"/>
                  </a:cubicBezTo>
                  <a:lnTo>
                    <a:pt x="411" y="3241"/>
                  </a:lnTo>
                  <a:cubicBezTo>
                    <a:pt x="442" y="3307"/>
                    <a:pt x="508" y="3346"/>
                    <a:pt x="577" y="3346"/>
                  </a:cubicBezTo>
                  <a:cubicBezTo>
                    <a:pt x="603" y="3346"/>
                    <a:pt x="629" y="3340"/>
                    <a:pt x="654" y="3329"/>
                  </a:cubicBezTo>
                  <a:lnTo>
                    <a:pt x="4842" y="1370"/>
                  </a:lnTo>
                  <a:cubicBezTo>
                    <a:pt x="4890" y="1348"/>
                    <a:pt x="4941" y="1336"/>
                    <a:pt x="4992" y="1336"/>
                  </a:cubicBezTo>
                  <a:cubicBezTo>
                    <a:pt x="5043" y="1336"/>
                    <a:pt x="5094" y="1348"/>
                    <a:pt x="5142" y="1370"/>
                  </a:cubicBezTo>
                  <a:lnTo>
                    <a:pt x="9330" y="3329"/>
                  </a:lnTo>
                  <a:lnTo>
                    <a:pt x="9332" y="3329"/>
                  </a:lnTo>
                  <a:cubicBezTo>
                    <a:pt x="9357" y="3340"/>
                    <a:pt x="9383" y="3346"/>
                    <a:pt x="9409" y="3346"/>
                  </a:cubicBezTo>
                  <a:cubicBezTo>
                    <a:pt x="9478" y="3346"/>
                    <a:pt x="9544" y="3307"/>
                    <a:pt x="9574" y="3241"/>
                  </a:cubicBezTo>
                  <a:lnTo>
                    <a:pt x="9943" y="2453"/>
                  </a:lnTo>
                  <a:cubicBezTo>
                    <a:pt x="9985" y="2361"/>
                    <a:pt x="9946" y="2252"/>
                    <a:pt x="9855" y="2210"/>
                  </a:cubicBezTo>
                  <a:lnTo>
                    <a:pt x="5254" y="59"/>
                  </a:lnTo>
                  <a:cubicBezTo>
                    <a:pt x="5171" y="20"/>
                    <a:pt x="5082" y="1"/>
                    <a:pt x="4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>
              <a:extLst>
                <a:ext uri="{FF2B5EF4-FFF2-40B4-BE49-F238E27FC236}">
                  <a16:creationId xmlns:a16="http://schemas.microsoft.com/office/drawing/2014/main" id="{644BAFD0-7287-8CC6-E830-446568938642}"/>
                </a:ext>
              </a:extLst>
            </p:cNvPr>
            <p:cNvSpPr/>
            <p:nvPr/>
          </p:nvSpPr>
          <p:spPr>
            <a:xfrm>
              <a:off x="4704523" y="2872449"/>
              <a:ext cx="79647" cy="42493"/>
            </a:xfrm>
            <a:custGeom>
              <a:avLst/>
              <a:gdLst/>
              <a:ahLst/>
              <a:cxnLst/>
              <a:rect l="l" t="t" r="r" b="b"/>
              <a:pathLst>
                <a:path w="2954" h="1576" extrusionOk="0">
                  <a:moveTo>
                    <a:pt x="2680" y="0"/>
                  </a:moveTo>
                  <a:cubicBezTo>
                    <a:pt x="2642" y="0"/>
                    <a:pt x="2604" y="10"/>
                    <a:pt x="2568" y="29"/>
                  </a:cubicBezTo>
                  <a:lnTo>
                    <a:pt x="231" y="1122"/>
                  </a:lnTo>
                  <a:cubicBezTo>
                    <a:pt x="1" y="1230"/>
                    <a:pt x="77" y="1575"/>
                    <a:pt x="331" y="1575"/>
                  </a:cubicBezTo>
                  <a:cubicBezTo>
                    <a:pt x="365" y="1574"/>
                    <a:pt x="400" y="1566"/>
                    <a:pt x="431" y="1553"/>
                  </a:cubicBezTo>
                  <a:lnTo>
                    <a:pt x="2768" y="458"/>
                  </a:lnTo>
                  <a:cubicBezTo>
                    <a:pt x="2895" y="408"/>
                    <a:pt x="2954" y="261"/>
                    <a:pt x="2895" y="137"/>
                  </a:cubicBezTo>
                  <a:cubicBezTo>
                    <a:pt x="2854" y="51"/>
                    <a:pt x="2769" y="0"/>
                    <a:pt x="2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>
              <a:extLst>
                <a:ext uri="{FF2B5EF4-FFF2-40B4-BE49-F238E27FC236}">
                  <a16:creationId xmlns:a16="http://schemas.microsoft.com/office/drawing/2014/main" id="{0B9B8C8B-6DBC-64E7-DCEF-AD4DB02BE9B3}"/>
                </a:ext>
              </a:extLst>
            </p:cNvPr>
            <p:cNvSpPr/>
            <p:nvPr/>
          </p:nvSpPr>
          <p:spPr>
            <a:xfrm>
              <a:off x="4892479" y="2751819"/>
              <a:ext cx="185071" cy="100301"/>
            </a:xfrm>
            <a:custGeom>
              <a:avLst/>
              <a:gdLst/>
              <a:ahLst/>
              <a:cxnLst/>
              <a:rect l="l" t="t" r="r" b="b"/>
              <a:pathLst>
                <a:path w="6864" h="3720" extrusionOk="0">
                  <a:moveTo>
                    <a:pt x="4482" y="1"/>
                  </a:moveTo>
                  <a:cubicBezTo>
                    <a:pt x="3715" y="1"/>
                    <a:pt x="3069" y="584"/>
                    <a:pt x="2995" y="1351"/>
                  </a:cubicBezTo>
                  <a:cubicBezTo>
                    <a:pt x="2814" y="1148"/>
                    <a:pt x="2560" y="1040"/>
                    <a:pt x="2302" y="1040"/>
                  </a:cubicBezTo>
                  <a:cubicBezTo>
                    <a:pt x="2144" y="1040"/>
                    <a:pt x="1985" y="1080"/>
                    <a:pt x="1841" y="1163"/>
                  </a:cubicBezTo>
                  <a:cubicBezTo>
                    <a:pt x="1461" y="1381"/>
                    <a:pt x="1285" y="1836"/>
                    <a:pt x="1419" y="2253"/>
                  </a:cubicBezTo>
                  <a:lnTo>
                    <a:pt x="766" y="2253"/>
                  </a:lnTo>
                  <a:cubicBezTo>
                    <a:pt x="370" y="2253"/>
                    <a:pt x="30" y="2562"/>
                    <a:pt x="17" y="2959"/>
                  </a:cubicBezTo>
                  <a:cubicBezTo>
                    <a:pt x="0" y="3374"/>
                    <a:pt x="332" y="3718"/>
                    <a:pt x="748" y="3720"/>
                  </a:cubicBezTo>
                  <a:lnTo>
                    <a:pt x="6116" y="3720"/>
                  </a:lnTo>
                  <a:cubicBezTo>
                    <a:pt x="6532" y="3720"/>
                    <a:pt x="6863" y="3374"/>
                    <a:pt x="6849" y="2960"/>
                  </a:cubicBezTo>
                  <a:cubicBezTo>
                    <a:pt x="6834" y="2562"/>
                    <a:pt x="6496" y="2254"/>
                    <a:pt x="6098" y="2254"/>
                  </a:cubicBezTo>
                  <a:lnTo>
                    <a:pt x="5821" y="2254"/>
                  </a:lnTo>
                  <a:cubicBezTo>
                    <a:pt x="5796" y="2253"/>
                    <a:pt x="5781" y="2228"/>
                    <a:pt x="5793" y="2207"/>
                  </a:cubicBezTo>
                  <a:cubicBezTo>
                    <a:pt x="5921" y="1972"/>
                    <a:pt x="5984" y="1707"/>
                    <a:pt x="5974" y="1440"/>
                  </a:cubicBezTo>
                  <a:cubicBezTo>
                    <a:pt x="5945" y="659"/>
                    <a:pt x="5307" y="24"/>
                    <a:pt x="4525" y="1"/>
                  </a:cubicBezTo>
                  <a:cubicBezTo>
                    <a:pt x="4510" y="1"/>
                    <a:pt x="4496" y="1"/>
                    <a:pt x="4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>
              <a:extLst>
                <a:ext uri="{FF2B5EF4-FFF2-40B4-BE49-F238E27FC236}">
                  <a16:creationId xmlns:a16="http://schemas.microsoft.com/office/drawing/2014/main" id="{C741779F-2CCC-9E35-29A4-05DF7C8E910C}"/>
                </a:ext>
              </a:extLst>
            </p:cNvPr>
            <p:cNvSpPr/>
            <p:nvPr/>
          </p:nvSpPr>
          <p:spPr>
            <a:xfrm>
              <a:off x="5004077" y="2751819"/>
              <a:ext cx="73796" cy="100274"/>
            </a:xfrm>
            <a:custGeom>
              <a:avLst/>
              <a:gdLst/>
              <a:ahLst/>
              <a:cxnLst/>
              <a:rect l="l" t="t" r="r" b="b"/>
              <a:pathLst>
                <a:path w="2737" h="3719" extrusionOk="0">
                  <a:moveTo>
                    <a:pt x="347" y="0"/>
                  </a:moveTo>
                  <a:cubicBezTo>
                    <a:pt x="230" y="0"/>
                    <a:pt x="114" y="15"/>
                    <a:pt x="0" y="43"/>
                  </a:cubicBezTo>
                  <a:cubicBezTo>
                    <a:pt x="953" y="273"/>
                    <a:pt x="1428" y="1345"/>
                    <a:pt x="959" y="2207"/>
                  </a:cubicBezTo>
                  <a:cubicBezTo>
                    <a:pt x="947" y="2228"/>
                    <a:pt x="963" y="2253"/>
                    <a:pt x="987" y="2253"/>
                  </a:cubicBezTo>
                  <a:lnTo>
                    <a:pt x="1265" y="2253"/>
                  </a:lnTo>
                  <a:cubicBezTo>
                    <a:pt x="1663" y="2253"/>
                    <a:pt x="2001" y="2562"/>
                    <a:pt x="2014" y="2959"/>
                  </a:cubicBezTo>
                  <a:cubicBezTo>
                    <a:pt x="2031" y="3374"/>
                    <a:pt x="1697" y="3718"/>
                    <a:pt x="1283" y="3718"/>
                  </a:cubicBezTo>
                  <a:lnTo>
                    <a:pt x="1989" y="3718"/>
                  </a:lnTo>
                  <a:cubicBezTo>
                    <a:pt x="2404" y="3718"/>
                    <a:pt x="2736" y="3374"/>
                    <a:pt x="2721" y="2959"/>
                  </a:cubicBezTo>
                  <a:cubicBezTo>
                    <a:pt x="2708" y="2562"/>
                    <a:pt x="2370" y="2253"/>
                    <a:pt x="1972" y="2253"/>
                  </a:cubicBezTo>
                  <a:lnTo>
                    <a:pt x="1694" y="2253"/>
                  </a:lnTo>
                  <a:cubicBezTo>
                    <a:pt x="1669" y="2253"/>
                    <a:pt x="1654" y="2228"/>
                    <a:pt x="1666" y="2207"/>
                  </a:cubicBezTo>
                  <a:cubicBezTo>
                    <a:pt x="1784" y="1988"/>
                    <a:pt x="1847" y="1746"/>
                    <a:pt x="1848" y="1499"/>
                  </a:cubicBezTo>
                  <a:cubicBezTo>
                    <a:pt x="1851" y="692"/>
                    <a:pt x="1199" y="21"/>
                    <a:pt x="393" y="1"/>
                  </a:cubicBezTo>
                  <a:cubicBezTo>
                    <a:pt x="378" y="1"/>
                    <a:pt x="362" y="0"/>
                    <a:pt x="34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>
              <a:extLst>
                <a:ext uri="{FF2B5EF4-FFF2-40B4-BE49-F238E27FC236}">
                  <a16:creationId xmlns:a16="http://schemas.microsoft.com/office/drawing/2014/main" id="{C268EFCC-EDC7-0C8D-32A4-4148B03BA9AA}"/>
                </a:ext>
              </a:extLst>
            </p:cNvPr>
            <p:cNvSpPr/>
            <p:nvPr/>
          </p:nvSpPr>
          <p:spPr>
            <a:xfrm>
              <a:off x="5026617" y="3000548"/>
              <a:ext cx="18766" cy="23754"/>
            </a:xfrm>
            <a:custGeom>
              <a:avLst/>
              <a:gdLst/>
              <a:ahLst/>
              <a:cxnLst/>
              <a:rect l="l" t="t" r="r" b="b"/>
              <a:pathLst>
                <a:path w="696" h="881" extrusionOk="0">
                  <a:moveTo>
                    <a:pt x="427" y="1"/>
                  </a:moveTo>
                  <a:cubicBezTo>
                    <a:pt x="330" y="1"/>
                    <a:pt x="238" y="61"/>
                    <a:pt x="203" y="157"/>
                  </a:cubicBezTo>
                  <a:lnTo>
                    <a:pt x="55" y="562"/>
                  </a:lnTo>
                  <a:cubicBezTo>
                    <a:pt x="0" y="718"/>
                    <a:pt x="115" y="880"/>
                    <a:pt x="279" y="881"/>
                  </a:cubicBezTo>
                  <a:lnTo>
                    <a:pt x="279" y="881"/>
                  </a:lnTo>
                  <a:cubicBezTo>
                    <a:pt x="379" y="881"/>
                    <a:pt x="468" y="818"/>
                    <a:pt x="502" y="725"/>
                  </a:cubicBezTo>
                  <a:lnTo>
                    <a:pt x="650" y="320"/>
                  </a:lnTo>
                  <a:cubicBezTo>
                    <a:pt x="695" y="196"/>
                    <a:pt x="631" y="60"/>
                    <a:pt x="508" y="15"/>
                  </a:cubicBezTo>
                  <a:cubicBezTo>
                    <a:pt x="482" y="5"/>
                    <a:pt x="454" y="1"/>
                    <a:pt x="427" y="1"/>
                  </a:cubicBezTo>
                  <a:close/>
                  <a:moveTo>
                    <a:pt x="279" y="881"/>
                  </a:moveTo>
                  <a:cubicBezTo>
                    <a:pt x="279" y="881"/>
                    <a:pt x="278" y="881"/>
                    <a:pt x="278" y="881"/>
                  </a:cubicBezTo>
                  <a:lnTo>
                    <a:pt x="280" y="881"/>
                  </a:lnTo>
                  <a:cubicBezTo>
                    <a:pt x="279" y="881"/>
                    <a:pt x="279" y="881"/>
                    <a:pt x="279" y="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>
              <a:extLst>
                <a:ext uri="{FF2B5EF4-FFF2-40B4-BE49-F238E27FC236}">
                  <a16:creationId xmlns:a16="http://schemas.microsoft.com/office/drawing/2014/main" id="{B534A91B-1A00-D1DB-510B-7CCDDDB91089}"/>
                </a:ext>
              </a:extLst>
            </p:cNvPr>
            <p:cNvSpPr/>
            <p:nvPr/>
          </p:nvSpPr>
          <p:spPr>
            <a:xfrm>
              <a:off x="5041123" y="2958352"/>
              <a:ext cx="19602" cy="26989"/>
            </a:xfrm>
            <a:custGeom>
              <a:avLst/>
              <a:gdLst/>
              <a:ahLst/>
              <a:cxnLst/>
              <a:rect l="l" t="t" r="r" b="b"/>
              <a:pathLst>
                <a:path w="727" h="1001" extrusionOk="0">
                  <a:moveTo>
                    <a:pt x="459" y="0"/>
                  </a:moveTo>
                  <a:cubicBezTo>
                    <a:pt x="362" y="0"/>
                    <a:pt x="270" y="61"/>
                    <a:pt x="235" y="157"/>
                  </a:cubicBezTo>
                  <a:lnTo>
                    <a:pt x="45" y="680"/>
                  </a:lnTo>
                  <a:cubicBezTo>
                    <a:pt x="0" y="804"/>
                    <a:pt x="65" y="940"/>
                    <a:pt x="187" y="985"/>
                  </a:cubicBezTo>
                  <a:cubicBezTo>
                    <a:pt x="214" y="994"/>
                    <a:pt x="241" y="1000"/>
                    <a:pt x="269" y="1000"/>
                  </a:cubicBezTo>
                  <a:lnTo>
                    <a:pt x="269" y="1000"/>
                  </a:lnTo>
                  <a:cubicBezTo>
                    <a:pt x="369" y="1000"/>
                    <a:pt x="458" y="937"/>
                    <a:pt x="492" y="843"/>
                  </a:cubicBezTo>
                  <a:lnTo>
                    <a:pt x="682" y="320"/>
                  </a:lnTo>
                  <a:cubicBezTo>
                    <a:pt x="727" y="196"/>
                    <a:pt x="664" y="60"/>
                    <a:pt x="540" y="15"/>
                  </a:cubicBezTo>
                  <a:cubicBezTo>
                    <a:pt x="514" y="5"/>
                    <a:pt x="486" y="0"/>
                    <a:pt x="459" y="0"/>
                  </a:cubicBezTo>
                  <a:close/>
                  <a:moveTo>
                    <a:pt x="269" y="1000"/>
                  </a:moveTo>
                  <a:cubicBezTo>
                    <a:pt x="268" y="1000"/>
                    <a:pt x="268" y="1000"/>
                    <a:pt x="268" y="1000"/>
                  </a:cubicBezTo>
                  <a:lnTo>
                    <a:pt x="269" y="1000"/>
                  </a:lnTo>
                  <a:cubicBezTo>
                    <a:pt x="269" y="1000"/>
                    <a:pt x="269" y="1000"/>
                    <a:pt x="269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>
              <a:extLst>
                <a:ext uri="{FF2B5EF4-FFF2-40B4-BE49-F238E27FC236}">
                  <a16:creationId xmlns:a16="http://schemas.microsoft.com/office/drawing/2014/main" id="{046752AB-0358-167C-27EC-5C912205A073}"/>
                </a:ext>
              </a:extLst>
            </p:cNvPr>
            <p:cNvSpPr/>
            <p:nvPr/>
          </p:nvSpPr>
          <p:spPr>
            <a:xfrm>
              <a:off x="4910301" y="2877437"/>
              <a:ext cx="24698" cy="40713"/>
            </a:xfrm>
            <a:custGeom>
              <a:avLst/>
              <a:gdLst/>
              <a:ahLst/>
              <a:cxnLst/>
              <a:rect l="l" t="t" r="r" b="b"/>
              <a:pathLst>
                <a:path w="916" h="1510" extrusionOk="0">
                  <a:moveTo>
                    <a:pt x="644" y="0"/>
                  </a:moveTo>
                  <a:cubicBezTo>
                    <a:pt x="545" y="0"/>
                    <a:pt x="452" y="63"/>
                    <a:pt x="419" y="163"/>
                  </a:cubicBezTo>
                  <a:lnTo>
                    <a:pt x="45" y="1190"/>
                  </a:lnTo>
                  <a:cubicBezTo>
                    <a:pt x="0" y="1314"/>
                    <a:pt x="65" y="1450"/>
                    <a:pt x="187" y="1495"/>
                  </a:cubicBezTo>
                  <a:cubicBezTo>
                    <a:pt x="213" y="1504"/>
                    <a:pt x="241" y="1510"/>
                    <a:pt x="268" y="1510"/>
                  </a:cubicBezTo>
                  <a:cubicBezTo>
                    <a:pt x="368" y="1510"/>
                    <a:pt x="458" y="1447"/>
                    <a:pt x="492" y="1354"/>
                  </a:cubicBezTo>
                  <a:lnTo>
                    <a:pt x="866" y="324"/>
                  </a:lnTo>
                  <a:cubicBezTo>
                    <a:pt x="915" y="200"/>
                    <a:pt x="851" y="60"/>
                    <a:pt x="725" y="15"/>
                  </a:cubicBezTo>
                  <a:cubicBezTo>
                    <a:pt x="698" y="5"/>
                    <a:pt x="671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>
              <a:extLst>
                <a:ext uri="{FF2B5EF4-FFF2-40B4-BE49-F238E27FC236}">
                  <a16:creationId xmlns:a16="http://schemas.microsoft.com/office/drawing/2014/main" id="{5922F5C9-644B-42B7-F44B-75B3B55E4E31}"/>
                </a:ext>
              </a:extLst>
            </p:cNvPr>
            <p:cNvSpPr/>
            <p:nvPr/>
          </p:nvSpPr>
          <p:spPr>
            <a:xfrm>
              <a:off x="5056465" y="2898225"/>
              <a:ext cx="26154" cy="44866"/>
            </a:xfrm>
            <a:custGeom>
              <a:avLst/>
              <a:gdLst/>
              <a:ahLst/>
              <a:cxnLst/>
              <a:rect l="l" t="t" r="r" b="b"/>
              <a:pathLst>
                <a:path w="970" h="1664" extrusionOk="0">
                  <a:moveTo>
                    <a:pt x="702" y="1"/>
                  </a:moveTo>
                  <a:cubicBezTo>
                    <a:pt x="604" y="1"/>
                    <a:pt x="513" y="61"/>
                    <a:pt x="478" y="157"/>
                  </a:cubicBezTo>
                  <a:lnTo>
                    <a:pt x="46" y="1345"/>
                  </a:lnTo>
                  <a:cubicBezTo>
                    <a:pt x="1" y="1467"/>
                    <a:pt x="65" y="1603"/>
                    <a:pt x="188" y="1650"/>
                  </a:cubicBezTo>
                  <a:cubicBezTo>
                    <a:pt x="215" y="1658"/>
                    <a:pt x="241" y="1663"/>
                    <a:pt x="269" y="1663"/>
                  </a:cubicBezTo>
                  <a:lnTo>
                    <a:pt x="269" y="1663"/>
                  </a:lnTo>
                  <a:cubicBezTo>
                    <a:pt x="369" y="1663"/>
                    <a:pt x="459" y="1601"/>
                    <a:pt x="493" y="1506"/>
                  </a:cubicBezTo>
                  <a:lnTo>
                    <a:pt x="925" y="320"/>
                  </a:lnTo>
                  <a:cubicBezTo>
                    <a:pt x="970" y="196"/>
                    <a:pt x="906" y="60"/>
                    <a:pt x="783" y="15"/>
                  </a:cubicBezTo>
                  <a:cubicBezTo>
                    <a:pt x="756" y="6"/>
                    <a:pt x="729" y="1"/>
                    <a:pt x="702" y="1"/>
                  </a:cubicBezTo>
                  <a:close/>
                  <a:moveTo>
                    <a:pt x="269" y="1663"/>
                  </a:moveTo>
                  <a:cubicBezTo>
                    <a:pt x="269" y="1663"/>
                    <a:pt x="269" y="1663"/>
                    <a:pt x="269" y="1663"/>
                  </a:cubicBezTo>
                  <a:lnTo>
                    <a:pt x="270" y="1663"/>
                  </a:lnTo>
                  <a:cubicBezTo>
                    <a:pt x="270" y="1663"/>
                    <a:pt x="270" y="1663"/>
                    <a:pt x="269" y="16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>
              <a:extLst>
                <a:ext uri="{FF2B5EF4-FFF2-40B4-BE49-F238E27FC236}">
                  <a16:creationId xmlns:a16="http://schemas.microsoft.com/office/drawing/2014/main" id="{838FCC38-D410-4316-45FE-5FD4EC9AD636}"/>
                </a:ext>
              </a:extLst>
            </p:cNvPr>
            <p:cNvSpPr/>
            <p:nvPr/>
          </p:nvSpPr>
          <p:spPr>
            <a:xfrm>
              <a:off x="4978786" y="2971294"/>
              <a:ext cx="20465" cy="29227"/>
            </a:xfrm>
            <a:custGeom>
              <a:avLst/>
              <a:gdLst/>
              <a:ahLst/>
              <a:cxnLst/>
              <a:rect l="l" t="t" r="r" b="b"/>
              <a:pathLst>
                <a:path w="759" h="1084" extrusionOk="0">
                  <a:moveTo>
                    <a:pt x="491" y="0"/>
                  </a:moveTo>
                  <a:cubicBezTo>
                    <a:pt x="393" y="0"/>
                    <a:pt x="302" y="61"/>
                    <a:pt x="267" y="157"/>
                  </a:cubicBezTo>
                  <a:lnTo>
                    <a:pt x="45" y="765"/>
                  </a:lnTo>
                  <a:cubicBezTo>
                    <a:pt x="1" y="888"/>
                    <a:pt x="63" y="1024"/>
                    <a:pt x="188" y="1069"/>
                  </a:cubicBezTo>
                  <a:cubicBezTo>
                    <a:pt x="213" y="1079"/>
                    <a:pt x="241" y="1084"/>
                    <a:pt x="268" y="1084"/>
                  </a:cubicBezTo>
                  <a:cubicBezTo>
                    <a:pt x="368" y="1084"/>
                    <a:pt x="458" y="1021"/>
                    <a:pt x="493" y="927"/>
                  </a:cubicBezTo>
                  <a:lnTo>
                    <a:pt x="714" y="320"/>
                  </a:lnTo>
                  <a:cubicBezTo>
                    <a:pt x="759" y="196"/>
                    <a:pt x="694" y="59"/>
                    <a:pt x="572" y="15"/>
                  </a:cubicBezTo>
                  <a:cubicBezTo>
                    <a:pt x="545" y="5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>
              <a:extLst>
                <a:ext uri="{FF2B5EF4-FFF2-40B4-BE49-F238E27FC236}">
                  <a16:creationId xmlns:a16="http://schemas.microsoft.com/office/drawing/2014/main" id="{39DC9F66-1C39-8405-5C2E-E7F63EBDDABF}"/>
                </a:ext>
              </a:extLst>
            </p:cNvPr>
            <p:cNvSpPr/>
            <p:nvPr/>
          </p:nvSpPr>
          <p:spPr>
            <a:xfrm>
              <a:off x="4994990" y="2920038"/>
              <a:ext cx="22891" cy="35968"/>
            </a:xfrm>
            <a:custGeom>
              <a:avLst/>
              <a:gdLst/>
              <a:ahLst/>
              <a:cxnLst/>
              <a:rect l="l" t="t" r="r" b="b"/>
              <a:pathLst>
                <a:path w="849" h="1334" extrusionOk="0">
                  <a:moveTo>
                    <a:pt x="580" y="1"/>
                  </a:moveTo>
                  <a:cubicBezTo>
                    <a:pt x="484" y="1"/>
                    <a:pt x="393" y="60"/>
                    <a:pt x="357" y="157"/>
                  </a:cubicBezTo>
                  <a:lnTo>
                    <a:pt x="46" y="1016"/>
                  </a:lnTo>
                  <a:cubicBezTo>
                    <a:pt x="1" y="1138"/>
                    <a:pt x="64" y="1276"/>
                    <a:pt x="188" y="1321"/>
                  </a:cubicBezTo>
                  <a:cubicBezTo>
                    <a:pt x="213" y="1329"/>
                    <a:pt x="239" y="1334"/>
                    <a:pt x="268" y="1334"/>
                  </a:cubicBezTo>
                  <a:lnTo>
                    <a:pt x="268" y="1334"/>
                  </a:lnTo>
                  <a:cubicBezTo>
                    <a:pt x="367" y="1334"/>
                    <a:pt x="457" y="1272"/>
                    <a:pt x="491" y="1178"/>
                  </a:cubicBezTo>
                  <a:lnTo>
                    <a:pt x="804" y="319"/>
                  </a:lnTo>
                  <a:cubicBezTo>
                    <a:pt x="849" y="196"/>
                    <a:pt x="786" y="60"/>
                    <a:pt x="662" y="15"/>
                  </a:cubicBezTo>
                  <a:cubicBezTo>
                    <a:pt x="635" y="5"/>
                    <a:pt x="607" y="1"/>
                    <a:pt x="580" y="1"/>
                  </a:cubicBezTo>
                  <a:close/>
                  <a:moveTo>
                    <a:pt x="268" y="1334"/>
                  </a:moveTo>
                  <a:lnTo>
                    <a:pt x="268" y="1334"/>
                  </a:lnTo>
                  <a:cubicBezTo>
                    <a:pt x="267" y="1334"/>
                    <a:pt x="267" y="1334"/>
                    <a:pt x="267" y="1334"/>
                  </a:cubicBezTo>
                  <a:lnTo>
                    <a:pt x="268" y="1334"/>
                  </a:lnTo>
                  <a:cubicBezTo>
                    <a:pt x="268" y="1334"/>
                    <a:pt x="268" y="1334"/>
                    <a:pt x="268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>
              <a:extLst>
                <a:ext uri="{FF2B5EF4-FFF2-40B4-BE49-F238E27FC236}">
                  <a16:creationId xmlns:a16="http://schemas.microsoft.com/office/drawing/2014/main" id="{68C4542E-EDC3-84B8-A89B-35D9570C5C1F}"/>
                </a:ext>
              </a:extLst>
            </p:cNvPr>
            <p:cNvSpPr/>
            <p:nvPr/>
          </p:nvSpPr>
          <p:spPr>
            <a:xfrm>
              <a:off x="5013298" y="2874363"/>
              <a:ext cx="21246" cy="30414"/>
            </a:xfrm>
            <a:custGeom>
              <a:avLst/>
              <a:gdLst/>
              <a:ahLst/>
              <a:cxnLst/>
              <a:rect l="l" t="t" r="r" b="b"/>
              <a:pathLst>
                <a:path w="788" h="1128" extrusionOk="0">
                  <a:moveTo>
                    <a:pt x="518" y="1"/>
                  </a:moveTo>
                  <a:cubicBezTo>
                    <a:pt x="420" y="1"/>
                    <a:pt x="327" y="62"/>
                    <a:pt x="292" y="160"/>
                  </a:cubicBezTo>
                  <a:lnTo>
                    <a:pt x="57" y="808"/>
                  </a:lnTo>
                  <a:cubicBezTo>
                    <a:pt x="1" y="963"/>
                    <a:pt x="115" y="1127"/>
                    <a:pt x="281" y="1128"/>
                  </a:cubicBezTo>
                  <a:lnTo>
                    <a:pt x="281" y="1128"/>
                  </a:lnTo>
                  <a:cubicBezTo>
                    <a:pt x="381" y="1127"/>
                    <a:pt x="470" y="1065"/>
                    <a:pt x="504" y="971"/>
                  </a:cubicBezTo>
                  <a:lnTo>
                    <a:pt x="739" y="323"/>
                  </a:lnTo>
                  <a:cubicBezTo>
                    <a:pt x="787" y="199"/>
                    <a:pt x="723" y="61"/>
                    <a:pt x="599" y="15"/>
                  </a:cubicBezTo>
                  <a:cubicBezTo>
                    <a:pt x="572" y="5"/>
                    <a:pt x="544" y="1"/>
                    <a:pt x="518" y="1"/>
                  </a:cubicBezTo>
                  <a:close/>
                  <a:moveTo>
                    <a:pt x="281" y="1128"/>
                  </a:moveTo>
                  <a:cubicBezTo>
                    <a:pt x="281" y="1128"/>
                    <a:pt x="280" y="1128"/>
                    <a:pt x="280" y="1128"/>
                  </a:cubicBezTo>
                  <a:lnTo>
                    <a:pt x="282" y="1128"/>
                  </a:lnTo>
                  <a:cubicBezTo>
                    <a:pt x="281" y="1128"/>
                    <a:pt x="281" y="1128"/>
                    <a:pt x="281" y="1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>
              <a:extLst>
                <a:ext uri="{FF2B5EF4-FFF2-40B4-BE49-F238E27FC236}">
                  <a16:creationId xmlns:a16="http://schemas.microsoft.com/office/drawing/2014/main" id="{7E5E3113-78D1-DDA8-8870-18955476F360}"/>
                </a:ext>
              </a:extLst>
            </p:cNvPr>
            <p:cNvSpPr/>
            <p:nvPr/>
          </p:nvSpPr>
          <p:spPr>
            <a:xfrm>
              <a:off x="4944004" y="2916263"/>
              <a:ext cx="21381" cy="31681"/>
            </a:xfrm>
            <a:custGeom>
              <a:avLst/>
              <a:gdLst/>
              <a:ahLst/>
              <a:cxnLst/>
              <a:rect l="l" t="t" r="r" b="b"/>
              <a:pathLst>
                <a:path w="793" h="1175" extrusionOk="0">
                  <a:moveTo>
                    <a:pt x="524" y="0"/>
                  </a:moveTo>
                  <a:cubicBezTo>
                    <a:pt x="427" y="0"/>
                    <a:pt x="336" y="60"/>
                    <a:pt x="301" y="157"/>
                  </a:cubicBezTo>
                  <a:lnTo>
                    <a:pt x="47" y="856"/>
                  </a:lnTo>
                  <a:cubicBezTo>
                    <a:pt x="0" y="979"/>
                    <a:pt x="65" y="1117"/>
                    <a:pt x="189" y="1161"/>
                  </a:cubicBezTo>
                  <a:cubicBezTo>
                    <a:pt x="214" y="1170"/>
                    <a:pt x="240" y="1175"/>
                    <a:pt x="269" y="1175"/>
                  </a:cubicBezTo>
                  <a:lnTo>
                    <a:pt x="269" y="1175"/>
                  </a:lnTo>
                  <a:cubicBezTo>
                    <a:pt x="369" y="1175"/>
                    <a:pt x="458" y="1113"/>
                    <a:pt x="492" y="1019"/>
                  </a:cubicBezTo>
                  <a:lnTo>
                    <a:pt x="748" y="320"/>
                  </a:lnTo>
                  <a:cubicBezTo>
                    <a:pt x="793" y="196"/>
                    <a:pt x="728" y="60"/>
                    <a:pt x="606" y="15"/>
                  </a:cubicBezTo>
                  <a:cubicBezTo>
                    <a:pt x="579" y="5"/>
                    <a:pt x="551" y="0"/>
                    <a:pt x="524" y="0"/>
                  </a:cubicBezTo>
                  <a:close/>
                  <a:moveTo>
                    <a:pt x="269" y="1175"/>
                  </a:moveTo>
                  <a:lnTo>
                    <a:pt x="269" y="1175"/>
                  </a:lnTo>
                  <a:cubicBezTo>
                    <a:pt x="268" y="1175"/>
                    <a:pt x="268" y="1175"/>
                    <a:pt x="268" y="1175"/>
                  </a:cubicBezTo>
                  <a:lnTo>
                    <a:pt x="269" y="1175"/>
                  </a:lnTo>
                  <a:cubicBezTo>
                    <a:pt x="269" y="1175"/>
                    <a:pt x="269" y="1175"/>
                    <a:pt x="269" y="1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>
              <a:extLst>
                <a:ext uri="{FF2B5EF4-FFF2-40B4-BE49-F238E27FC236}">
                  <a16:creationId xmlns:a16="http://schemas.microsoft.com/office/drawing/2014/main" id="{14E8C2E5-A6C4-9E74-25D7-1A88D40A559D}"/>
                </a:ext>
              </a:extLst>
            </p:cNvPr>
            <p:cNvSpPr/>
            <p:nvPr/>
          </p:nvSpPr>
          <p:spPr>
            <a:xfrm>
              <a:off x="4963633" y="2874040"/>
              <a:ext cx="17067" cy="20006"/>
            </a:xfrm>
            <a:custGeom>
              <a:avLst/>
              <a:gdLst/>
              <a:ahLst/>
              <a:cxnLst/>
              <a:rect l="l" t="t" r="r" b="b"/>
              <a:pathLst>
                <a:path w="633" h="742" extrusionOk="0">
                  <a:moveTo>
                    <a:pt x="365" y="0"/>
                  </a:moveTo>
                  <a:cubicBezTo>
                    <a:pt x="269" y="0"/>
                    <a:pt x="180" y="58"/>
                    <a:pt x="144" y="153"/>
                  </a:cubicBezTo>
                  <a:lnTo>
                    <a:pt x="45" y="422"/>
                  </a:lnTo>
                  <a:cubicBezTo>
                    <a:pt x="0" y="546"/>
                    <a:pt x="65" y="682"/>
                    <a:pt x="187" y="727"/>
                  </a:cubicBezTo>
                  <a:cubicBezTo>
                    <a:pt x="214" y="737"/>
                    <a:pt x="241" y="742"/>
                    <a:pt x="269" y="742"/>
                  </a:cubicBezTo>
                  <a:lnTo>
                    <a:pt x="269" y="742"/>
                  </a:lnTo>
                  <a:cubicBezTo>
                    <a:pt x="369" y="742"/>
                    <a:pt x="458" y="679"/>
                    <a:pt x="492" y="585"/>
                  </a:cubicBezTo>
                  <a:lnTo>
                    <a:pt x="591" y="316"/>
                  </a:lnTo>
                  <a:cubicBezTo>
                    <a:pt x="633" y="193"/>
                    <a:pt x="569" y="59"/>
                    <a:pt x="448" y="15"/>
                  </a:cubicBezTo>
                  <a:cubicBezTo>
                    <a:pt x="420" y="5"/>
                    <a:pt x="392" y="0"/>
                    <a:pt x="365" y="0"/>
                  </a:cubicBezTo>
                  <a:close/>
                  <a:moveTo>
                    <a:pt x="269" y="742"/>
                  </a:moveTo>
                  <a:lnTo>
                    <a:pt x="269" y="742"/>
                  </a:lnTo>
                  <a:cubicBezTo>
                    <a:pt x="269" y="742"/>
                    <a:pt x="268" y="742"/>
                    <a:pt x="268" y="742"/>
                  </a:cubicBezTo>
                  <a:lnTo>
                    <a:pt x="270" y="742"/>
                  </a:lnTo>
                  <a:cubicBezTo>
                    <a:pt x="269" y="742"/>
                    <a:pt x="269" y="742"/>
                    <a:pt x="269" y="7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>
              <a:extLst>
                <a:ext uri="{FF2B5EF4-FFF2-40B4-BE49-F238E27FC236}">
                  <a16:creationId xmlns:a16="http://schemas.microsoft.com/office/drawing/2014/main" id="{1C8D1D95-46B7-408D-985D-5BF405BE1951}"/>
                </a:ext>
              </a:extLst>
            </p:cNvPr>
            <p:cNvSpPr/>
            <p:nvPr/>
          </p:nvSpPr>
          <p:spPr>
            <a:xfrm>
              <a:off x="4860070" y="2863848"/>
              <a:ext cx="20869" cy="30198"/>
            </a:xfrm>
            <a:custGeom>
              <a:avLst/>
              <a:gdLst/>
              <a:ahLst/>
              <a:cxnLst/>
              <a:rect l="l" t="t" r="r" b="b"/>
              <a:pathLst>
                <a:path w="774" h="1120" extrusionOk="0">
                  <a:moveTo>
                    <a:pt x="505" y="1"/>
                  </a:moveTo>
                  <a:cubicBezTo>
                    <a:pt x="405" y="1"/>
                    <a:pt x="311" y="64"/>
                    <a:pt x="278" y="164"/>
                  </a:cubicBezTo>
                  <a:lnTo>
                    <a:pt x="47" y="800"/>
                  </a:lnTo>
                  <a:cubicBezTo>
                    <a:pt x="0" y="924"/>
                    <a:pt x="64" y="1060"/>
                    <a:pt x="189" y="1105"/>
                  </a:cubicBezTo>
                  <a:cubicBezTo>
                    <a:pt x="214" y="1114"/>
                    <a:pt x="241" y="1120"/>
                    <a:pt x="269" y="1120"/>
                  </a:cubicBezTo>
                  <a:cubicBezTo>
                    <a:pt x="369" y="1120"/>
                    <a:pt x="458" y="1057"/>
                    <a:pt x="494" y="963"/>
                  </a:cubicBezTo>
                  <a:lnTo>
                    <a:pt x="724" y="326"/>
                  </a:lnTo>
                  <a:cubicBezTo>
                    <a:pt x="773" y="202"/>
                    <a:pt x="710" y="61"/>
                    <a:pt x="585" y="15"/>
                  </a:cubicBezTo>
                  <a:cubicBezTo>
                    <a:pt x="558" y="5"/>
                    <a:pt x="531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Major Overhaul of U.S. Foreign Aid Structure Proposed in State Department  Memo - HSToday">
            <a:extLst>
              <a:ext uri="{FF2B5EF4-FFF2-40B4-BE49-F238E27FC236}">
                <a16:creationId xmlns:a16="http://schemas.microsoft.com/office/drawing/2014/main" id="{A6576FFE-D144-A659-9C56-6096FB2A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95" y="3779857"/>
            <a:ext cx="3525529" cy="10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1526;p57">
            <a:extLst>
              <a:ext uri="{FF2B5EF4-FFF2-40B4-BE49-F238E27FC236}">
                <a16:creationId xmlns:a16="http://schemas.microsoft.com/office/drawing/2014/main" id="{60C9828B-5950-4E68-EAC7-5076F478E1CB}"/>
              </a:ext>
            </a:extLst>
          </p:cNvPr>
          <p:cNvSpPr/>
          <p:nvPr/>
        </p:nvSpPr>
        <p:spPr>
          <a:xfrm>
            <a:off x="5028586" y="1641183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" name="Google Shape;1553;p57">
            <a:extLst>
              <a:ext uri="{FF2B5EF4-FFF2-40B4-BE49-F238E27FC236}">
                <a16:creationId xmlns:a16="http://schemas.microsoft.com/office/drawing/2014/main" id="{551907FE-049F-B292-04CE-16CB9DE77945}"/>
              </a:ext>
            </a:extLst>
          </p:cNvPr>
          <p:cNvGrpSpPr/>
          <p:nvPr/>
        </p:nvGrpSpPr>
        <p:grpSpPr>
          <a:xfrm>
            <a:off x="5368222" y="1900828"/>
            <a:ext cx="438898" cy="473854"/>
            <a:chOff x="7348682" y="1571455"/>
            <a:chExt cx="365962" cy="395108"/>
          </a:xfrm>
        </p:grpSpPr>
        <p:sp>
          <p:nvSpPr>
            <p:cNvPr id="48" name="Google Shape;1554;p57">
              <a:extLst>
                <a:ext uri="{FF2B5EF4-FFF2-40B4-BE49-F238E27FC236}">
                  <a16:creationId xmlns:a16="http://schemas.microsoft.com/office/drawing/2014/main" id="{B17158DC-D5E1-65C2-C406-679A8D6650F1}"/>
                </a:ext>
              </a:extLst>
            </p:cNvPr>
            <p:cNvSpPr/>
            <p:nvPr/>
          </p:nvSpPr>
          <p:spPr>
            <a:xfrm>
              <a:off x="7652630" y="1703490"/>
              <a:ext cx="19575" cy="58643"/>
            </a:xfrm>
            <a:custGeom>
              <a:avLst/>
              <a:gdLst/>
              <a:ahLst/>
              <a:cxnLst/>
              <a:rect l="l" t="t" r="r" b="b"/>
              <a:pathLst>
                <a:path w="726" h="2175" extrusionOk="0">
                  <a:moveTo>
                    <a:pt x="521" y="0"/>
                  </a:moveTo>
                  <a:cubicBezTo>
                    <a:pt x="430" y="0"/>
                    <a:pt x="351" y="65"/>
                    <a:pt x="334" y="157"/>
                  </a:cubicBezTo>
                  <a:lnTo>
                    <a:pt x="18" y="1951"/>
                  </a:lnTo>
                  <a:cubicBezTo>
                    <a:pt x="0" y="2055"/>
                    <a:pt x="69" y="2152"/>
                    <a:pt x="172" y="2171"/>
                  </a:cubicBezTo>
                  <a:cubicBezTo>
                    <a:pt x="182" y="2173"/>
                    <a:pt x="193" y="2174"/>
                    <a:pt x="204" y="2174"/>
                  </a:cubicBezTo>
                  <a:lnTo>
                    <a:pt x="204" y="2174"/>
                  </a:lnTo>
                  <a:cubicBezTo>
                    <a:pt x="297" y="2174"/>
                    <a:pt x="374" y="2108"/>
                    <a:pt x="390" y="2017"/>
                  </a:cubicBezTo>
                  <a:lnTo>
                    <a:pt x="707" y="223"/>
                  </a:lnTo>
                  <a:cubicBezTo>
                    <a:pt x="725" y="120"/>
                    <a:pt x="657" y="21"/>
                    <a:pt x="553" y="3"/>
                  </a:cubicBezTo>
                  <a:cubicBezTo>
                    <a:pt x="542" y="1"/>
                    <a:pt x="531" y="0"/>
                    <a:pt x="521" y="0"/>
                  </a:cubicBezTo>
                  <a:close/>
                  <a:moveTo>
                    <a:pt x="204" y="2174"/>
                  </a:moveTo>
                  <a:cubicBezTo>
                    <a:pt x="204" y="2174"/>
                    <a:pt x="204" y="2174"/>
                    <a:pt x="204" y="2174"/>
                  </a:cubicBezTo>
                  <a:lnTo>
                    <a:pt x="205" y="2174"/>
                  </a:lnTo>
                  <a:cubicBezTo>
                    <a:pt x="205" y="2174"/>
                    <a:pt x="205" y="2174"/>
                    <a:pt x="204" y="21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55;p57">
              <a:extLst>
                <a:ext uri="{FF2B5EF4-FFF2-40B4-BE49-F238E27FC236}">
                  <a16:creationId xmlns:a16="http://schemas.microsoft.com/office/drawing/2014/main" id="{237BF07D-D2D7-DED2-4195-227A05938528}"/>
                </a:ext>
              </a:extLst>
            </p:cNvPr>
            <p:cNvSpPr/>
            <p:nvPr/>
          </p:nvSpPr>
          <p:spPr>
            <a:xfrm>
              <a:off x="7639877" y="1637890"/>
              <a:ext cx="57026" cy="80160"/>
            </a:xfrm>
            <a:custGeom>
              <a:avLst/>
              <a:gdLst/>
              <a:ahLst/>
              <a:cxnLst/>
              <a:rect l="l" t="t" r="r" b="b"/>
              <a:pathLst>
                <a:path w="2115" h="2973" extrusionOk="0">
                  <a:moveTo>
                    <a:pt x="1374" y="1"/>
                  </a:moveTo>
                  <a:cubicBezTo>
                    <a:pt x="978" y="1"/>
                    <a:pt x="583" y="494"/>
                    <a:pt x="502" y="960"/>
                  </a:cubicBezTo>
                  <a:cubicBezTo>
                    <a:pt x="481" y="1081"/>
                    <a:pt x="503" y="1205"/>
                    <a:pt x="563" y="1313"/>
                  </a:cubicBezTo>
                  <a:cubicBezTo>
                    <a:pt x="612" y="1407"/>
                    <a:pt x="579" y="1524"/>
                    <a:pt x="488" y="1578"/>
                  </a:cubicBezTo>
                  <a:cubicBezTo>
                    <a:pt x="280" y="1706"/>
                    <a:pt x="129" y="1910"/>
                    <a:pt x="86" y="2156"/>
                  </a:cubicBezTo>
                  <a:cubicBezTo>
                    <a:pt x="1" y="2641"/>
                    <a:pt x="409" y="2840"/>
                    <a:pt x="940" y="2932"/>
                  </a:cubicBezTo>
                  <a:cubicBezTo>
                    <a:pt x="1079" y="2957"/>
                    <a:pt x="1212" y="2972"/>
                    <a:pt x="1335" y="2972"/>
                  </a:cubicBezTo>
                  <a:cubicBezTo>
                    <a:pt x="1681" y="2972"/>
                    <a:pt x="1943" y="2853"/>
                    <a:pt x="2007" y="2496"/>
                  </a:cubicBezTo>
                  <a:cubicBezTo>
                    <a:pt x="2051" y="2248"/>
                    <a:pt x="1977" y="2005"/>
                    <a:pt x="1826" y="1814"/>
                  </a:cubicBezTo>
                  <a:lnTo>
                    <a:pt x="1826" y="1816"/>
                  </a:lnTo>
                  <a:cubicBezTo>
                    <a:pt x="1759" y="1732"/>
                    <a:pt x="1768" y="1611"/>
                    <a:pt x="1847" y="1540"/>
                  </a:cubicBezTo>
                  <a:cubicBezTo>
                    <a:pt x="1941" y="1460"/>
                    <a:pt x="2004" y="1351"/>
                    <a:pt x="2027" y="1229"/>
                  </a:cubicBezTo>
                  <a:cubicBezTo>
                    <a:pt x="2115" y="732"/>
                    <a:pt x="1877" y="83"/>
                    <a:pt x="1456" y="8"/>
                  </a:cubicBezTo>
                  <a:cubicBezTo>
                    <a:pt x="1429" y="3"/>
                    <a:pt x="1401" y="1"/>
                    <a:pt x="1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56;p57">
              <a:extLst>
                <a:ext uri="{FF2B5EF4-FFF2-40B4-BE49-F238E27FC236}">
                  <a16:creationId xmlns:a16="http://schemas.microsoft.com/office/drawing/2014/main" id="{A3EBEE19-6909-C3CB-95A4-2CB636AE4793}"/>
                </a:ext>
              </a:extLst>
            </p:cNvPr>
            <p:cNvSpPr/>
            <p:nvPr/>
          </p:nvSpPr>
          <p:spPr>
            <a:xfrm>
              <a:off x="7377262" y="1603378"/>
              <a:ext cx="163824" cy="173450"/>
            </a:xfrm>
            <a:custGeom>
              <a:avLst/>
              <a:gdLst/>
              <a:ahLst/>
              <a:cxnLst/>
              <a:rect l="l" t="t" r="r" b="b"/>
              <a:pathLst>
                <a:path w="6076" h="6433" extrusionOk="0">
                  <a:moveTo>
                    <a:pt x="5101" y="0"/>
                  </a:moveTo>
                  <a:lnTo>
                    <a:pt x="1" y="901"/>
                  </a:lnTo>
                  <a:lnTo>
                    <a:pt x="976" y="6433"/>
                  </a:lnTo>
                  <a:lnTo>
                    <a:pt x="3633" y="6248"/>
                  </a:lnTo>
                  <a:lnTo>
                    <a:pt x="6076" y="553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57;p57">
              <a:extLst>
                <a:ext uri="{FF2B5EF4-FFF2-40B4-BE49-F238E27FC236}">
                  <a16:creationId xmlns:a16="http://schemas.microsoft.com/office/drawing/2014/main" id="{F94D4E90-D575-6E29-0D7B-B149271B05C8}"/>
                </a:ext>
              </a:extLst>
            </p:cNvPr>
            <p:cNvSpPr/>
            <p:nvPr/>
          </p:nvSpPr>
          <p:spPr>
            <a:xfrm>
              <a:off x="7377262" y="1603324"/>
              <a:ext cx="140852" cy="42843"/>
            </a:xfrm>
            <a:custGeom>
              <a:avLst/>
              <a:gdLst/>
              <a:ahLst/>
              <a:cxnLst/>
              <a:rect l="l" t="t" r="r" b="b"/>
              <a:pathLst>
                <a:path w="5224" h="1589" extrusionOk="0">
                  <a:moveTo>
                    <a:pt x="5102" y="1"/>
                  </a:moveTo>
                  <a:lnTo>
                    <a:pt x="1" y="903"/>
                  </a:lnTo>
                  <a:lnTo>
                    <a:pt x="123" y="1589"/>
                  </a:lnTo>
                  <a:lnTo>
                    <a:pt x="5224" y="687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58;p57">
              <a:extLst>
                <a:ext uri="{FF2B5EF4-FFF2-40B4-BE49-F238E27FC236}">
                  <a16:creationId xmlns:a16="http://schemas.microsoft.com/office/drawing/2014/main" id="{C7F7E16C-595C-97A6-3B7F-D58DA5EF061B}"/>
                </a:ext>
              </a:extLst>
            </p:cNvPr>
            <p:cNvSpPr/>
            <p:nvPr/>
          </p:nvSpPr>
          <p:spPr>
            <a:xfrm>
              <a:off x="7356825" y="1571455"/>
              <a:ext cx="173153" cy="58563"/>
            </a:xfrm>
            <a:custGeom>
              <a:avLst/>
              <a:gdLst/>
              <a:ahLst/>
              <a:cxnLst/>
              <a:rect l="l" t="t" r="r" b="b"/>
              <a:pathLst>
                <a:path w="6422" h="2172" extrusionOk="0">
                  <a:moveTo>
                    <a:pt x="6165" y="0"/>
                  </a:moveTo>
                  <a:cubicBezTo>
                    <a:pt x="6160" y="0"/>
                    <a:pt x="6155" y="1"/>
                    <a:pt x="6149" y="2"/>
                  </a:cubicBezTo>
                  <a:lnTo>
                    <a:pt x="80" y="1071"/>
                  </a:lnTo>
                  <a:cubicBezTo>
                    <a:pt x="32" y="1080"/>
                    <a:pt x="1" y="1125"/>
                    <a:pt x="10" y="1172"/>
                  </a:cubicBezTo>
                  <a:lnTo>
                    <a:pt x="173" y="2099"/>
                  </a:lnTo>
                  <a:cubicBezTo>
                    <a:pt x="181" y="2141"/>
                    <a:pt x="217" y="2171"/>
                    <a:pt x="258" y="2171"/>
                  </a:cubicBezTo>
                  <a:cubicBezTo>
                    <a:pt x="264" y="2171"/>
                    <a:pt x="269" y="2171"/>
                    <a:pt x="274" y="2170"/>
                  </a:cubicBezTo>
                  <a:lnTo>
                    <a:pt x="6343" y="1099"/>
                  </a:lnTo>
                  <a:cubicBezTo>
                    <a:pt x="6390" y="1092"/>
                    <a:pt x="6421" y="1045"/>
                    <a:pt x="6414" y="999"/>
                  </a:cubicBezTo>
                  <a:lnTo>
                    <a:pt x="6251" y="72"/>
                  </a:lnTo>
                  <a:cubicBezTo>
                    <a:pt x="6243" y="30"/>
                    <a:pt x="6207" y="0"/>
                    <a:pt x="6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59;p57">
              <a:extLst>
                <a:ext uri="{FF2B5EF4-FFF2-40B4-BE49-F238E27FC236}">
                  <a16:creationId xmlns:a16="http://schemas.microsoft.com/office/drawing/2014/main" id="{6181A16D-54A9-8831-89AC-CA9226B5A40C}"/>
                </a:ext>
              </a:extLst>
            </p:cNvPr>
            <p:cNvSpPr/>
            <p:nvPr/>
          </p:nvSpPr>
          <p:spPr>
            <a:xfrm>
              <a:off x="7450034" y="1722175"/>
              <a:ext cx="40659" cy="45270"/>
            </a:xfrm>
            <a:custGeom>
              <a:avLst/>
              <a:gdLst/>
              <a:ahLst/>
              <a:cxnLst/>
              <a:rect l="l" t="t" r="r" b="b"/>
              <a:pathLst>
                <a:path w="1508" h="1679" extrusionOk="0">
                  <a:moveTo>
                    <a:pt x="1200" y="1"/>
                  </a:moveTo>
                  <a:cubicBezTo>
                    <a:pt x="1195" y="1"/>
                    <a:pt x="1191" y="1"/>
                    <a:pt x="1186" y="2"/>
                  </a:cubicBezTo>
                  <a:lnTo>
                    <a:pt x="57" y="201"/>
                  </a:lnTo>
                  <a:cubicBezTo>
                    <a:pt x="23" y="206"/>
                    <a:pt x="1" y="236"/>
                    <a:pt x="5" y="270"/>
                  </a:cubicBezTo>
                  <a:lnTo>
                    <a:pt x="253" y="1679"/>
                  </a:lnTo>
                  <a:lnTo>
                    <a:pt x="1508" y="1457"/>
                  </a:lnTo>
                  <a:lnTo>
                    <a:pt x="1260" y="49"/>
                  </a:lnTo>
                  <a:cubicBezTo>
                    <a:pt x="1253" y="20"/>
                    <a:pt x="1228" y="1"/>
                    <a:pt x="1200" y="1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0;p57">
              <a:extLst>
                <a:ext uri="{FF2B5EF4-FFF2-40B4-BE49-F238E27FC236}">
                  <a16:creationId xmlns:a16="http://schemas.microsoft.com/office/drawing/2014/main" id="{63A04B29-0631-DC6B-3860-54242F493886}"/>
                </a:ext>
              </a:extLst>
            </p:cNvPr>
            <p:cNvSpPr/>
            <p:nvPr/>
          </p:nvSpPr>
          <p:spPr>
            <a:xfrm>
              <a:off x="7414363" y="1648513"/>
              <a:ext cx="82802" cy="44407"/>
            </a:xfrm>
            <a:custGeom>
              <a:avLst/>
              <a:gdLst/>
              <a:ahLst/>
              <a:cxnLst/>
              <a:rect l="l" t="t" r="r" b="b"/>
              <a:pathLst>
                <a:path w="3071" h="1647" extrusionOk="0">
                  <a:moveTo>
                    <a:pt x="2824" y="0"/>
                  </a:moveTo>
                  <a:cubicBezTo>
                    <a:pt x="2820" y="0"/>
                    <a:pt x="2816" y="0"/>
                    <a:pt x="2813" y="1"/>
                  </a:cubicBezTo>
                  <a:lnTo>
                    <a:pt x="53" y="487"/>
                  </a:lnTo>
                  <a:cubicBezTo>
                    <a:pt x="21" y="493"/>
                    <a:pt x="0" y="523"/>
                    <a:pt x="6" y="554"/>
                  </a:cubicBezTo>
                  <a:lnTo>
                    <a:pt x="190" y="1599"/>
                  </a:lnTo>
                  <a:cubicBezTo>
                    <a:pt x="194" y="1627"/>
                    <a:pt x="219" y="1647"/>
                    <a:pt x="247" y="1647"/>
                  </a:cubicBezTo>
                  <a:cubicBezTo>
                    <a:pt x="250" y="1647"/>
                    <a:pt x="254" y="1647"/>
                    <a:pt x="257" y="1646"/>
                  </a:cubicBezTo>
                  <a:lnTo>
                    <a:pt x="3018" y="1160"/>
                  </a:lnTo>
                  <a:cubicBezTo>
                    <a:pt x="3049" y="1154"/>
                    <a:pt x="3070" y="1124"/>
                    <a:pt x="3064" y="1093"/>
                  </a:cubicBezTo>
                  <a:lnTo>
                    <a:pt x="2880" y="49"/>
                  </a:lnTo>
                  <a:cubicBezTo>
                    <a:pt x="2876" y="20"/>
                    <a:pt x="2851" y="0"/>
                    <a:pt x="2824" y="0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1;p57">
              <a:extLst>
                <a:ext uri="{FF2B5EF4-FFF2-40B4-BE49-F238E27FC236}">
                  <a16:creationId xmlns:a16="http://schemas.microsoft.com/office/drawing/2014/main" id="{534E7BF3-78A2-88C7-F84B-5E5C56EE1728}"/>
                </a:ext>
              </a:extLst>
            </p:cNvPr>
            <p:cNvSpPr/>
            <p:nvPr/>
          </p:nvSpPr>
          <p:spPr>
            <a:xfrm>
              <a:off x="7447176" y="1649053"/>
              <a:ext cx="17148" cy="41387"/>
            </a:xfrm>
            <a:custGeom>
              <a:avLst/>
              <a:gdLst/>
              <a:ahLst/>
              <a:cxnLst/>
              <a:rect l="l" t="t" r="r" b="b"/>
              <a:pathLst>
                <a:path w="636" h="1535" extrusionOk="0">
                  <a:moveTo>
                    <a:pt x="166" y="1"/>
                  </a:moveTo>
                  <a:lnTo>
                    <a:pt x="0" y="262"/>
                  </a:lnTo>
                  <a:lnTo>
                    <a:pt x="205" y="1421"/>
                  </a:lnTo>
                  <a:lnTo>
                    <a:pt x="240" y="1535"/>
                  </a:lnTo>
                  <a:lnTo>
                    <a:pt x="468" y="1494"/>
                  </a:lnTo>
                  <a:lnTo>
                    <a:pt x="636" y="1345"/>
                  </a:lnTo>
                  <a:lnTo>
                    <a:pt x="431" y="186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62;p57">
              <a:extLst>
                <a:ext uri="{FF2B5EF4-FFF2-40B4-BE49-F238E27FC236}">
                  <a16:creationId xmlns:a16="http://schemas.microsoft.com/office/drawing/2014/main" id="{4F03A452-F702-EC05-53B8-616F0FCCA9B1}"/>
                </a:ext>
              </a:extLst>
            </p:cNvPr>
            <p:cNvSpPr/>
            <p:nvPr/>
          </p:nvSpPr>
          <p:spPr>
            <a:xfrm>
              <a:off x="7348682" y="1702735"/>
              <a:ext cx="25345" cy="62688"/>
            </a:xfrm>
            <a:custGeom>
              <a:avLst/>
              <a:gdLst/>
              <a:ahLst/>
              <a:cxnLst/>
              <a:rect l="l" t="t" r="r" b="b"/>
              <a:pathLst>
                <a:path w="940" h="2325" extrusionOk="0">
                  <a:moveTo>
                    <a:pt x="240" y="0"/>
                  </a:moveTo>
                  <a:cubicBezTo>
                    <a:pt x="185" y="0"/>
                    <a:pt x="130" y="21"/>
                    <a:pt x="87" y="62"/>
                  </a:cubicBezTo>
                  <a:cubicBezTo>
                    <a:pt x="1" y="148"/>
                    <a:pt x="1" y="285"/>
                    <a:pt x="84" y="372"/>
                  </a:cubicBezTo>
                  <a:lnTo>
                    <a:pt x="277" y="566"/>
                  </a:lnTo>
                  <a:cubicBezTo>
                    <a:pt x="286" y="575"/>
                    <a:pt x="289" y="590"/>
                    <a:pt x="283" y="604"/>
                  </a:cubicBezTo>
                  <a:lnTo>
                    <a:pt x="170" y="852"/>
                  </a:lnTo>
                  <a:cubicBezTo>
                    <a:pt x="89" y="1030"/>
                    <a:pt x="126" y="1238"/>
                    <a:pt x="262" y="1377"/>
                  </a:cubicBezTo>
                  <a:lnTo>
                    <a:pt x="455" y="1571"/>
                  </a:lnTo>
                  <a:cubicBezTo>
                    <a:pt x="464" y="1582"/>
                    <a:pt x="467" y="1597"/>
                    <a:pt x="461" y="1609"/>
                  </a:cubicBezTo>
                  <a:lnTo>
                    <a:pt x="274" y="2015"/>
                  </a:lnTo>
                  <a:cubicBezTo>
                    <a:pt x="208" y="2160"/>
                    <a:pt x="313" y="2325"/>
                    <a:pt x="473" y="2325"/>
                  </a:cubicBezTo>
                  <a:cubicBezTo>
                    <a:pt x="558" y="2325"/>
                    <a:pt x="636" y="2274"/>
                    <a:pt x="672" y="2196"/>
                  </a:cubicBezTo>
                  <a:lnTo>
                    <a:pt x="859" y="1791"/>
                  </a:lnTo>
                  <a:cubicBezTo>
                    <a:pt x="940" y="1613"/>
                    <a:pt x="902" y="1404"/>
                    <a:pt x="766" y="1265"/>
                  </a:cubicBezTo>
                  <a:lnTo>
                    <a:pt x="573" y="1070"/>
                  </a:lnTo>
                  <a:cubicBezTo>
                    <a:pt x="564" y="1061"/>
                    <a:pt x="561" y="1046"/>
                    <a:pt x="567" y="1033"/>
                  </a:cubicBezTo>
                  <a:lnTo>
                    <a:pt x="681" y="785"/>
                  </a:lnTo>
                  <a:cubicBezTo>
                    <a:pt x="762" y="607"/>
                    <a:pt x="724" y="399"/>
                    <a:pt x="587" y="260"/>
                  </a:cubicBezTo>
                  <a:lnTo>
                    <a:pt x="395" y="65"/>
                  </a:lnTo>
                  <a:cubicBezTo>
                    <a:pt x="353" y="22"/>
                    <a:pt x="29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63;p57">
              <a:extLst>
                <a:ext uri="{FF2B5EF4-FFF2-40B4-BE49-F238E27FC236}">
                  <a16:creationId xmlns:a16="http://schemas.microsoft.com/office/drawing/2014/main" id="{23436904-24F0-102F-BF1D-DE9264EE5723}"/>
                </a:ext>
              </a:extLst>
            </p:cNvPr>
            <p:cNvSpPr/>
            <p:nvPr/>
          </p:nvSpPr>
          <p:spPr>
            <a:xfrm>
              <a:off x="7540898" y="1609903"/>
              <a:ext cx="26720" cy="62715"/>
            </a:xfrm>
            <a:custGeom>
              <a:avLst/>
              <a:gdLst/>
              <a:ahLst/>
              <a:cxnLst/>
              <a:rect l="l" t="t" r="r" b="b"/>
              <a:pathLst>
                <a:path w="991" h="2326" extrusionOk="0">
                  <a:moveTo>
                    <a:pt x="466" y="1"/>
                  </a:moveTo>
                  <a:cubicBezTo>
                    <a:pt x="383" y="1"/>
                    <a:pt x="304" y="48"/>
                    <a:pt x="267" y="128"/>
                  </a:cubicBezTo>
                  <a:lnTo>
                    <a:pt x="82" y="534"/>
                  </a:lnTo>
                  <a:cubicBezTo>
                    <a:pt x="1" y="712"/>
                    <a:pt x="38" y="920"/>
                    <a:pt x="174" y="1059"/>
                  </a:cubicBezTo>
                  <a:lnTo>
                    <a:pt x="366" y="1254"/>
                  </a:lnTo>
                  <a:cubicBezTo>
                    <a:pt x="376" y="1264"/>
                    <a:pt x="379" y="1279"/>
                    <a:pt x="373" y="1291"/>
                  </a:cubicBezTo>
                  <a:lnTo>
                    <a:pt x="260" y="1539"/>
                  </a:lnTo>
                  <a:cubicBezTo>
                    <a:pt x="179" y="1717"/>
                    <a:pt x="216" y="1927"/>
                    <a:pt x="352" y="2066"/>
                  </a:cubicBezTo>
                  <a:lnTo>
                    <a:pt x="545" y="2260"/>
                  </a:lnTo>
                  <a:cubicBezTo>
                    <a:pt x="585" y="2302"/>
                    <a:pt x="642" y="2324"/>
                    <a:pt x="701" y="2324"/>
                  </a:cubicBezTo>
                  <a:lnTo>
                    <a:pt x="698" y="2326"/>
                  </a:lnTo>
                  <a:cubicBezTo>
                    <a:pt x="892" y="2326"/>
                    <a:pt x="991" y="2091"/>
                    <a:pt x="853" y="1953"/>
                  </a:cubicBezTo>
                  <a:lnTo>
                    <a:pt x="662" y="1759"/>
                  </a:lnTo>
                  <a:cubicBezTo>
                    <a:pt x="653" y="1749"/>
                    <a:pt x="650" y="1734"/>
                    <a:pt x="656" y="1722"/>
                  </a:cubicBezTo>
                  <a:lnTo>
                    <a:pt x="769" y="1473"/>
                  </a:lnTo>
                  <a:cubicBezTo>
                    <a:pt x="850" y="1296"/>
                    <a:pt x="813" y="1088"/>
                    <a:pt x="677" y="947"/>
                  </a:cubicBezTo>
                  <a:lnTo>
                    <a:pt x="485" y="753"/>
                  </a:lnTo>
                  <a:cubicBezTo>
                    <a:pt x="475" y="744"/>
                    <a:pt x="472" y="729"/>
                    <a:pt x="478" y="715"/>
                  </a:cubicBezTo>
                  <a:lnTo>
                    <a:pt x="665" y="310"/>
                  </a:lnTo>
                  <a:cubicBezTo>
                    <a:pt x="714" y="201"/>
                    <a:pt x="666" y="71"/>
                    <a:pt x="557" y="20"/>
                  </a:cubicBezTo>
                  <a:cubicBezTo>
                    <a:pt x="528" y="7"/>
                    <a:pt x="497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64;p57">
              <a:extLst>
                <a:ext uri="{FF2B5EF4-FFF2-40B4-BE49-F238E27FC236}">
                  <a16:creationId xmlns:a16="http://schemas.microsoft.com/office/drawing/2014/main" id="{B7619692-1107-7291-9B0E-961D37FA7984}"/>
                </a:ext>
              </a:extLst>
            </p:cNvPr>
            <p:cNvSpPr/>
            <p:nvPr/>
          </p:nvSpPr>
          <p:spPr>
            <a:xfrm>
              <a:off x="7368931" y="1773026"/>
              <a:ext cx="345713" cy="193537"/>
            </a:xfrm>
            <a:custGeom>
              <a:avLst/>
              <a:gdLst/>
              <a:ahLst/>
              <a:cxnLst/>
              <a:rect l="l" t="t" r="r" b="b"/>
              <a:pathLst>
                <a:path w="12822" h="7178" extrusionOk="0">
                  <a:moveTo>
                    <a:pt x="9698" y="0"/>
                  </a:moveTo>
                  <a:lnTo>
                    <a:pt x="10159" y="1711"/>
                  </a:lnTo>
                  <a:cubicBezTo>
                    <a:pt x="10171" y="1756"/>
                    <a:pt x="10160" y="1804"/>
                    <a:pt x="10130" y="1839"/>
                  </a:cubicBezTo>
                  <a:lnTo>
                    <a:pt x="9145" y="3058"/>
                  </a:lnTo>
                  <a:cubicBezTo>
                    <a:pt x="9121" y="3087"/>
                    <a:pt x="9109" y="3124"/>
                    <a:pt x="9112" y="3160"/>
                  </a:cubicBezTo>
                  <a:lnTo>
                    <a:pt x="9239" y="4909"/>
                  </a:lnTo>
                  <a:cubicBezTo>
                    <a:pt x="9241" y="4945"/>
                    <a:pt x="9211" y="4971"/>
                    <a:pt x="9180" y="4971"/>
                  </a:cubicBezTo>
                  <a:cubicBezTo>
                    <a:pt x="9166" y="4971"/>
                    <a:pt x="9152" y="4966"/>
                    <a:pt x="9141" y="4954"/>
                  </a:cubicBezTo>
                  <a:lnTo>
                    <a:pt x="7013" y="2901"/>
                  </a:lnTo>
                  <a:lnTo>
                    <a:pt x="8321" y="1319"/>
                  </a:lnTo>
                  <a:lnTo>
                    <a:pt x="8333" y="1271"/>
                  </a:lnTo>
                  <a:lnTo>
                    <a:pt x="8161" y="265"/>
                  </a:lnTo>
                  <a:cubicBezTo>
                    <a:pt x="8157" y="236"/>
                    <a:pt x="8131" y="217"/>
                    <a:pt x="8102" y="217"/>
                  </a:cubicBezTo>
                  <a:cubicBezTo>
                    <a:pt x="8100" y="217"/>
                    <a:pt x="8097" y="217"/>
                    <a:pt x="8094" y="217"/>
                  </a:cubicBezTo>
                  <a:lnTo>
                    <a:pt x="0" y="1653"/>
                  </a:lnTo>
                  <a:lnTo>
                    <a:pt x="0" y="7032"/>
                  </a:lnTo>
                  <a:cubicBezTo>
                    <a:pt x="0" y="7113"/>
                    <a:pt x="64" y="7177"/>
                    <a:pt x="145" y="7177"/>
                  </a:cubicBezTo>
                  <a:lnTo>
                    <a:pt x="12677" y="7177"/>
                  </a:lnTo>
                  <a:cubicBezTo>
                    <a:pt x="12758" y="7177"/>
                    <a:pt x="12822" y="7113"/>
                    <a:pt x="12822" y="7032"/>
                  </a:cubicBezTo>
                  <a:lnTo>
                    <a:pt x="12822" y="555"/>
                  </a:lnTo>
                  <a:lnTo>
                    <a:pt x="9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65;p57">
              <a:extLst>
                <a:ext uri="{FF2B5EF4-FFF2-40B4-BE49-F238E27FC236}">
                  <a16:creationId xmlns:a16="http://schemas.microsoft.com/office/drawing/2014/main" id="{35837EE3-644C-C354-0C89-69BFCB5125D6}"/>
                </a:ext>
              </a:extLst>
            </p:cNvPr>
            <p:cNvSpPr/>
            <p:nvPr/>
          </p:nvSpPr>
          <p:spPr>
            <a:xfrm>
              <a:off x="7629928" y="1764749"/>
              <a:ext cx="84716" cy="36399"/>
            </a:xfrm>
            <a:custGeom>
              <a:avLst/>
              <a:gdLst/>
              <a:ahLst/>
              <a:cxnLst/>
              <a:rect l="l" t="t" r="r" b="b"/>
              <a:pathLst>
                <a:path w="3142" h="1350" extrusionOk="0">
                  <a:moveTo>
                    <a:pt x="1446" y="1"/>
                  </a:moveTo>
                  <a:lnTo>
                    <a:pt x="0" y="123"/>
                  </a:lnTo>
                  <a:lnTo>
                    <a:pt x="190" y="829"/>
                  </a:lnTo>
                  <a:lnTo>
                    <a:pt x="3142" y="1350"/>
                  </a:lnTo>
                  <a:lnTo>
                    <a:pt x="3142" y="678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66;p57">
              <a:extLst>
                <a:ext uri="{FF2B5EF4-FFF2-40B4-BE49-F238E27FC236}">
                  <a16:creationId xmlns:a16="http://schemas.microsoft.com/office/drawing/2014/main" id="{4FB32FB0-2C56-3378-EC8A-3C3AFEB65CFD}"/>
                </a:ext>
              </a:extLst>
            </p:cNvPr>
            <p:cNvSpPr/>
            <p:nvPr/>
          </p:nvSpPr>
          <p:spPr>
            <a:xfrm>
              <a:off x="7607872" y="1738272"/>
              <a:ext cx="106771" cy="44785"/>
            </a:xfrm>
            <a:custGeom>
              <a:avLst/>
              <a:gdLst/>
              <a:ahLst/>
              <a:cxnLst/>
              <a:rect l="l" t="t" r="r" b="b"/>
              <a:pathLst>
                <a:path w="3960" h="1661" extrusionOk="0">
                  <a:moveTo>
                    <a:pt x="588" y="0"/>
                  </a:moveTo>
                  <a:lnTo>
                    <a:pt x="518" y="18"/>
                  </a:lnTo>
                  <a:lnTo>
                    <a:pt x="44" y="404"/>
                  </a:lnTo>
                  <a:cubicBezTo>
                    <a:pt x="8" y="433"/>
                    <a:pt x="0" y="483"/>
                    <a:pt x="26" y="521"/>
                  </a:cubicBezTo>
                  <a:lnTo>
                    <a:pt x="346" y="995"/>
                  </a:lnTo>
                  <a:lnTo>
                    <a:pt x="404" y="1032"/>
                  </a:lnTo>
                  <a:lnTo>
                    <a:pt x="3960" y="1660"/>
                  </a:lnTo>
                  <a:lnTo>
                    <a:pt x="3960" y="669"/>
                  </a:lnTo>
                  <a:cubicBezTo>
                    <a:pt x="3960" y="625"/>
                    <a:pt x="3930" y="590"/>
                    <a:pt x="3888" y="582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67;p57">
              <a:extLst>
                <a:ext uri="{FF2B5EF4-FFF2-40B4-BE49-F238E27FC236}">
                  <a16:creationId xmlns:a16="http://schemas.microsoft.com/office/drawing/2014/main" id="{CC87B116-1AEB-DE2D-71AB-13B5765AA3A8}"/>
                </a:ext>
              </a:extLst>
            </p:cNvPr>
            <p:cNvSpPr/>
            <p:nvPr/>
          </p:nvSpPr>
          <p:spPr>
            <a:xfrm>
              <a:off x="7359036" y="1748140"/>
              <a:ext cx="211116" cy="64548"/>
            </a:xfrm>
            <a:custGeom>
              <a:avLst/>
              <a:gdLst/>
              <a:ahLst/>
              <a:cxnLst/>
              <a:rect l="l" t="t" r="r" b="b"/>
              <a:pathLst>
                <a:path w="7830" h="2394" extrusionOk="0">
                  <a:moveTo>
                    <a:pt x="7546" y="0"/>
                  </a:moveTo>
                  <a:cubicBezTo>
                    <a:pt x="7543" y="0"/>
                    <a:pt x="7540" y="0"/>
                    <a:pt x="7537" y="1"/>
                  </a:cubicBezTo>
                  <a:lnTo>
                    <a:pt x="73" y="1317"/>
                  </a:lnTo>
                  <a:cubicBezTo>
                    <a:pt x="31" y="1324"/>
                    <a:pt x="1" y="1360"/>
                    <a:pt x="1" y="1403"/>
                  </a:cubicBezTo>
                  <a:lnTo>
                    <a:pt x="1" y="2393"/>
                  </a:lnTo>
                  <a:lnTo>
                    <a:pt x="4469" y="1948"/>
                  </a:lnTo>
                  <a:lnTo>
                    <a:pt x="7830" y="1013"/>
                  </a:lnTo>
                  <a:lnTo>
                    <a:pt x="7437" y="491"/>
                  </a:lnTo>
                  <a:cubicBezTo>
                    <a:pt x="7423" y="473"/>
                    <a:pt x="7420" y="449"/>
                    <a:pt x="7431" y="430"/>
                  </a:cubicBezTo>
                  <a:lnTo>
                    <a:pt x="7598" y="83"/>
                  </a:lnTo>
                  <a:cubicBezTo>
                    <a:pt x="7618" y="44"/>
                    <a:pt x="7588" y="0"/>
                    <a:pt x="7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68;p57">
              <a:extLst>
                <a:ext uri="{FF2B5EF4-FFF2-40B4-BE49-F238E27FC236}">
                  <a16:creationId xmlns:a16="http://schemas.microsoft.com/office/drawing/2014/main" id="{D37FE707-A8A4-303F-EC33-70A990379A70}"/>
                </a:ext>
              </a:extLst>
            </p:cNvPr>
            <p:cNvSpPr/>
            <p:nvPr/>
          </p:nvSpPr>
          <p:spPr>
            <a:xfrm>
              <a:off x="7520595" y="1846310"/>
              <a:ext cx="41900" cy="88329"/>
            </a:xfrm>
            <a:custGeom>
              <a:avLst/>
              <a:gdLst/>
              <a:ahLst/>
              <a:cxnLst/>
              <a:rect l="l" t="t" r="r" b="b"/>
              <a:pathLst>
                <a:path w="1554" h="3276" extrusionOk="0">
                  <a:moveTo>
                    <a:pt x="1210" y="1"/>
                  </a:moveTo>
                  <a:lnTo>
                    <a:pt x="716" y="594"/>
                  </a:lnTo>
                  <a:cubicBezTo>
                    <a:pt x="600" y="733"/>
                    <a:pt x="577" y="929"/>
                    <a:pt x="658" y="1094"/>
                  </a:cubicBezTo>
                  <a:lnTo>
                    <a:pt x="1074" y="1939"/>
                  </a:lnTo>
                  <a:cubicBezTo>
                    <a:pt x="1078" y="1949"/>
                    <a:pt x="1077" y="1959"/>
                    <a:pt x="1069" y="1968"/>
                  </a:cubicBezTo>
                  <a:lnTo>
                    <a:pt x="136" y="2903"/>
                  </a:lnTo>
                  <a:cubicBezTo>
                    <a:pt x="0" y="3041"/>
                    <a:pt x="97" y="3275"/>
                    <a:pt x="292" y="3275"/>
                  </a:cubicBezTo>
                  <a:cubicBezTo>
                    <a:pt x="350" y="3275"/>
                    <a:pt x="405" y="3251"/>
                    <a:pt x="447" y="3211"/>
                  </a:cubicBezTo>
                  <a:lnTo>
                    <a:pt x="1379" y="2276"/>
                  </a:lnTo>
                  <a:cubicBezTo>
                    <a:pt x="1519" y="2136"/>
                    <a:pt x="1554" y="1924"/>
                    <a:pt x="1467" y="1746"/>
                  </a:cubicBezTo>
                  <a:lnTo>
                    <a:pt x="1050" y="901"/>
                  </a:lnTo>
                  <a:cubicBezTo>
                    <a:pt x="1045" y="892"/>
                    <a:pt x="1047" y="880"/>
                    <a:pt x="1053" y="872"/>
                  </a:cubicBezTo>
                  <a:lnTo>
                    <a:pt x="1525" y="30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69;p57">
              <a:extLst>
                <a:ext uri="{FF2B5EF4-FFF2-40B4-BE49-F238E27FC236}">
                  <a16:creationId xmlns:a16="http://schemas.microsoft.com/office/drawing/2014/main" id="{B4DD77F7-7684-0452-F48B-33116EC3A2EE}"/>
                </a:ext>
              </a:extLst>
            </p:cNvPr>
            <p:cNvSpPr/>
            <p:nvPr/>
          </p:nvSpPr>
          <p:spPr>
            <a:xfrm>
              <a:off x="7359036" y="1773943"/>
              <a:ext cx="224382" cy="57808"/>
            </a:xfrm>
            <a:custGeom>
              <a:avLst/>
              <a:gdLst/>
              <a:ahLst/>
              <a:cxnLst/>
              <a:rect l="l" t="t" r="r" b="b"/>
              <a:pathLst>
                <a:path w="8322" h="2144" extrusionOk="0">
                  <a:moveTo>
                    <a:pt x="8151" y="0"/>
                  </a:moveTo>
                  <a:cubicBezTo>
                    <a:pt x="8148" y="0"/>
                    <a:pt x="8145" y="0"/>
                    <a:pt x="8142" y="1"/>
                  </a:cubicBezTo>
                  <a:lnTo>
                    <a:pt x="1" y="1436"/>
                  </a:lnTo>
                  <a:lnTo>
                    <a:pt x="1" y="2143"/>
                  </a:lnTo>
                  <a:lnTo>
                    <a:pt x="928" y="1979"/>
                  </a:lnTo>
                  <a:lnTo>
                    <a:pt x="8275" y="687"/>
                  </a:lnTo>
                  <a:cubicBezTo>
                    <a:pt x="8279" y="686"/>
                    <a:pt x="8282" y="686"/>
                    <a:pt x="8286" y="686"/>
                  </a:cubicBezTo>
                  <a:cubicBezTo>
                    <a:pt x="8299" y="686"/>
                    <a:pt x="8311" y="691"/>
                    <a:pt x="8322" y="699"/>
                  </a:cubicBezTo>
                  <a:lnTo>
                    <a:pt x="8210" y="49"/>
                  </a:lnTo>
                  <a:cubicBezTo>
                    <a:pt x="8204" y="20"/>
                    <a:pt x="8179" y="0"/>
                    <a:pt x="8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DoPT OM on Filing of Appeals under Section 18">
            <a:extLst>
              <a:ext uri="{FF2B5EF4-FFF2-40B4-BE49-F238E27FC236}">
                <a16:creationId xmlns:a16="http://schemas.microsoft.com/office/drawing/2014/main" id="{8B22FB89-C367-52BA-D6C4-47B3BF684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E2FAFC"/>
              </a:clrFrom>
              <a:clrTo>
                <a:srgbClr val="E2FA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256" y="2834147"/>
            <a:ext cx="4122968" cy="231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2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9"/>
          <p:cNvSpPr txBox="1">
            <a:spLocks noGrp="1"/>
          </p:cNvSpPr>
          <p:nvPr>
            <p:ph type="title"/>
          </p:nvPr>
        </p:nvSpPr>
        <p:spPr>
          <a:xfrm>
            <a:off x="2167586" y="272851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—PROBLEM STATEMENT</a:t>
            </a:r>
            <a:endParaRPr dirty="0"/>
          </a:p>
        </p:txBody>
      </p:sp>
      <p:sp>
        <p:nvSpPr>
          <p:cNvPr id="1719" name="Google Shape;1719;p59"/>
          <p:cNvSpPr txBox="1">
            <a:spLocks noGrp="1"/>
          </p:cNvSpPr>
          <p:nvPr>
            <p:ph type="subTitle" idx="1"/>
          </p:nvPr>
        </p:nvSpPr>
        <p:spPr>
          <a:xfrm>
            <a:off x="1323150" y="1013614"/>
            <a:ext cx="6497700" cy="3550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 dirty="0"/>
              <a:t>“</a:t>
            </a:r>
            <a:r>
              <a:rPr lang="en-US" sz="2400" dirty="0"/>
              <a:t>From </a:t>
            </a:r>
            <a:r>
              <a:rPr lang="en-US" sz="2400" b="1" dirty="0"/>
              <a:t>1976 until 2024</a:t>
            </a:r>
            <a:r>
              <a:rPr lang="en-US" sz="2400" dirty="0"/>
              <a:t>, The number of people </a:t>
            </a:r>
            <a:r>
              <a:rPr lang="en-US" sz="2400" b="1" dirty="0"/>
              <a:t>affected per disaster </a:t>
            </a:r>
            <a:r>
              <a:rPr lang="en-US" sz="2400" dirty="0"/>
              <a:t>shows a clear seasonal pattern, peaking </a:t>
            </a:r>
            <a:r>
              <a:rPr lang="en-US" sz="2400" b="1" dirty="0"/>
              <a:t>sharply in Summer and Autumn months</a:t>
            </a:r>
            <a:r>
              <a:rPr lang="en-US" sz="2400" dirty="0"/>
              <a:t>. This indicates that disasters occurring in these seasonal months tend to have </a:t>
            </a:r>
            <a:r>
              <a:rPr lang="en-US" sz="2400" b="1" dirty="0"/>
              <a:t>significantly higher human impact</a:t>
            </a:r>
            <a:r>
              <a:rPr lang="en-US" sz="2400" dirty="0"/>
              <a:t>”.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5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Efficiency Type</a:t>
            </a:r>
            <a:endParaRPr dirty="0"/>
          </a:p>
        </p:txBody>
      </p:sp>
      <p:sp>
        <p:nvSpPr>
          <p:cNvPr id="1441" name="Google Shape;1441;p56"/>
          <p:cNvSpPr txBox="1">
            <a:spLocks noGrp="1"/>
          </p:cNvSpPr>
          <p:nvPr>
            <p:ph type="title"/>
          </p:nvPr>
        </p:nvSpPr>
        <p:spPr>
          <a:xfrm>
            <a:off x="924423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Bad Response</a:t>
            </a:r>
            <a:endParaRPr dirty="0"/>
          </a:p>
        </p:txBody>
      </p:sp>
      <p:sp>
        <p:nvSpPr>
          <p:cNvPr id="1442" name="Google Shape;1442;p56"/>
          <p:cNvSpPr txBox="1">
            <a:spLocks noGrp="1"/>
          </p:cNvSpPr>
          <p:nvPr>
            <p:ph type="subTitle" idx="1"/>
          </p:nvPr>
        </p:nvSpPr>
        <p:spPr>
          <a:xfrm>
            <a:off x="924423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0</a:t>
            </a:r>
            <a:endParaRPr sz="2000" b="1" dirty="0"/>
          </a:p>
        </p:txBody>
      </p:sp>
      <p:sp>
        <p:nvSpPr>
          <p:cNvPr id="1443" name="Google Shape;1443;p56"/>
          <p:cNvSpPr txBox="1">
            <a:spLocks noGrp="1"/>
          </p:cNvSpPr>
          <p:nvPr>
            <p:ph type="title" idx="2"/>
          </p:nvPr>
        </p:nvSpPr>
        <p:spPr>
          <a:xfrm>
            <a:off x="3465750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Partial Response</a:t>
            </a:r>
            <a:endParaRPr dirty="0"/>
          </a:p>
        </p:txBody>
      </p:sp>
      <p:sp>
        <p:nvSpPr>
          <p:cNvPr id="1444" name="Google Shape;1444;p56"/>
          <p:cNvSpPr txBox="1">
            <a:spLocks noGrp="1"/>
          </p:cNvSpPr>
          <p:nvPr>
            <p:ph type="subTitle" idx="3"/>
          </p:nvPr>
        </p:nvSpPr>
        <p:spPr>
          <a:xfrm>
            <a:off x="3465750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1 </a:t>
            </a:r>
            <a:endParaRPr sz="2800" b="1" dirty="0"/>
          </a:p>
        </p:txBody>
      </p:sp>
      <p:sp>
        <p:nvSpPr>
          <p:cNvPr id="1445" name="Google Shape;1445;p56"/>
          <p:cNvSpPr txBox="1">
            <a:spLocks noGrp="1"/>
          </p:cNvSpPr>
          <p:nvPr>
            <p:ph type="title" idx="4"/>
          </p:nvPr>
        </p:nvSpPr>
        <p:spPr>
          <a:xfrm>
            <a:off x="6007077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Response</a:t>
            </a:r>
            <a:endParaRPr dirty="0"/>
          </a:p>
        </p:txBody>
      </p:sp>
      <p:sp>
        <p:nvSpPr>
          <p:cNvPr id="1446" name="Google Shape;1446;p56"/>
          <p:cNvSpPr txBox="1">
            <a:spLocks noGrp="1"/>
          </p:cNvSpPr>
          <p:nvPr>
            <p:ph type="subTitle" idx="5"/>
          </p:nvPr>
        </p:nvSpPr>
        <p:spPr>
          <a:xfrm>
            <a:off x="6007077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2</a:t>
            </a:r>
            <a:endParaRPr sz="2800" b="1" dirty="0"/>
          </a:p>
        </p:txBody>
      </p:sp>
      <p:sp>
        <p:nvSpPr>
          <p:cNvPr id="1447" name="Google Shape;1447;p56"/>
          <p:cNvSpPr/>
          <p:nvPr/>
        </p:nvSpPr>
        <p:spPr>
          <a:xfrm>
            <a:off x="1443263" y="18020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6"/>
          <p:cNvSpPr/>
          <p:nvPr/>
        </p:nvSpPr>
        <p:spPr>
          <a:xfrm>
            <a:off x="3984588" y="1768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56"/>
          <p:cNvSpPr/>
          <p:nvPr/>
        </p:nvSpPr>
        <p:spPr>
          <a:xfrm>
            <a:off x="6525916" y="18020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56"/>
          <p:cNvGrpSpPr/>
          <p:nvPr/>
        </p:nvGrpSpPr>
        <p:grpSpPr>
          <a:xfrm>
            <a:off x="6789298" y="2008241"/>
            <a:ext cx="533762" cy="514586"/>
            <a:chOff x="4665428" y="2751819"/>
            <a:chExt cx="424767" cy="409506"/>
          </a:xfrm>
        </p:grpSpPr>
        <p:sp>
          <p:nvSpPr>
            <p:cNvPr id="1451" name="Google Shape;1451;p56"/>
            <p:cNvSpPr/>
            <p:nvPr/>
          </p:nvSpPr>
          <p:spPr>
            <a:xfrm>
              <a:off x="4760201" y="2763467"/>
              <a:ext cx="231230" cy="78757"/>
            </a:xfrm>
            <a:custGeom>
              <a:avLst/>
              <a:gdLst/>
              <a:ahLst/>
              <a:cxnLst/>
              <a:rect l="l" t="t" r="r" b="b"/>
              <a:pathLst>
                <a:path w="8576" h="2921" extrusionOk="0">
                  <a:moveTo>
                    <a:pt x="3052" y="0"/>
                  </a:moveTo>
                  <a:cubicBezTo>
                    <a:pt x="2997" y="0"/>
                    <a:pt x="2943" y="2"/>
                    <a:pt x="2888" y="7"/>
                  </a:cubicBezTo>
                  <a:cubicBezTo>
                    <a:pt x="2076" y="79"/>
                    <a:pt x="1402" y="662"/>
                    <a:pt x="1215" y="1455"/>
                  </a:cubicBezTo>
                  <a:lnTo>
                    <a:pt x="745" y="1455"/>
                  </a:lnTo>
                  <a:cubicBezTo>
                    <a:pt x="741" y="1455"/>
                    <a:pt x="738" y="1455"/>
                    <a:pt x="734" y="1455"/>
                  </a:cubicBezTo>
                  <a:cubicBezTo>
                    <a:pt x="329" y="1455"/>
                    <a:pt x="0" y="1781"/>
                    <a:pt x="0" y="2187"/>
                  </a:cubicBezTo>
                  <a:cubicBezTo>
                    <a:pt x="0" y="2593"/>
                    <a:pt x="329" y="2920"/>
                    <a:pt x="734" y="2920"/>
                  </a:cubicBezTo>
                  <a:cubicBezTo>
                    <a:pt x="738" y="2920"/>
                    <a:pt x="741" y="2920"/>
                    <a:pt x="745" y="2920"/>
                  </a:cubicBezTo>
                  <a:lnTo>
                    <a:pt x="8576" y="2920"/>
                  </a:lnTo>
                  <a:lnTo>
                    <a:pt x="8576" y="1455"/>
                  </a:lnTo>
                  <a:lnTo>
                    <a:pt x="6354" y="1455"/>
                  </a:lnTo>
                  <a:cubicBezTo>
                    <a:pt x="6315" y="1090"/>
                    <a:pt x="6044" y="792"/>
                    <a:pt x="5685" y="722"/>
                  </a:cubicBezTo>
                  <a:cubicBezTo>
                    <a:pt x="5631" y="711"/>
                    <a:pt x="5576" y="706"/>
                    <a:pt x="5521" y="706"/>
                  </a:cubicBezTo>
                  <a:cubicBezTo>
                    <a:pt x="5220" y="706"/>
                    <a:pt x="4935" y="870"/>
                    <a:pt x="4787" y="1142"/>
                  </a:cubicBezTo>
                  <a:cubicBezTo>
                    <a:pt x="4487" y="445"/>
                    <a:pt x="3801" y="0"/>
                    <a:pt x="3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4665428" y="3039778"/>
              <a:ext cx="424767" cy="118554"/>
            </a:xfrm>
            <a:custGeom>
              <a:avLst/>
              <a:gdLst/>
              <a:ahLst/>
              <a:cxnLst/>
              <a:rect l="l" t="t" r="r" b="b"/>
              <a:pathLst>
                <a:path w="15754" h="4397" extrusionOk="0">
                  <a:moveTo>
                    <a:pt x="159" y="0"/>
                  </a:moveTo>
                  <a:cubicBezTo>
                    <a:pt x="72" y="0"/>
                    <a:pt x="0" y="70"/>
                    <a:pt x="0" y="159"/>
                  </a:cubicBezTo>
                  <a:lnTo>
                    <a:pt x="0" y="4238"/>
                  </a:lnTo>
                  <a:cubicBezTo>
                    <a:pt x="0" y="4324"/>
                    <a:pt x="72" y="4396"/>
                    <a:pt x="159" y="4396"/>
                  </a:cubicBezTo>
                  <a:lnTo>
                    <a:pt x="15595" y="4396"/>
                  </a:lnTo>
                  <a:cubicBezTo>
                    <a:pt x="15682" y="4396"/>
                    <a:pt x="15754" y="4324"/>
                    <a:pt x="15754" y="4238"/>
                  </a:cubicBezTo>
                  <a:lnTo>
                    <a:pt x="15754" y="159"/>
                  </a:lnTo>
                  <a:cubicBezTo>
                    <a:pt x="15754" y="70"/>
                    <a:pt x="15684" y="0"/>
                    <a:pt x="15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4665428" y="3138542"/>
              <a:ext cx="424767" cy="22783"/>
            </a:xfrm>
            <a:custGeom>
              <a:avLst/>
              <a:gdLst/>
              <a:ahLst/>
              <a:cxnLst/>
              <a:rect l="l" t="t" r="r" b="b"/>
              <a:pathLst>
                <a:path w="15754" h="845" extrusionOk="0">
                  <a:moveTo>
                    <a:pt x="0" y="0"/>
                  </a:moveTo>
                  <a:lnTo>
                    <a:pt x="0" y="754"/>
                  </a:lnTo>
                  <a:cubicBezTo>
                    <a:pt x="0" y="802"/>
                    <a:pt x="21" y="845"/>
                    <a:pt x="55" y="845"/>
                  </a:cubicBezTo>
                  <a:cubicBezTo>
                    <a:pt x="83" y="845"/>
                    <a:pt x="119" y="815"/>
                    <a:pt x="159" y="733"/>
                  </a:cubicBezTo>
                  <a:lnTo>
                    <a:pt x="15595" y="733"/>
                  </a:lnTo>
                  <a:cubicBezTo>
                    <a:pt x="15636" y="815"/>
                    <a:pt x="15672" y="845"/>
                    <a:pt x="15700" y="845"/>
                  </a:cubicBezTo>
                  <a:cubicBezTo>
                    <a:pt x="15733" y="845"/>
                    <a:pt x="15754" y="802"/>
                    <a:pt x="15754" y="754"/>
                  </a:cubicBezTo>
                  <a:lnTo>
                    <a:pt x="1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4714850" y="2935541"/>
              <a:ext cx="197554" cy="163231"/>
            </a:xfrm>
            <a:custGeom>
              <a:avLst/>
              <a:gdLst/>
              <a:ahLst/>
              <a:cxnLst/>
              <a:rect l="l" t="t" r="r" b="b"/>
              <a:pathLst>
                <a:path w="7327" h="6054" extrusionOk="0">
                  <a:moveTo>
                    <a:pt x="3665" y="0"/>
                  </a:moveTo>
                  <a:cubicBezTo>
                    <a:pt x="3614" y="0"/>
                    <a:pt x="3562" y="11"/>
                    <a:pt x="3514" y="34"/>
                  </a:cubicBezTo>
                  <a:lnTo>
                    <a:pt x="0" y="1677"/>
                  </a:lnTo>
                  <a:lnTo>
                    <a:pt x="0" y="5962"/>
                  </a:lnTo>
                  <a:cubicBezTo>
                    <a:pt x="232" y="6012"/>
                    <a:pt x="465" y="6054"/>
                    <a:pt x="598" y="6054"/>
                  </a:cubicBezTo>
                  <a:cubicBezTo>
                    <a:pt x="927" y="6054"/>
                    <a:pt x="1536" y="5793"/>
                    <a:pt x="1875" y="5793"/>
                  </a:cubicBezTo>
                  <a:cubicBezTo>
                    <a:pt x="1882" y="5793"/>
                    <a:pt x="1888" y="5793"/>
                    <a:pt x="1895" y="5793"/>
                  </a:cubicBezTo>
                  <a:cubicBezTo>
                    <a:pt x="2073" y="5799"/>
                    <a:pt x="2331" y="5873"/>
                    <a:pt x="2586" y="5938"/>
                  </a:cubicBezTo>
                  <a:cubicBezTo>
                    <a:pt x="2811" y="5998"/>
                    <a:pt x="3033" y="6054"/>
                    <a:pt x="3190" y="6054"/>
                  </a:cubicBezTo>
                  <a:cubicBezTo>
                    <a:pt x="3526" y="6054"/>
                    <a:pt x="4150" y="5804"/>
                    <a:pt x="4486" y="5793"/>
                  </a:cubicBezTo>
                  <a:cubicBezTo>
                    <a:pt x="4571" y="5793"/>
                    <a:pt x="4656" y="5802"/>
                    <a:pt x="4740" y="5820"/>
                  </a:cubicBezTo>
                  <a:cubicBezTo>
                    <a:pt x="5080" y="5888"/>
                    <a:pt x="5519" y="6054"/>
                    <a:pt x="5782" y="6054"/>
                  </a:cubicBezTo>
                  <a:cubicBezTo>
                    <a:pt x="6117" y="6054"/>
                    <a:pt x="6742" y="5793"/>
                    <a:pt x="7079" y="5793"/>
                  </a:cubicBezTo>
                  <a:cubicBezTo>
                    <a:pt x="7161" y="5796"/>
                    <a:pt x="7245" y="5807"/>
                    <a:pt x="7327" y="5825"/>
                  </a:cubicBezTo>
                  <a:lnTo>
                    <a:pt x="7327" y="1677"/>
                  </a:lnTo>
                  <a:lnTo>
                    <a:pt x="3815" y="34"/>
                  </a:lnTo>
                  <a:cubicBezTo>
                    <a:pt x="3768" y="11"/>
                    <a:pt x="3716" y="0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4714796" y="2936377"/>
              <a:ext cx="197608" cy="66597"/>
            </a:xfrm>
            <a:custGeom>
              <a:avLst/>
              <a:gdLst/>
              <a:ahLst/>
              <a:cxnLst/>
              <a:rect l="l" t="t" r="r" b="b"/>
              <a:pathLst>
                <a:path w="7329" h="2470" extrusionOk="0">
                  <a:moveTo>
                    <a:pt x="3665" y="1"/>
                  </a:moveTo>
                  <a:cubicBezTo>
                    <a:pt x="3613" y="1"/>
                    <a:pt x="3560" y="12"/>
                    <a:pt x="3512" y="34"/>
                  </a:cubicBezTo>
                  <a:lnTo>
                    <a:pt x="1" y="1676"/>
                  </a:lnTo>
                  <a:lnTo>
                    <a:pt x="1" y="2470"/>
                  </a:lnTo>
                  <a:lnTo>
                    <a:pt x="3515" y="827"/>
                  </a:lnTo>
                  <a:cubicBezTo>
                    <a:pt x="3562" y="804"/>
                    <a:pt x="3614" y="793"/>
                    <a:pt x="3665" y="793"/>
                  </a:cubicBezTo>
                  <a:cubicBezTo>
                    <a:pt x="3716" y="793"/>
                    <a:pt x="3767" y="804"/>
                    <a:pt x="3815" y="827"/>
                  </a:cubicBezTo>
                  <a:lnTo>
                    <a:pt x="7329" y="2470"/>
                  </a:lnTo>
                  <a:lnTo>
                    <a:pt x="7329" y="1676"/>
                  </a:lnTo>
                  <a:lnTo>
                    <a:pt x="3818" y="34"/>
                  </a:lnTo>
                  <a:cubicBezTo>
                    <a:pt x="3770" y="12"/>
                    <a:pt x="3717" y="1"/>
                    <a:pt x="3665" y="1"/>
                  </a:cubicBezTo>
                  <a:close/>
                </a:path>
              </a:pathLst>
            </a:custGeom>
            <a:solidFill>
              <a:srgbClr val="5C463F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4783955" y="2995830"/>
              <a:ext cx="59291" cy="103428"/>
            </a:xfrm>
            <a:custGeom>
              <a:avLst/>
              <a:gdLst/>
              <a:ahLst/>
              <a:cxnLst/>
              <a:rect l="l" t="t" r="r" b="b"/>
              <a:pathLst>
                <a:path w="2199" h="3836" extrusionOk="0">
                  <a:moveTo>
                    <a:pt x="1100" y="1"/>
                  </a:moveTo>
                  <a:cubicBezTo>
                    <a:pt x="979" y="1"/>
                    <a:pt x="855" y="20"/>
                    <a:pt x="728" y="62"/>
                  </a:cubicBezTo>
                  <a:cubicBezTo>
                    <a:pt x="284" y="207"/>
                    <a:pt x="0" y="646"/>
                    <a:pt x="0" y="1114"/>
                  </a:cubicBezTo>
                  <a:lnTo>
                    <a:pt x="0" y="3719"/>
                  </a:lnTo>
                  <a:cubicBezTo>
                    <a:pt x="230" y="3780"/>
                    <a:pt x="456" y="3836"/>
                    <a:pt x="616" y="3836"/>
                  </a:cubicBezTo>
                  <a:cubicBezTo>
                    <a:pt x="959" y="3836"/>
                    <a:pt x="1597" y="3583"/>
                    <a:pt x="1939" y="3571"/>
                  </a:cubicBezTo>
                  <a:cubicBezTo>
                    <a:pt x="2026" y="3571"/>
                    <a:pt x="2113" y="3580"/>
                    <a:pt x="2198" y="3599"/>
                  </a:cubicBezTo>
                  <a:lnTo>
                    <a:pt x="2198" y="1099"/>
                  </a:lnTo>
                  <a:cubicBezTo>
                    <a:pt x="2198" y="493"/>
                    <a:pt x="1706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4690341" y="3084051"/>
              <a:ext cx="288310" cy="19764"/>
            </a:xfrm>
            <a:custGeom>
              <a:avLst/>
              <a:gdLst/>
              <a:ahLst/>
              <a:cxnLst/>
              <a:rect l="l" t="t" r="r" b="b"/>
              <a:pathLst>
                <a:path w="10693" h="733" extrusionOk="0">
                  <a:moveTo>
                    <a:pt x="2795" y="1"/>
                  </a:moveTo>
                  <a:cubicBezTo>
                    <a:pt x="2593" y="1"/>
                    <a:pt x="2350" y="67"/>
                    <a:pt x="2094" y="139"/>
                  </a:cubicBezTo>
                  <a:cubicBezTo>
                    <a:pt x="1883" y="197"/>
                    <a:pt x="1666" y="257"/>
                    <a:pt x="1539" y="257"/>
                  </a:cubicBezTo>
                  <a:cubicBezTo>
                    <a:pt x="1483" y="257"/>
                    <a:pt x="1341" y="247"/>
                    <a:pt x="999" y="173"/>
                  </a:cubicBezTo>
                  <a:cubicBezTo>
                    <a:pt x="666" y="102"/>
                    <a:pt x="329" y="10"/>
                    <a:pt x="326" y="10"/>
                  </a:cubicBezTo>
                  <a:cubicBezTo>
                    <a:pt x="305" y="5"/>
                    <a:pt x="284" y="2"/>
                    <a:pt x="264" y="2"/>
                  </a:cubicBezTo>
                  <a:cubicBezTo>
                    <a:pt x="159" y="2"/>
                    <a:pt x="63" y="72"/>
                    <a:pt x="35" y="178"/>
                  </a:cubicBezTo>
                  <a:cubicBezTo>
                    <a:pt x="0" y="305"/>
                    <a:pt x="75" y="435"/>
                    <a:pt x="202" y="469"/>
                  </a:cubicBezTo>
                  <a:cubicBezTo>
                    <a:pt x="217" y="472"/>
                    <a:pt x="553" y="562"/>
                    <a:pt x="900" y="637"/>
                  </a:cubicBezTo>
                  <a:cubicBezTo>
                    <a:pt x="1198" y="700"/>
                    <a:pt x="1407" y="731"/>
                    <a:pt x="1539" y="731"/>
                  </a:cubicBezTo>
                  <a:cubicBezTo>
                    <a:pt x="1730" y="731"/>
                    <a:pt x="1968" y="665"/>
                    <a:pt x="2219" y="596"/>
                  </a:cubicBezTo>
                  <a:cubicBezTo>
                    <a:pt x="2427" y="539"/>
                    <a:pt x="2662" y="475"/>
                    <a:pt x="2796" y="475"/>
                  </a:cubicBezTo>
                  <a:cubicBezTo>
                    <a:pt x="2799" y="475"/>
                    <a:pt x="2802" y="475"/>
                    <a:pt x="2805" y="475"/>
                  </a:cubicBezTo>
                  <a:cubicBezTo>
                    <a:pt x="2938" y="480"/>
                    <a:pt x="3157" y="538"/>
                    <a:pt x="3367" y="593"/>
                  </a:cubicBezTo>
                  <a:lnTo>
                    <a:pt x="3432" y="611"/>
                  </a:lnTo>
                  <a:cubicBezTo>
                    <a:pt x="3673" y="674"/>
                    <a:pt x="3904" y="731"/>
                    <a:pt x="4087" y="731"/>
                  </a:cubicBezTo>
                  <a:cubicBezTo>
                    <a:pt x="4287" y="731"/>
                    <a:pt x="4540" y="664"/>
                    <a:pt x="4807" y="593"/>
                  </a:cubicBezTo>
                  <a:cubicBezTo>
                    <a:pt x="5018" y="538"/>
                    <a:pt x="5235" y="480"/>
                    <a:pt x="5368" y="475"/>
                  </a:cubicBezTo>
                  <a:cubicBezTo>
                    <a:pt x="5434" y="477"/>
                    <a:pt x="5500" y="484"/>
                    <a:pt x="5564" y="498"/>
                  </a:cubicBezTo>
                  <a:cubicBezTo>
                    <a:pt x="5682" y="522"/>
                    <a:pt x="5821" y="559"/>
                    <a:pt x="5956" y="596"/>
                  </a:cubicBezTo>
                  <a:cubicBezTo>
                    <a:pt x="6205" y="665"/>
                    <a:pt x="6442" y="731"/>
                    <a:pt x="6635" y="731"/>
                  </a:cubicBezTo>
                  <a:cubicBezTo>
                    <a:pt x="6830" y="731"/>
                    <a:pt x="7076" y="665"/>
                    <a:pt x="7333" y="595"/>
                  </a:cubicBezTo>
                  <a:cubicBezTo>
                    <a:pt x="7551" y="537"/>
                    <a:pt x="7775" y="475"/>
                    <a:pt x="7909" y="475"/>
                  </a:cubicBezTo>
                  <a:cubicBezTo>
                    <a:pt x="7974" y="478"/>
                    <a:pt x="8040" y="487"/>
                    <a:pt x="8106" y="501"/>
                  </a:cubicBezTo>
                  <a:cubicBezTo>
                    <a:pt x="8220" y="523"/>
                    <a:pt x="8353" y="559"/>
                    <a:pt x="8481" y="595"/>
                  </a:cubicBezTo>
                  <a:cubicBezTo>
                    <a:pt x="8741" y="665"/>
                    <a:pt x="8985" y="731"/>
                    <a:pt x="9182" y="731"/>
                  </a:cubicBezTo>
                  <a:lnTo>
                    <a:pt x="9181" y="733"/>
                  </a:lnTo>
                  <a:cubicBezTo>
                    <a:pt x="9378" y="733"/>
                    <a:pt x="9622" y="667"/>
                    <a:pt x="9881" y="596"/>
                  </a:cubicBezTo>
                  <a:cubicBezTo>
                    <a:pt x="10098" y="538"/>
                    <a:pt x="10322" y="477"/>
                    <a:pt x="10455" y="477"/>
                  </a:cubicBezTo>
                  <a:cubicBezTo>
                    <a:pt x="10586" y="477"/>
                    <a:pt x="10693" y="371"/>
                    <a:pt x="10693" y="239"/>
                  </a:cubicBezTo>
                  <a:cubicBezTo>
                    <a:pt x="10693" y="109"/>
                    <a:pt x="10586" y="1"/>
                    <a:pt x="10455" y="1"/>
                  </a:cubicBezTo>
                  <a:cubicBezTo>
                    <a:pt x="10259" y="1"/>
                    <a:pt x="10015" y="67"/>
                    <a:pt x="9757" y="137"/>
                  </a:cubicBezTo>
                  <a:cubicBezTo>
                    <a:pt x="9540" y="196"/>
                    <a:pt x="9316" y="257"/>
                    <a:pt x="9181" y="257"/>
                  </a:cubicBezTo>
                  <a:cubicBezTo>
                    <a:pt x="9048" y="257"/>
                    <a:pt x="8822" y="196"/>
                    <a:pt x="8604" y="137"/>
                  </a:cubicBezTo>
                  <a:cubicBezTo>
                    <a:pt x="8468" y="100"/>
                    <a:pt x="8327" y="63"/>
                    <a:pt x="8199" y="36"/>
                  </a:cubicBezTo>
                  <a:cubicBezTo>
                    <a:pt x="8103" y="15"/>
                    <a:pt x="8006" y="4"/>
                    <a:pt x="7907" y="1"/>
                  </a:cubicBezTo>
                  <a:cubicBezTo>
                    <a:pt x="7711" y="1"/>
                    <a:pt x="7466" y="67"/>
                    <a:pt x="7209" y="137"/>
                  </a:cubicBezTo>
                  <a:cubicBezTo>
                    <a:pt x="6990" y="196"/>
                    <a:pt x="6766" y="257"/>
                    <a:pt x="6633" y="257"/>
                  </a:cubicBezTo>
                  <a:cubicBezTo>
                    <a:pt x="6506" y="257"/>
                    <a:pt x="6289" y="197"/>
                    <a:pt x="6080" y="139"/>
                  </a:cubicBezTo>
                  <a:cubicBezTo>
                    <a:pt x="5938" y="100"/>
                    <a:pt x="5790" y="60"/>
                    <a:pt x="5654" y="33"/>
                  </a:cubicBezTo>
                  <a:cubicBezTo>
                    <a:pt x="5555" y="12"/>
                    <a:pt x="5453" y="1"/>
                    <a:pt x="5352" y="1"/>
                  </a:cubicBezTo>
                  <a:cubicBezTo>
                    <a:pt x="5165" y="7"/>
                    <a:pt x="4932" y="70"/>
                    <a:pt x="4685" y="134"/>
                  </a:cubicBezTo>
                  <a:cubicBezTo>
                    <a:pt x="4461" y="194"/>
                    <a:pt x="4226" y="257"/>
                    <a:pt x="4087" y="257"/>
                  </a:cubicBezTo>
                  <a:cubicBezTo>
                    <a:pt x="3961" y="257"/>
                    <a:pt x="3753" y="205"/>
                    <a:pt x="3553" y="152"/>
                  </a:cubicBezTo>
                  <a:lnTo>
                    <a:pt x="3489" y="136"/>
                  </a:lnTo>
                  <a:cubicBezTo>
                    <a:pt x="3240" y="70"/>
                    <a:pt x="3007" y="7"/>
                    <a:pt x="2820" y="1"/>
                  </a:cubicBezTo>
                  <a:cubicBezTo>
                    <a:pt x="2812" y="1"/>
                    <a:pt x="2803" y="1"/>
                    <a:pt x="2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4973178" y="3107616"/>
              <a:ext cx="86765" cy="17795"/>
            </a:xfrm>
            <a:custGeom>
              <a:avLst/>
              <a:gdLst/>
              <a:ahLst/>
              <a:cxnLst/>
              <a:rect l="l" t="t" r="r" b="b"/>
              <a:pathLst>
                <a:path w="3218" h="660" extrusionOk="0">
                  <a:moveTo>
                    <a:pt x="1152" y="1"/>
                  </a:moveTo>
                  <a:cubicBezTo>
                    <a:pt x="1003" y="1"/>
                    <a:pt x="823" y="50"/>
                    <a:pt x="633" y="101"/>
                  </a:cubicBezTo>
                  <a:cubicBezTo>
                    <a:pt x="488" y="140"/>
                    <a:pt x="325" y="184"/>
                    <a:pt x="239" y="184"/>
                  </a:cubicBezTo>
                  <a:cubicBezTo>
                    <a:pt x="107" y="184"/>
                    <a:pt x="1" y="291"/>
                    <a:pt x="1" y="422"/>
                  </a:cubicBezTo>
                  <a:cubicBezTo>
                    <a:pt x="1" y="552"/>
                    <a:pt x="107" y="660"/>
                    <a:pt x="239" y="660"/>
                  </a:cubicBezTo>
                  <a:cubicBezTo>
                    <a:pt x="388" y="660"/>
                    <a:pt x="567" y="611"/>
                    <a:pt x="757" y="560"/>
                  </a:cubicBezTo>
                  <a:cubicBezTo>
                    <a:pt x="901" y="521"/>
                    <a:pt x="1065" y="478"/>
                    <a:pt x="1152" y="478"/>
                  </a:cubicBezTo>
                  <a:cubicBezTo>
                    <a:pt x="1194" y="478"/>
                    <a:pt x="1237" y="484"/>
                    <a:pt x="1279" y="494"/>
                  </a:cubicBezTo>
                  <a:cubicBezTo>
                    <a:pt x="1358" y="509"/>
                    <a:pt x="1450" y="534"/>
                    <a:pt x="1545" y="560"/>
                  </a:cubicBezTo>
                  <a:cubicBezTo>
                    <a:pt x="1735" y="611"/>
                    <a:pt x="1916" y="660"/>
                    <a:pt x="2066" y="660"/>
                  </a:cubicBezTo>
                  <a:cubicBezTo>
                    <a:pt x="2215" y="660"/>
                    <a:pt x="2395" y="611"/>
                    <a:pt x="2585" y="560"/>
                  </a:cubicBezTo>
                  <a:cubicBezTo>
                    <a:pt x="2728" y="521"/>
                    <a:pt x="2893" y="476"/>
                    <a:pt x="2979" y="476"/>
                  </a:cubicBezTo>
                  <a:cubicBezTo>
                    <a:pt x="3111" y="476"/>
                    <a:pt x="3217" y="370"/>
                    <a:pt x="3217" y="238"/>
                  </a:cubicBezTo>
                  <a:cubicBezTo>
                    <a:pt x="3217" y="108"/>
                    <a:pt x="3111" y="1"/>
                    <a:pt x="2979" y="1"/>
                  </a:cubicBezTo>
                  <a:cubicBezTo>
                    <a:pt x="2830" y="1"/>
                    <a:pt x="2650" y="50"/>
                    <a:pt x="2460" y="101"/>
                  </a:cubicBezTo>
                  <a:cubicBezTo>
                    <a:pt x="2315" y="140"/>
                    <a:pt x="2152" y="184"/>
                    <a:pt x="2066" y="184"/>
                  </a:cubicBezTo>
                  <a:cubicBezTo>
                    <a:pt x="1979" y="184"/>
                    <a:pt x="1815" y="140"/>
                    <a:pt x="1669" y="101"/>
                  </a:cubicBezTo>
                  <a:cubicBezTo>
                    <a:pt x="1571" y="74"/>
                    <a:pt x="1468" y="45"/>
                    <a:pt x="1373" y="27"/>
                  </a:cubicBezTo>
                  <a:cubicBezTo>
                    <a:pt x="1300" y="11"/>
                    <a:pt x="1227" y="2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4724691" y="2882425"/>
              <a:ext cx="39527" cy="80537"/>
            </a:xfrm>
            <a:custGeom>
              <a:avLst/>
              <a:gdLst/>
              <a:ahLst/>
              <a:cxnLst/>
              <a:rect l="l" t="t" r="r" b="b"/>
              <a:pathLst>
                <a:path w="1466" h="2987" extrusionOk="0">
                  <a:moveTo>
                    <a:pt x="1465" y="0"/>
                  </a:moveTo>
                  <a:lnTo>
                    <a:pt x="0" y="685"/>
                  </a:lnTo>
                  <a:lnTo>
                    <a:pt x="0" y="2986"/>
                  </a:lnTo>
                  <a:lnTo>
                    <a:pt x="1465" y="2189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4678451" y="2900922"/>
              <a:ext cx="269248" cy="90217"/>
            </a:xfrm>
            <a:custGeom>
              <a:avLst/>
              <a:gdLst/>
              <a:ahLst/>
              <a:cxnLst/>
              <a:rect l="l" t="t" r="r" b="b"/>
              <a:pathLst>
                <a:path w="9986" h="3346" extrusionOk="0">
                  <a:moveTo>
                    <a:pt x="4993" y="1"/>
                  </a:moveTo>
                  <a:cubicBezTo>
                    <a:pt x="4903" y="1"/>
                    <a:pt x="4814" y="20"/>
                    <a:pt x="4731" y="59"/>
                  </a:cubicBezTo>
                  <a:lnTo>
                    <a:pt x="132" y="2210"/>
                  </a:lnTo>
                  <a:cubicBezTo>
                    <a:pt x="39" y="2252"/>
                    <a:pt x="0" y="2361"/>
                    <a:pt x="42" y="2453"/>
                  </a:cubicBezTo>
                  <a:lnTo>
                    <a:pt x="411" y="3241"/>
                  </a:lnTo>
                  <a:cubicBezTo>
                    <a:pt x="442" y="3307"/>
                    <a:pt x="508" y="3346"/>
                    <a:pt x="577" y="3346"/>
                  </a:cubicBezTo>
                  <a:cubicBezTo>
                    <a:pt x="603" y="3346"/>
                    <a:pt x="629" y="3340"/>
                    <a:pt x="654" y="3329"/>
                  </a:cubicBezTo>
                  <a:lnTo>
                    <a:pt x="4842" y="1370"/>
                  </a:lnTo>
                  <a:cubicBezTo>
                    <a:pt x="4890" y="1348"/>
                    <a:pt x="4941" y="1336"/>
                    <a:pt x="4992" y="1336"/>
                  </a:cubicBezTo>
                  <a:cubicBezTo>
                    <a:pt x="5043" y="1336"/>
                    <a:pt x="5094" y="1348"/>
                    <a:pt x="5142" y="1370"/>
                  </a:cubicBezTo>
                  <a:lnTo>
                    <a:pt x="9330" y="3329"/>
                  </a:lnTo>
                  <a:lnTo>
                    <a:pt x="9332" y="3329"/>
                  </a:lnTo>
                  <a:cubicBezTo>
                    <a:pt x="9357" y="3340"/>
                    <a:pt x="9383" y="3346"/>
                    <a:pt x="9409" y="3346"/>
                  </a:cubicBezTo>
                  <a:cubicBezTo>
                    <a:pt x="9478" y="3346"/>
                    <a:pt x="9544" y="3307"/>
                    <a:pt x="9574" y="3241"/>
                  </a:cubicBezTo>
                  <a:lnTo>
                    <a:pt x="9943" y="2453"/>
                  </a:lnTo>
                  <a:cubicBezTo>
                    <a:pt x="9985" y="2361"/>
                    <a:pt x="9946" y="2252"/>
                    <a:pt x="9855" y="2210"/>
                  </a:cubicBezTo>
                  <a:lnTo>
                    <a:pt x="5254" y="59"/>
                  </a:lnTo>
                  <a:cubicBezTo>
                    <a:pt x="5171" y="20"/>
                    <a:pt x="5082" y="1"/>
                    <a:pt x="4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4704523" y="2872449"/>
              <a:ext cx="79647" cy="42493"/>
            </a:xfrm>
            <a:custGeom>
              <a:avLst/>
              <a:gdLst/>
              <a:ahLst/>
              <a:cxnLst/>
              <a:rect l="l" t="t" r="r" b="b"/>
              <a:pathLst>
                <a:path w="2954" h="1576" extrusionOk="0">
                  <a:moveTo>
                    <a:pt x="2680" y="0"/>
                  </a:moveTo>
                  <a:cubicBezTo>
                    <a:pt x="2642" y="0"/>
                    <a:pt x="2604" y="10"/>
                    <a:pt x="2568" y="29"/>
                  </a:cubicBezTo>
                  <a:lnTo>
                    <a:pt x="231" y="1122"/>
                  </a:lnTo>
                  <a:cubicBezTo>
                    <a:pt x="1" y="1230"/>
                    <a:pt x="77" y="1575"/>
                    <a:pt x="331" y="1575"/>
                  </a:cubicBezTo>
                  <a:cubicBezTo>
                    <a:pt x="365" y="1574"/>
                    <a:pt x="400" y="1566"/>
                    <a:pt x="431" y="1553"/>
                  </a:cubicBezTo>
                  <a:lnTo>
                    <a:pt x="2768" y="458"/>
                  </a:lnTo>
                  <a:cubicBezTo>
                    <a:pt x="2895" y="408"/>
                    <a:pt x="2954" y="261"/>
                    <a:pt x="2895" y="137"/>
                  </a:cubicBezTo>
                  <a:cubicBezTo>
                    <a:pt x="2854" y="51"/>
                    <a:pt x="2769" y="0"/>
                    <a:pt x="2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4892479" y="2751819"/>
              <a:ext cx="185071" cy="100301"/>
            </a:xfrm>
            <a:custGeom>
              <a:avLst/>
              <a:gdLst/>
              <a:ahLst/>
              <a:cxnLst/>
              <a:rect l="l" t="t" r="r" b="b"/>
              <a:pathLst>
                <a:path w="6864" h="3720" extrusionOk="0">
                  <a:moveTo>
                    <a:pt x="4482" y="1"/>
                  </a:moveTo>
                  <a:cubicBezTo>
                    <a:pt x="3715" y="1"/>
                    <a:pt x="3069" y="584"/>
                    <a:pt x="2995" y="1351"/>
                  </a:cubicBezTo>
                  <a:cubicBezTo>
                    <a:pt x="2814" y="1148"/>
                    <a:pt x="2560" y="1040"/>
                    <a:pt x="2302" y="1040"/>
                  </a:cubicBezTo>
                  <a:cubicBezTo>
                    <a:pt x="2144" y="1040"/>
                    <a:pt x="1985" y="1080"/>
                    <a:pt x="1841" y="1163"/>
                  </a:cubicBezTo>
                  <a:cubicBezTo>
                    <a:pt x="1461" y="1381"/>
                    <a:pt x="1285" y="1836"/>
                    <a:pt x="1419" y="2253"/>
                  </a:cubicBezTo>
                  <a:lnTo>
                    <a:pt x="766" y="2253"/>
                  </a:lnTo>
                  <a:cubicBezTo>
                    <a:pt x="370" y="2253"/>
                    <a:pt x="30" y="2562"/>
                    <a:pt x="17" y="2959"/>
                  </a:cubicBezTo>
                  <a:cubicBezTo>
                    <a:pt x="0" y="3374"/>
                    <a:pt x="332" y="3718"/>
                    <a:pt x="748" y="3720"/>
                  </a:cubicBezTo>
                  <a:lnTo>
                    <a:pt x="6116" y="3720"/>
                  </a:lnTo>
                  <a:cubicBezTo>
                    <a:pt x="6532" y="3720"/>
                    <a:pt x="6863" y="3374"/>
                    <a:pt x="6849" y="2960"/>
                  </a:cubicBezTo>
                  <a:cubicBezTo>
                    <a:pt x="6834" y="2562"/>
                    <a:pt x="6496" y="2254"/>
                    <a:pt x="6098" y="2254"/>
                  </a:cubicBezTo>
                  <a:lnTo>
                    <a:pt x="5821" y="2254"/>
                  </a:lnTo>
                  <a:cubicBezTo>
                    <a:pt x="5796" y="2253"/>
                    <a:pt x="5781" y="2228"/>
                    <a:pt x="5793" y="2207"/>
                  </a:cubicBezTo>
                  <a:cubicBezTo>
                    <a:pt x="5921" y="1972"/>
                    <a:pt x="5984" y="1707"/>
                    <a:pt x="5974" y="1440"/>
                  </a:cubicBezTo>
                  <a:cubicBezTo>
                    <a:pt x="5945" y="659"/>
                    <a:pt x="5307" y="24"/>
                    <a:pt x="4525" y="1"/>
                  </a:cubicBezTo>
                  <a:cubicBezTo>
                    <a:pt x="4510" y="1"/>
                    <a:pt x="4496" y="1"/>
                    <a:pt x="4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5004077" y="2751819"/>
              <a:ext cx="73796" cy="100274"/>
            </a:xfrm>
            <a:custGeom>
              <a:avLst/>
              <a:gdLst/>
              <a:ahLst/>
              <a:cxnLst/>
              <a:rect l="l" t="t" r="r" b="b"/>
              <a:pathLst>
                <a:path w="2737" h="3719" extrusionOk="0">
                  <a:moveTo>
                    <a:pt x="347" y="0"/>
                  </a:moveTo>
                  <a:cubicBezTo>
                    <a:pt x="230" y="0"/>
                    <a:pt x="114" y="15"/>
                    <a:pt x="0" y="43"/>
                  </a:cubicBezTo>
                  <a:cubicBezTo>
                    <a:pt x="953" y="273"/>
                    <a:pt x="1428" y="1345"/>
                    <a:pt x="959" y="2207"/>
                  </a:cubicBezTo>
                  <a:cubicBezTo>
                    <a:pt x="947" y="2228"/>
                    <a:pt x="963" y="2253"/>
                    <a:pt x="987" y="2253"/>
                  </a:cubicBezTo>
                  <a:lnTo>
                    <a:pt x="1265" y="2253"/>
                  </a:lnTo>
                  <a:cubicBezTo>
                    <a:pt x="1663" y="2253"/>
                    <a:pt x="2001" y="2562"/>
                    <a:pt x="2014" y="2959"/>
                  </a:cubicBezTo>
                  <a:cubicBezTo>
                    <a:pt x="2031" y="3374"/>
                    <a:pt x="1697" y="3718"/>
                    <a:pt x="1283" y="3718"/>
                  </a:cubicBezTo>
                  <a:lnTo>
                    <a:pt x="1989" y="3718"/>
                  </a:lnTo>
                  <a:cubicBezTo>
                    <a:pt x="2404" y="3718"/>
                    <a:pt x="2736" y="3374"/>
                    <a:pt x="2721" y="2959"/>
                  </a:cubicBezTo>
                  <a:cubicBezTo>
                    <a:pt x="2708" y="2562"/>
                    <a:pt x="2370" y="2253"/>
                    <a:pt x="1972" y="2253"/>
                  </a:cubicBezTo>
                  <a:lnTo>
                    <a:pt x="1694" y="2253"/>
                  </a:lnTo>
                  <a:cubicBezTo>
                    <a:pt x="1669" y="2253"/>
                    <a:pt x="1654" y="2228"/>
                    <a:pt x="1666" y="2207"/>
                  </a:cubicBezTo>
                  <a:cubicBezTo>
                    <a:pt x="1784" y="1988"/>
                    <a:pt x="1847" y="1746"/>
                    <a:pt x="1848" y="1499"/>
                  </a:cubicBezTo>
                  <a:cubicBezTo>
                    <a:pt x="1851" y="692"/>
                    <a:pt x="1199" y="21"/>
                    <a:pt x="393" y="1"/>
                  </a:cubicBezTo>
                  <a:cubicBezTo>
                    <a:pt x="378" y="1"/>
                    <a:pt x="362" y="0"/>
                    <a:pt x="34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5026617" y="3000548"/>
              <a:ext cx="18766" cy="23754"/>
            </a:xfrm>
            <a:custGeom>
              <a:avLst/>
              <a:gdLst/>
              <a:ahLst/>
              <a:cxnLst/>
              <a:rect l="l" t="t" r="r" b="b"/>
              <a:pathLst>
                <a:path w="696" h="881" extrusionOk="0">
                  <a:moveTo>
                    <a:pt x="427" y="1"/>
                  </a:moveTo>
                  <a:cubicBezTo>
                    <a:pt x="330" y="1"/>
                    <a:pt x="238" y="61"/>
                    <a:pt x="203" y="157"/>
                  </a:cubicBezTo>
                  <a:lnTo>
                    <a:pt x="55" y="562"/>
                  </a:lnTo>
                  <a:cubicBezTo>
                    <a:pt x="0" y="718"/>
                    <a:pt x="115" y="880"/>
                    <a:pt x="279" y="881"/>
                  </a:cubicBezTo>
                  <a:lnTo>
                    <a:pt x="279" y="881"/>
                  </a:lnTo>
                  <a:cubicBezTo>
                    <a:pt x="379" y="881"/>
                    <a:pt x="468" y="818"/>
                    <a:pt x="502" y="725"/>
                  </a:cubicBezTo>
                  <a:lnTo>
                    <a:pt x="650" y="320"/>
                  </a:lnTo>
                  <a:cubicBezTo>
                    <a:pt x="695" y="196"/>
                    <a:pt x="631" y="60"/>
                    <a:pt x="508" y="15"/>
                  </a:cubicBezTo>
                  <a:cubicBezTo>
                    <a:pt x="482" y="5"/>
                    <a:pt x="454" y="1"/>
                    <a:pt x="427" y="1"/>
                  </a:cubicBezTo>
                  <a:close/>
                  <a:moveTo>
                    <a:pt x="279" y="881"/>
                  </a:moveTo>
                  <a:cubicBezTo>
                    <a:pt x="279" y="881"/>
                    <a:pt x="278" y="881"/>
                    <a:pt x="278" y="881"/>
                  </a:cubicBezTo>
                  <a:lnTo>
                    <a:pt x="280" y="881"/>
                  </a:lnTo>
                  <a:cubicBezTo>
                    <a:pt x="279" y="881"/>
                    <a:pt x="279" y="881"/>
                    <a:pt x="279" y="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5041123" y="2958352"/>
              <a:ext cx="19602" cy="26989"/>
            </a:xfrm>
            <a:custGeom>
              <a:avLst/>
              <a:gdLst/>
              <a:ahLst/>
              <a:cxnLst/>
              <a:rect l="l" t="t" r="r" b="b"/>
              <a:pathLst>
                <a:path w="727" h="1001" extrusionOk="0">
                  <a:moveTo>
                    <a:pt x="459" y="0"/>
                  </a:moveTo>
                  <a:cubicBezTo>
                    <a:pt x="362" y="0"/>
                    <a:pt x="270" y="61"/>
                    <a:pt x="235" y="157"/>
                  </a:cubicBezTo>
                  <a:lnTo>
                    <a:pt x="45" y="680"/>
                  </a:lnTo>
                  <a:cubicBezTo>
                    <a:pt x="0" y="804"/>
                    <a:pt x="65" y="940"/>
                    <a:pt x="187" y="985"/>
                  </a:cubicBezTo>
                  <a:cubicBezTo>
                    <a:pt x="214" y="994"/>
                    <a:pt x="241" y="1000"/>
                    <a:pt x="269" y="1000"/>
                  </a:cubicBezTo>
                  <a:lnTo>
                    <a:pt x="269" y="1000"/>
                  </a:lnTo>
                  <a:cubicBezTo>
                    <a:pt x="369" y="1000"/>
                    <a:pt x="458" y="937"/>
                    <a:pt x="492" y="843"/>
                  </a:cubicBezTo>
                  <a:lnTo>
                    <a:pt x="682" y="320"/>
                  </a:lnTo>
                  <a:cubicBezTo>
                    <a:pt x="727" y="196"/>
                    <a:pt x="664" y="60"/>
                    <a:pt x="540" y="15"/>
                  </a:cubicBezTo>
                  <a:cubicBezTo>
                    <a:pt x="514" y="5"/>
                    <a:pt x="486" y="0"/>
                    <a:pt x="459" y="0"/>
                  </a:cubicBezTo>
                  <a:close/>
                  <a:moveTo>
                    <a:pt x="269" y="1000"/>
                  </a:moveTo>
                  <a:cubicBezTo>
                    <a:pt x="268" y="1000"/>
                    <a:pt x="268" y="1000"/>
                    <a:pt x="268" y="1000"/>
                  </a:cubicBezTo>
                  <a:lnTo>
                    <a:pt x="269" y="1000"/>
                  </a:lnTo>
                  <a:cubicBezTo>
                    <a:pt x="269" y="1000"/>
                    <a:pt x="269" y="1000"/>
                    <a:pt x="269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4910301" y="2877437"/>
              <a:ext cx="24698" cy="40713"/>
            </a:xfrm>
            <a:custGeom>
              <a:avLst/>
              <a:gdLst/>
              <a:ahLst/>
              <a:cxnLst/>
              <a:rect l="l" t="t" r="r" b="b"/>
              <a:pathLst>
                <a:path w="916" h="1510" extrusionOk="0">
                  <a:moveTo>
                    <a:pt x="644" y="0"/>
                  </a:moveTo>
                  <a:cubicBezTo>
                    <a:pt x="545" y="0"/>
                    <a:pt x="452" y="63"/>
                    <a:pt x="419" y="163"/>
                  </a:cubicBezTo>
                  <a:lnTo>
                    <a:pt x="45" y="1190"/>
                  </a:lnTo>
                  <a:cubicBezTo>
                    <a:pt x="0" y="1314"/>
                    <a:pt x="65" y="1450"/>
                    <a:pt x="187" y="1495"/>
                  </a:cubicBezTo>
                  <a:cubicBezTo>
                    <a:pt x="213" y="1504"/>
                    <a:pt x="241" y="1510"/>
                    <a:pt x="268" y="1510"/>
                  </a:cubicBezTo>
                  <a:cubicBezTo>
                    <a:pt x="368" y="1510"/>
                    <a:pt x="458" y="1447"/>
                    <a:pt x="492" y="1354"/>
                  </a:cubicBezTo>
                  <a:lnTo>
                    <a:pt x="866" y="324"/>
                  </a:lnTo>
                  <a:cubicBezTo>
                    <a:pt x="915" y="200"/>
                    <a:pt x="851" y="60"/>
                    <a:pt x="725" y="15"/>
                  </a:cubicBezTo>
                  <a:cubicBezTo>
                    <a:pt x="698" y="5"/>
                    <a:pt x="671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5056465" y="2898225"/>
              <a:ext cx="26154" cy="44866"/>
            </a:xfrm>
            <a:custGeom>
              <a:avLst/>
              <a:gdLst/>
              <a:ahLst/>
              <a:cxnLst/>
              <a:rect l="l" t="t" r="r" b="b"/>
              <a:pathLst>
                <a:path w="970" h="1664" extrusionOk="0">
                  <a:moveTo>
                    <a:pt x="702" y="1"/>
                  </a:moveTo>
                  <a:cubicBezTo>
                    <a:pt x="604" y="1"/>
                    <a:pt x="513" y="61"/>
                    <a:pt x="478" y="157"/>
                  </a:cubicBezTo>
                  <a:lnTo>
                    <a:pt x="46" y="1345"/>
                  </a:lnTo>
                  <a:cubicBezTo>
                    <a:pt x="1" y="1467"/>
                    <a:pt x="65" y="1603"/>
                    <a:pt x="188" y="1650"/>
                  </a:cubicBezTo>
                  <a:cubicBezTo>
                    <a:pt x="215" y="1658"/>
                    <a:pt x="241" y="1663"/>
                    <a:pt x="269" y="1663"/>
                  </a:cubicBezTo>
                  <a:lnTo>
                    <a:pt x="269" y="1663"/>
                  </a:lnTo>
                  <a:cubicBezTo>
                    <a:pt x="369" y="1663"/>
                    <a:pt x="459" y="1601"/>
                    <a:pt x="493" y="1506"/>
                  </a:cubicBezTo>
                  <a:lnTo>
                    <a:pt x="925" y="320"/>
                  </a:lnTo>
                  <a:cubicBezTo>
                    <a:pt x="970" y="196"/>
                    <a:pt x="906" y="60"/>
                    <a:pt x="783" y="15"/>
                  </a:cubicBezTo>
                  <a:cubicBezTo>
                    <a:pt x="756" y="6"/>
                    <a:pt x="729" y="1"/>
                    <a:pt x="702" y="1"/>
                  </a:cubicBezTo>
                  <a:close/>
                  <a:moveTo>
                    <a:pt x="269" y="1663"/>
                  </a:moveTo>
                  <a:cubicBezTo>
                    <a:pt x="269" y="1663"/>
                    <a:pt x="269" y="1663"/>
                    <a:pt x="269" y="1663"/>
                  </a:cubicBezTo>
                  <a:lnTo>
                    <a:pt x="270" y="1663"/>
                  </a:lnTo>
                  <a:cubicBezTo>
                    <a:pt x="270" y="1663"/>
                    <a:pt x="270" y="1663"/>
                    <a:pt x="269" y="16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4978786" y="2971294"/>
              <a:ext cx="20465" cy="29227"/>
            </a:xfrm>
            <a:custGeom>
              <a:avLst/>
              <a:gdLst/>
              <a:ahLst/>
              <a:cxnLst/>
              <a:rect l="l" t="t" r="r" b="b"/>
              <a:pathLst>
                <a:path w="759" h="1084" extrusionOk="0">
                  <a:moveTo>
                    <a:pt x="491" y="0"/>
                  </a:moveTo>
                  <a:cubicBezTo>
                    <a:pt x="393" y="0"/>
                    <a:pt x="302" y="61"/>
                    <a:pt x="267" y="157"/>
                  </a:cubicBezTo>
                  <a:lnTo>
                    <a:pt x="45" y="765"/>
                  </a:lnTo>
                  <a:cubicBezTo>
                    <a:pt x="1" y="888"/>
                    <a:pt x="63" y="1024"/>
                    <a:pt x="188" y="1069"/>
                  </a:cubicBezTo>
                  <a:cubicBezTo>
                    <a:pt x="213" y="1079"/>
                    <a:pt x="241" y="1084"/>
                    <a:pt x="268" y="1084"/>
                  </a:cubicBezTo>
                  <a:cubicBezTo>
                    <a:pt x="368" y="1084"/>
                    <a:pt x="458" y="1021"/>
                    <a:pt x="493" y="927"/>
                  </a:cubicBezTo>
                  <a:lnTo>
                    <a:pt x="714" y="320"/>
                  </a:lnTo>
                  <a:cubicBezTo>
                    <a:pt x="759" y="196"/>
                    <a:pt x="694" y="59"/>
                    <a:pt x="572" y="15"/>
                  </a:cubicBezTo>
                  <a:cubicBezTo>
                    <a:pt x="545" y="5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4994990" y="2920038"/>
              <a:ext cx="22891" cy="35968"/>
            </a:xfrm>
            <a:custGeom>
              <a:avLst/>
              <a:gdLst/>
              <a:ahLst/>
              <a:cxnLst/>
              <a:rect l="l" t="t" r="r" b="b"/>
              <a:pathLst>
                <a:path w="849" h="1334" extrusionOk="0">
                  <a:moveTo>
                    <a:pt x="580" y="1"/>
                  </a:moveTo>
                  <a:cubicBezTo>
                    <a:pt x="484" y="1"/>
                    <a:pt x="393" y="60"/>
                    <a:pt x="357" y="157"/>
                  </a:cubicBezTo>
                  <a:lnTo>
                    <a:pt x="46" y="1016"/>
                  </a:lnTo>
                  <a:cubicBezTo>
                    <a:pt x="1" y="1138"/>
                    <a:pt x="64" y="1276"/>
                    <a:pt x="188" y="1321"/>
                  </a:cubicBezTo>
                  <a:cubicBezTo>
                    <a:pt x="213" y="1329"/>
                    <a:pt x="239" y="1334"/>
                    <a:pt x="268" y="1334"/>
                  </a:cubicBezTo>
                  <a:lnTo>
                    <a:pt x="268" y="1334"/>
                  </a:lnTo>
                  <a:cubicBezTo>
                    <a:pt x="367" y="1334"/>
                    <a:pt x="457" y="1272"/>
                    <a:pt x="491" y="1178"/>
                  </a:cubicBezTo>
                  <a:lnTo>
                    <a:pt x="804" y="319"/>
                  </a:lnTo>
                  <a:cubicBezTo>
                    <a:pt x="849" y="196"/>
                    <a:pt x="786" y="60"/>
                    <a:pt x="662" y="15"/>
                  </a:cubicBezTo>
                  <a:cubicBezTo>
                    <a:pt x="635" y="5"/>
                    <a:pt x="607" y="1"/>
                    <a:pt x="580" y="1"/>
                  </a:cubicBezTo>
                  <a:close/>
                  <a:moveTo>
                    <a:pt x="268" y="1334"/>
                  </a:moveTo>
                  <a:lnTo>
                    <a:pt x="268" y="1334"/>
                  </a:lnTo>
                  <a:cubicBezTo>
                    <a:pt x="267" y="1334"/>
                    <a:pt x="267" y="1334"/>
                    <a:pt x="267" y="1334"/>
                  </a:cubicBezTo>
                  <a:lnTo>
                    <a:pt x="268" y="1334"/>
                  </a:lnTo>
                  <a:cubicBezTo>
                    <a:pt x="268" y="1334"/>
                    <a:pt x="268" y="1334"/>
                    <a:pt x="268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5013298" y="2874363"/>
              <a:ext cx="21246" cy="30414"/>
            </a:xfrm>
            <a:custGeom>
              <a:avLst/>
              <a:gdLst/>
              <a:ahLst/>
              <a:cxnLst/>
              <a:rect l="l" t="t" r="r" b="b"/>
              <a:pathLst>
                <a:path w="788" h="1128" extrusionOk="0">
                  <a:moveTo>
                    <a:pt x="518" y="1"/>
                  </a:moveTo>
                  <a:cubicBezTo>
                    <a:pt x="420" y="1"/>
                    <a:pt x="327" y="62"/>
                    <a:pt x="292" y="160"/>
                  </a:cubicBezTo>
                  <a:lnTo>
                    <a:pt x="57" y="808"/>
                  </a:lnTo>
                  <a:cubicBezTo>
                    <a:pt x="1" y="963"/>
                    <a:pt x="115" y="1127"/>
                    <a:pt x="281" y="1128"/>
                  </a:cubicBezTo>
                  <a:lnTo>
                    <a:pt x="281" y="1128"/>
                  </a:lnTo>
                  <a:cubicBezTo>
                    <a:pt x="381" y="1127"/>
                    <a:pt x="470" y="1065"/>
                    <a:pt x="504" y="971"/>
                  </a:cubicBezTo>
                  <a:lnTo>
                    <a:pt x="739" y="323"/>
                  </a:lnTo>
                  <a:cubicBezTo>
                    <a:pt x="787" y="199"/>
                    <a:pt x="723" y="61"/>
                    <a:pt x="599" y="15"/>
                  </a:cubicBezTo>
                  <a:cubicBezTo>
                    <a:pt x="572" y="5"/>
                    <a:pt x="544" y="1"/>
                    <a:pt x="518" y="1"/>
                  </a:cubicBezTo>
                  <a:close/>
                  <a:moveTo>
                    <a:pt x="281" y="1128"/>
                  </a:moveTo>
                  <a:cubicBezTo>
                    <a:pt x="281" y="1128"/>
                    <a:pt x="280" y="1128"/>
                    <a:pt x="280" y="1128"/>
                  </a:cubicBezTo>
                  <a:lnTo>
                    <a:pt x="282" y="1128"/>
                  </a:lnTo>
                  <a:cubicBezTo>
                    <a:pt x="281" y="1128"/>
                    <a:pt x="281" y="1128"/>
                    <a:pt x="281" y="1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4944004" y="2916263"/>
              <a:ext cx="21381" cy="31681"/>
            </a:xfrm>
            <a:custGeom>
              <a:avLst/>
              <a:gdLst/>
              <a:ahLst/>
              <a:cxnLst/>
              <a:rect l="l" t="t" r="r" b="b"/>
              <a:pathLst>
                <a:path w="793" h="1175" extrusionOk="0">
                  <a:moveTo>
                    <a:pt x="524" y="0"/>
                  </a:moveTo>
                  <a:cubicBezTo>
                    <a:pt x="427" y="0"/>
                    <a:pt x="336" y="60"/>
                    <a:pt x="301" y="157"/>
                  </a:cubicBezTo>
                  <a:lnTo>
                    <a:pt x="47" y="856"/>
                  </a:lnTo>
                  <a:cubicBezTo>
                    <a:pt x="0" y="979"/>
                    <a:pt x="65" y="1117"/>
                    <a:pt x="189" y="1161"/>
                  </a:cubicBezTo>
                  <a:cubicBezTo>
                    <a:pt x="214" y="1170"/>
                    <a:pt x="240" y="1175"/>
                    <a:pt x="269" y="1175"/>
                  </a:cubicBezTo>
                  <a:lnTo>
                    <a:pt x="269" y="1175"/>
                  </a:lnTo>
                  <a:cubicBezTo>
                    <a:pt x="369" y="1175"/>
                    <a:pt x="458" y="1113"/>
                    <a:pt x="492" y="1019"/>
                  </a:cubicBezTo>
                  <a:lnTo>
                    <a:pt x="748" y="320"/>
                  </a:lnTo>
                  <a:cubicBezTo>
                    <a:pt x="793" y="196"/>
                    <a:pt x="728" y="60"/>
                    <a:pt x="606" y="15"/>
                  </a:cubicBezTo>
                  <a:cubicBezTo>
                    <a:pt x="579" y="5"/>
                    <a:pt x="551" y="0"/>
                    <a:pt x="524" y="0"/>
                  </a:cubicBezTo>
                  <a:close/>
                  <a:moveTo>
                    <a:pt x="269" y="1175"/>
                  </a:moveTo>
                  <a:lnTo>
                    <a:pt x="269" y="1175"/>
                  </a:lnTo>
                  <a:cubicBezTo>
                    <a:pt x="268" y="1175"/>
                    <a:pt x="268" y="1175"/>
                    <a:pt x="268" y="1175"/>
                  </a:cubicBezTo>
                  <a:lnTo>
                    <a:pt x="269" y="1175"/>
                  </a:lnTo>
                  <a:cubicBezTo>
                    <a:pt x="269" y="1175"/>
                    <a:pt x="269" y="1175"/>
                    <a:pt x="269" y="1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4963633" y="2874040"/>
              <a:ext cx="17067" cy="20006"/>
            </a:xfrm>
            <a:custGeom>
              <a:avLst/>
              <a:gdLst/>
              <a:ahLst/>
              <a:cxnLst/>
              <a:rect l="l" t="t" r="r" b="b"/>
              <a:pathLst>
                <a:path w="633" h="742" extrusionOk="0">
                  <a:moveTo>
                    <a:pt x="365" y="0"/>
                  </a:moveTo>
                  <a:cubicBezTo>
                    <a:pt x="269" y="0"/>
                    <a:pt x="180" y="58"/>
                    <a:pt x="144" y="153"/>
                  </a:cubicBezTo>
                  <a:lnTo>
                    <a:pt x="45" y="422"/>
                  </a:lnTo>
                  <a:cubicBezTo>
                    <a:pt x="0" y="546"/>
                    <a:pt x="65" y="682"/>
                    <a:pt x="187" y="727"/>
                  </a:cubicBezTo>
                  <a:cubicBezTo>
                    <a:pt x="214" y="737"/>
                    <a:pt x="241" y="742"/>
                    <a:pt x="269" y="742"/>
                  </a:cubicBezTo>
                  <a:lnTo>
                    <a:pt x="269" y="742"/>
                  </a:lnTo>
                  <a:cubicBezTo>
                    <a:pt x="369" y="742"/>
                    <a:pt x="458" y="679"/>
                    <a:pt x="492" y="585"/>
                  </a:cubicBezTo>
                  <a:lnTo>
                    <a:pt x="591" y="316"/>
                  </a:lnTo>
                  <a:cubicBezTo>
                    <a:pt x="633" y="193"/>
                    <a:pt x="569" y="59"/>
                    <a:pt x="448" y="15"/>
                  </a:cubicBezTo>
                  <a:cubicBezTo>
                    <a:pt x="420" y="5"/>
                    <a:pt x="392" y="0"/>
                    <a:pt x="365" y="0"/>
                  </a:cubicBezTo>
                  <a:close/>
                  <a:moveTo>
                    <a:pt x="269" y="742"/>
                  </a:moveTo>
                  <a:lnTo>
                    <a:pt x="269" y="742"/>
                  </a:lnTo>
                  <a:cubicBezTo>
                    <a:pt x="269" y="742"/>
                    <a:pt x="268" y="742"/>
                    <a:pt x="268" y="742"/>
                  </a:cubicBezTo>
                  <a:lnTo>
                    <a:pt x="270" y="742"/>
                  </a:lnTo>
                  <a:cubicBezTo>
                    <a:pt x="269" y="742"/>
                    <a:pt x="269" y="742"/>
                    <a:pt x="269" y="7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4860070" y="2863848"/>
              <a:ext cx="20869" cy="30198"/>
            </a:xfrm>
            <a:custGeom>
              <a:avLst/>
              <a:gdLst/>
              <a:ahLst/>
              <a:cxnLst/>
              <a:rect l="l" t="t" r="r" b="b"/>
              <a:pathLst>
                <a:path w="774" h="1120" extrusionOk="0">
                  <a:moveTo>
                    <a:pt x="505" y="1"/>
                  </a:moveTo>
                  <a:cubicBezTo>
                    <a:pt x="405" y="1"/>
                    <a:pt x="311" y="64"/>
                    <a:pt x="278" y="164"/>
                  </a:cubicBezTo>
                  <a:lnTo>
                    <a:pt x="47" y="800"/>
                  </a:lnTo>
                  <a:cubicBezTo>
                    <a:pt x="0" y="924"/>
                    <a:pt x="64" y="1060"/>
                    <a:pt x="189" y="1105"/>
                  </a:cubicBezTo>
                  <a:cubicBezTo>
                    <a:pt x="214" y="1114"/>
                    <a:pt x="241" y="1120"/>
                    <a:pt x="269" y="1120"/>
                  </a:cubicBezTo>
                  <a:cubicBezTo>
                    <a:pt x="369" y="1120"/>
                    <a:pt x="458" y="1057"/>
                    <a:pt x="494" y="963"/>
                  </a:cubicBezTo>
                  <a:lnTo>
                    <a:pt x="724" y="326"/>
                  </a:lnTo>
                  <a:cubicBezTo>
                    <a:pt x="773" y="202"/>
                    <a:pt x="710" y="61"/>
                    <a:pt x="585" y="15"/>
                  </a:cubicBezTo>
                  <a:cubicBezTo>
                    <a:pt x="558" y="5"/>
                    <a:pt x="531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56"/>
          <p:cNvGrpSpPr/>
          <p:nvPr/>
        </p:nvGrpSpPr>
        <p:grpSpPr>
          <a:xfrm>
            <a:off x="1735398" y="2057229"/>
            <a:ext cx="495313" cy="482685"/>
            <a:chOff x="6671600" y="3410809"/>
            <a:chExt cx="395270" cy="385193"/>
          </a:xfrm>
        </p:grpSpPr>
        <p:sp>
          <p:nvSpPr>
            <p:cNvPr id="1475" name="Google Shape;1475;p56"/>
            <p:cNvSpPr/>
            <p:nvPr/>
          </p:nvSpPr>
          <p:spPr>
            <a:xfrm>
              <a:off x="6671600" y="3686717"/>
              <a:ext cx="395135" cy="59857"/>
            </a:xfrm>
            <a:custGeom>
              <a:avLst/>
              <a:gdLst/>
              <a:ahLst/>
              <a:cxnLst/>
              <a:rect l="l" t="t" r="r" b="b"/>
              <a:pathLst>
                <a:path w="14655" h="2220" extrusionOk="0">
                  <a:moveTo>
                    <a:pt x="8794" y="0"/>
                  </a:moveTo>
                  <a:cubicBezTo>
                    <a:pt x="8720" y="0"/>
                    <a:pt x="8647" y="24"/>
                    <a:pt x="8586" y="72"/>
                  </a:cubicBezTo>
                  <a:lnTo>
                    <a:pt x="8058" y="482"/>
                  </a:lnTo>
                  <a:cubicBezTo>
                    <a:pt x="7843" y="648"/>
                    <a:pt x="7586" y="731"/>
                    <a:pt x="7329" y="731"/>
                  </a:cubicBezTo>
                  <a:cubicBezTo>
                    <a:pt x="7072" y="731"/>
                    <a:pt x="6815" y="648"/>
                    <a:pt x="6600" y="482"/>
                  </a:cubicBezTo>
                  <a:lnTo>
                    <a:pt x="6071" y="72"/>
                  </a:lnTo>
                  <a:cubicBezTo>
                    <a:pt x="6009" y="25"/>
                    <a:pt x="5936" y="1"/>
                    <a:pt x="5863" y="1"/>
                  </a:cubicBezTo>
                  <a:cubicBezTo>
                    <a:pt x="5790" y="1"/>
                    <a:pt x="5717" y="25"/>
                    <a:pt x="5657" y="72"/>
                  </a:cubicBezTo>
                  <a:lnTo>
                    <a:pt x="5127" y="482"/>
                  </a:lnTo>
                  <a:cubicBezTo>
                    <a:pt x="4913" y="648"/>
                    <a:pt x="4656" y="731"/>
                    <a:pt x="4398" y="731"/>
                  </a:cubicBezTo>
                  <a:cubicBezTo>
                    <a:pt x="4141" y="731"/>
                    <a:pt x="3884" y="648"/>
                    <a:pt x="3669" y="482"/>
                  </a:cubicBezTo>
                  <a:lnTo>
                    <a:pt x="3140" y="72"/>
                  </a:lnTo>
                  <a:cubicBezTo>
                    <a:pt x="3080" y="25"/>
                    <a:pt x="3007" y="1"/>
                    <a:pt x="2934" y="1"/>
                  </a:cubicBezTo>
                  <a:cubicBezTo>
                    <a:pt x="2860" y="1"/>
                    <a:pt x="2787" y="25"/>
                    <a:pt x="2726" y="72"/>
                  </a:cubicBezTo>
                  <a:lnTo>
                    <a:pt x="2197" y="482"/>
                  </a:lnTo>
                  <a:cubicBezTo>
                    <a:pt x="1982" y="648"/>
                    <a:pt x="1725" y="731"/>
                    <a:pt x="1468" y="731"/>
                  </a:cubicBezTo>
                  <a:cubicBezTo>
                    <a:pt x="1210" y="731"/>
                    <a:pt x="953" y="648"/>
                    <a:pt x="739" y="482"/>
                  </a:cubicBezTo>
                  <a:lnTo>
                    <a:pt x="145" y="21"/>
                  </a:lnTo>
                  <a:lnTo>
                    <a:pt x="144" y="21"/>
                  </a:lnTo>
                  <a:cubicBezTo>
                    <a:pt x="127" y="8"/>
                    <a:pt x="108" y="3"/>
                    <a:pt x="89" y="3"/>
                  </a:cubicBezTo>
                  <a:cubicBezTo>
                    <a:pt x="43" y="3"/>
                    <a:pt x="1" y="39"/>
                    <a:pt x="2" y="93"/>
                  </a:cubicBezTo>
                  <a:lnTo>
                    <a:pt x="2" y="2219"/>
                  </a:lnTo>
                  <a:lnTo>
                    <a:pt x="14655" y="2219"/>
                  </a:lnTo>
                  <a:lnTo>
                    <a:pt x="14655" y="94"/>
                  </a:lnTo>
                  <a:cubicBezTo>
                    <a:pt x="14655" y="41"/>
                    <a:pt x="14611" y="4"/>
                    <a:pt x="14565" y="4"/>
                  </a:cubicBezTo>
                  <a:cubicBezTo>
                    <a:pt x="14547" y="4"/>
                    <a:pt x="14528" y="10"/>
                    <a:pt x="14511" y="23"/>
                  </a:cubicBezTo>
                  <a:lnTo>
                    <a:pt x="13919" y="482"/>
                  </a:lnTo>
                  <a:cubicBezTo>
                    <a:pt x="13705" y="648"/>
                    <a:pt x="13447" y="731"/>
                    <a:pt x="13190" y="731"/>
                  </a:cubicBezTo>
                  <a:cubicBezTo>
                    <a:pt x="12933" y="731"/>
                    <a:pt x="12676" y="648"/>
                    <a:pt x="12461" y="482"/>
                  </a:cubicBezTo>
                  <a:lnTo>
                    <a:pt x="11932" y="72"/>
                  </a:lnTo>
                  <a:cubicBezTo>
                    <a:pt x="11871" y="25"/>
                    <a:pt x="11797" y="1"/>
                    <a:pt x="11724" y="1"/>
                  </a:cubicBezTo>
                  <a:cubicBezTo>
                    <a:pt x="11651" y="1"/>
                    <a:pt x="11578" y="25"/>
                    <a:pt x="11516" y="72"/>
                  </a:cubicBezTo>
                  <a:lnTo>
                    <a:pt x="10989" y="482"/>
                  </a:lnTo>
                  <a:cubicBezTo>
                    <a:pt x="10774" y="648"/>
                    <a:pt x="10517" y="731"/>
                    <a:pt x="10260" y="731"/>
                  </a:cubicBezTo>
                  <a:cubicBezTo>
                    <a:pt x="10002" y="731"/>
                    <a:pt x="9745" y="648"/>
                    <a:pt x="9531" y="482"/>
                  </a:cubicBezTo>
                  <a:lnTo>
                    <a:pt x="9001" y="72"/>
                  </a:lnTo>
                  <a:cubicBezTo>
                    <a:pt x="8940" y="24"/>
                    <a:pt x="8867" y="0"/>
                    <a:pt x="8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6671707" y="3710417"/>
              <a:ext cx="395162" cy="46025"/>
            </a:xfrm>
            <a:custGeom>
              <a:avLst/>
              <a:gdLst/>
              <a:ahLst/>
              <a:cxnLst/>
              <a:rect l="l" t="t" r="r" b="b"/>
              <a:pathLst>
                <a:path w="14656" h="1707" extrusionOk="0">
                  <a:moveTo>
                    <a:pt x="1" y="0"/>
                  </a:moveTo>
                  <a:lnTo>
                    <a:pt x="1" y="1706"/>
                  </a:lnTo>
                  <a:lnTo>
                    <a:pt x="14655" y="1706"/>
                  </a:lnTo>
                  <a:lnTo>
                    <a:pt x="14655" y="2"/>
                  </a:lnTo>
                  <a:lnTo>
                    <a:pt x="13905" y="583"/>
                  </a:lnTo>
                  <a:cubicBezTo>
                    <a:pt x="13694" y="746"/>
                    <a:pt x="13442" y="828"/>
                    <a:pt x="13189" y="828"/>
                  </a:cubicBezTo>
                  <a:cubicBezTo>
                    <a:pt x="12937" y="828"/>
                    <a:pt x="12685" y="746"/>
                    <a:pt x="12475" y="583"/>
                  </a:cubicBezTo>
                  <a:lnTo>
                    <a:pt x="12472" y="582"/>
                  </a:lnTo>
                  <a:lnTo>
                    <a:pt x="11930" y="160"/>
                  </a:lnTo>
                  <a:cubicBezTo>
                    <a:pt x="11868" y="113"/>
                    <a:pt x="11795" y="90"/>
                    <a:pt x="11722" y="90"/>
                  </a:cubicBezTo>
                  <a:cubicBezTo>
                    <a:pt x="11649" y="90"/>
                    <a:pt x="11576" y="113"/>
                    <a:pt x="11515" y="160"/>
                  </a:cubicBezTo>
                  <a:lnTo>
                    <a:pt x="10986" y="570"/>
                  </a:lnTo>
                  <a:cubicBezTo>
                    <a:pt x="10772" y="736"/>
                    <a:pt x="10514" y="819"/>
                    <a:pt x="10257" y="819"/>
                  </a:cubicBezTo>
                  <a:cubicBezTo>
                    <a:pt x="10000" y="819"/>
                    <a:pt x="9743" y="736"/>
                    <a:pt x="9528" y="570"/>
                  </a:cubicBezTo>
                  <a:lnTo>
                    <a:pt x="8999" y="162"/>
                  </a:lnTo>
                  <a:cubicBezTo>
                    <a:pt x="8938" y="114"/>
                    <a:pt x="8864" y="90"/>
                    <a:pt x="8791" y="90"/>
                  </a:cubicBezTo>
                  <a:cubicBezTo>
                    <a:pt x="8718" y="90"/>
                    <a:pt x="8645" y="114"/>
                    <a:pt x="8585" y="162"/>
                  </a:cubicBezTo>
                  <a:lnTo>
                    <a:pt x="8055" y="570"/>
                  </a:lnTo>
                  <a:cubicBezTo>
                    <a:pt x="7841" y="736"/>
                    <a:pt x="7584" y="819"/>
                    <a:pt x="7326" y="819"/>
                  </a:cubicBezTo>
                  <a:cubicBezTo>
                    <a:pt x="7069" y="819"/>
                    <a:pt x="6812" y="736"/>
                    <a:pt x="6598" y="570"/>
                  </a:cubicBezTo>
                  <a:lnTo>
                    <a:pt x="6068" y="162"/>
                  </a:lnTo>
                  <a:cubicBezTo>
                    <a:pt x="6008" y="114"/>
                    <a:pt x="5935" y="90"/>
                    <a:pt x="5862" y="90"/>
                  </a:cubicBezTo>
                  <a:cubicBezTo>
                    <a:pt x="5789" y="90"/>
                    <a:pt x="5715" y="114"/>
                    <a:pt x="5654" y="162"/>
                  </a:cubicBezTo>
                  <a:lnTo>
                    <a:pt x="5125" y="570"/>
                  </a:lnTo>
                  <a:cubicBezTo>
                    <a:pt x="4910" y="736"/>
                    <a:pt x="4653" y="819"/>
                    <a:pt x="4396" y="819"/>
                  </a:cubicBezTo>
                  <a:cubicBezTo>
                    <a:pt x="4139" y="819"/>
                    <a:pt x="3881" y="736"/>
                    <a:pt x="3667" y="570"/>
                  </a:cubicBezTo>
                  <a:lnTo>
                    <a:pt x="3139" y="162"/>
                  </a:lnTo>
                  <a:cubicBezTo>
                    <a:pt x="3078" y="115"/>
                    <a:pt x="3004" y="91"/>
                    <a:pt x="2931" y="91"/>
                  </a:cubicBezTo>
                  <a:cubicBezTo>
                    <a:pt x="2858" y="91"/>
                    <a:pt x="2785" y="115"/>
                    <a:pt x="2723" y="162"/>
                  </a:cubicBezTo>
                  <a:lnTo>
                    <a:pt x="2194" y="570"/>
                  </a:lnTo>
                  <a:cubicBezTo>
                    <a:pt x="1980" y="736"/>
                    <a:pt x="1722" y="819"/>
                    <a:pt x="1465" y="819"/>
                  </a:cubicBezTo>
                  <a:cubicBezTo>
                    <a:pt x="1208" y="819"/>
                    <a:pt x="951" y="736"/>
                    <a:pt x="736" y="5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6696351" y="3410809"/>
              <a:ext cx="346279" cy="355015"/>
            </a:xfrm>
            <a:custGeom>
              <a:avLst/>
              <a:gdLst/>
              <a:ahLst/>
              <a:cxnLst/>
              <a:rect l="l" t="t" r="r" b="b"/>
              <a:pathLst>
                <a:path w="12843" h="13167" extrusionOk="0">
                  <a:moveTo>
                    <a:pt x="11833" y="0"/>
                  </a:moveTo>
                  <a:cubicBezTo>
                    <a:pt x="11782" y="0"/>
                    <a:pt x="11730" y="7"/>
                    <a:pt x="11678" y="21"/>
                  </a:cubicBezTo>
                  <a:lnTo>
                    <a:pt x="512" y="3013"/>
                  </a:lnTo>
                  <a:cubicBezTo>
                    <a:pt x="192" y="3099"/>
                    <a:pt x="0" y="3428"/>
                    <a:pt x="87" y="3750"/>
                  </a:cubicBezTo>
                  <a:lnTo>
                    <a:pt x="229" y="4282"/>
                  </a:lnTo>
                  <a:cubicBezTo>
                    <a:pt x="469" y="5177"/>
                    <a:pt x="1280" y="5769"/>
                    <a:pt x="2165" y="5769"/>
                  </a:cubicBezTo>
                  <a:cubicBezTo>
                    <a:pt x="2337" y="5769"/>
                    <a:pt x="2512" y="5746"/>
                    <a:pt x="2686" y="5700"/>
                  </a:cubicBezTo>
                  <a:lnTo>
                    <a:pt x="3251" y="5549"/>
                  </a:lnTo>
                  <a:lnTo>
                    <a:pt x="3251" y="5549"/>
                  </a:lnTo>
                  <a:cubicBezTo>
                    <a:pt x="3224" y="5664"/>
                    <a:pt x="3227" y="5785"/>
                    <a:pt x="3257" y="5898"/>
                  </a:cubicBezTo>
                  <a:cubicBezTo>
                    <a:pt x="3403" y="6450"/>
                    <a:pt x="4218" y="6754"/>
                    <a:pt x="5340" y="6766"/>
                  </a:cubicBezTo>
                  <a:cubicBezTo>
                    <a:pt x="7527" y="10791"/>
                    <a:pt x="2328" y="9327"/>
                    <a:pt x="5542" y="12886"/>
                  </a:cubicBezTo>
                  <a:lnTo>
                    <a:pt x="6626" y="13167"/>
                  </a:lnTo>
                  <a:cubicBezTo>
                    <a:pt x="3885" y="9071"/>
                    <a:pt x="8858" y="11088"/>
                    <a:pt x="8574" y="6171"/>
                  </a:cubicBezTo>
                  <a:cubicBezTo>
                    <a:pt x="10340" y="5526"/>
                    <a:pt x="11521" y="4515"/>
                    <a:pt x="11313" y="3741"/>
                  </a:cubicBezTo>
                  <a:cubicBezTo>
                    <a:pt x="11282" y="3627"/>
                    <a:pt x="11223" y="3521"/>
                    <a:pt x="11143" y="3434"/>
                  </a:cubicBezTo>
                  <a:cubicBezTo>
                    <a:pt x="12210" y="3147"/>
                    <a:pt x="12843" y="2048"/>
                    <a:pt x="12557" y="979"/>
                  </a:cubicBezTo>
                  <a:lnTo>
                    <a:pt x="12414" y="447"/>
                  </a:lnTo>
                  <a:cubicBezTo>
                    <a:pt x="12342" y="177"/>
                    <a:pt x="12098" y="0"/>
                    <a:pt x="11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6798135" y="3410809"/>
              <a:ext cx="244496" cy="355069"/>
            </a:xfrm>
            <a:custGeom>
              <a:avLst/>
              <a:gdLst/>
              <a:ahLst/>
              <a:cxnLst/>
              <a:rect l="l" t="t" r="r" b="b"/>
              <a:pathLst>
                <a:path w="9068" h="13169" extrusionOk="0">
                  <a:moveTo>
                    <a:pt x="8058" y="0"/>
                  </a:moveTo>
                  <a:cubicBezTo>
                    <a:pt x="8007" y="0"/>
                    <a:pt x="7955" y="7"/>
                    <a:pt x="7903" y="21"/>
                  </a:cubicBezTo>
                  <a:lnTo>
                    <a:pt x="7312" y="179"/>
                  </a:lnTo>
                  <a:cubicBezTo>
                    <a:pt x="7517" y="237"/>
                    <a:pt x="7674" y="400"/>
                    <a:pt x="7724" y="607"/>
                  </a:cubicBezTo>
                  <a:lnTo>
                    <a:pt x="7861" y="1142"/>
                  </a:lnTo>
                  <a:cubicBezTo>
                    <a:pt x="8129" y="2186"/>
                    <a:pt x="7561" y="3258"/>
                    <a:pt x="6586" y="3581"/>
                  </a:cubicBezTo>
                  <a:cubicBezTo>
                    <a:pt x="6548" y="3593"/>
                    <a:pt x="6533" y="3638"/>
                    <a:pt x="6554" y="3671"/>
                  </a:cubicBezTo>
                  <a:cubicBezTo>
                    <a:pt x="6607" y="3744"/>
                    <a:pt x="6645" y="3826"/>
                    <a:pt x="6666" y="3914"/>
                  </a:cubicBezTo>
                  <a:cubicBezTo>
                    <a:pt x="6867" y="4692"/>
                    <a:pt x="5943" y="5625"/>
                    <a:pt x="4249" y="6271"/>
                  </a:cubicBezTo>
                  <a:cubicBezTo>
                    <a:pt x="4612" y="9780"/>
                    <a:pt x="1" y="9041"/>
                    <a:pt x="2024" y="12953"/>
                  </a:cubicBezTo>
                  <a:lnTo>
                    <a:pt x="2849" y="13168"/>
                  </a:lnTo>
                  <a:cubicBezTo>
                    <a:pt x="108" y="9071"/>
                    <a:pt x="5083" y="11088"/>
                    <a:pt x="4797" y="6171"/>
                  </a:cubicBezTo>
                  <a:cubicBezTo>
                    <a:pt x="6565" y="5528"/>
                    <a:pt x="7744" y="4517"/>
                    <a:pt x="7537" y="3741"/>
                  </a:cubicBezTo>
                  <a:cubicBezTo>
                    <a:pt x="7505" y="3627"/>
                    <a:pt x="7447" y="3522"/>
                    <a:pt x="7366" y="3436"/>
                  </a:cubicBezTo>
                  <a:cubicBezTo>
                    <a:pt x="8434" y="3147"/>
                    <a:pt x="9068" y="2048"/>
                    <a:pt x="8781" y="981"/>
                  </a:cubicBezTo>
                  <a:lnTo>
                    <a:pt x="8782" y="979"/>
                  </a:lnTo>
                  <a:lnTo>
                    <a:pt x="8639" y="447"/>
                  </a:lnTo>
                  <a:cubicBezTo>
                    <a:pt x="8567" y="177"/>
                    <a:pt x="8323" y="0"/>
                    <a:pt x="8058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6854291" y="3545482"/>
              <a:ext cx="86981" cy="45755"/>
            </a:xfrm>
            <a:custGeom>
              <a:avLst/>
              <a:gdLst/>
              <a:ahLst/>
              <a:cxnLst/>
              <a:rect l="l" t="t" r="r" b="b"/>
              <a:pathLst>
                <a:path w="3226" h="1697" extrusionOk="0">
                  <a:moveTo>
                    <a:pt x="2968" y="1"/>
                  </a:moveTo>
                  <a:cubicBezTo>
                    <a:pt x="2916" y="1"/>
                    <a:pt x="2863" y="19"/>
                    <a:pt x="2820" y="57"/>
                  </a:cubicBezTo>
                  <a:cubicBezTo>
                    <a:pt x="2164" y="549"/>
                    <a:pt x="1225" y="976"/>
                    <a:pt x="177" y="1257"/>
                  </a:cubicBezTo>
                  <a:cubicBezTo>
                    <a:pt x="69" y="1287"/>
                    <a:pt x="0" y="1392"/>
                    <a:pt x="14" y="1501"/>
                  </a:cubicBezTo>
                  <a:cubicBezTo>
                    <a:pt x="29" y="1612"/>
                    <a:pt x="123" y="1695"/>
                    <a:pt x="234" y="1697"/>
                  </a:cubicBezTo>
                  <a:cubicBezTo>
                    <a:pt x="253" y="1697"/>
                    <a:pt x="272" y="1694"/>
                    <a:pt x="292" y="1690"/>
                  </a:cubicBezTo>
                  <a:cubicBezTo>
                    <a:pt x="1395" y="1393"/>
                    <a:pt x="2388" y="940"/>
                    <a:pt x="3089" y="414"/>
                  </a:cubicBezTo>
                  <a:cubicBezTo>
                    <a:pt x="3199" y="344"/>
                    <a:pt x="3226" y="194"/>
                    <a:pt x="3148" y="91"/>
                  </a:cubicBezTo>
                  <a:cubicBezTo>
                    <a:pt x="3103" y="32"/>
                    <a:pt x="3036" y="1"/>
                    <a:pt x="296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6844753" y="3469695"/>
              <a:ext cx="56783" cy="23835"/>
            </a:xfrm>
            <a:custGeom>
              <a:avLst/>
              <a:gdLst/>
              <a:ahLst/>
              <a:cxnLst/>
              <a:rect l="l" t="t" r="r" b="b"/>
              <a:pathLst>
                <a:path w="2106" h="884" extrusionOk="0">
                  <a:moveTo>
                    <a:pt x="1855" y="1"/>
                  </a:moveTo>
                  <a:cubicBezTo>
                    <a:pt x="1831" y="1"/>
                    <a:pt x="1807" y="4"/>
                    <a:pt x="1784" y="12"/>
                  </a:cubicBezTo>
                  <a:lnTo>
                    <a:pt x="174" y="444"/>
                  </a:lnTo>
                  <a:cubicBezTo>
                    <a:pt x="67" y="476"/>
                    <a:pt x="0" y="579"/>
                    <a:pt x="15" y="688"/>
                  </a:cubicBezTo>
                  <a:cubicBezTo>
                    <a:pt x="29" y="797"/>
                    <a:pt x="120" y="879"/>
                    <a:pt x="229" y="884"/>
                  </a:cubicBezTo>
                  <a:lnTo>
                    <a:pt x="230" y="884"/>
                  </a:lnTo>
                  <a:cubicBezTo>
                    <a:pt x="251" y="884"/>
                    <a:pt x="271" y="882"/>
                    <a:pt x="289" y="876"/>
                  </a:cubicBezTo>
                  <a:lnTo>
                    <a:pt x="1901" y="444"/>
                  </a:lnTo>
                  <a:cubicBezTo>
                    <a:pt x="2026" y="419"/>
                    <a:pt x="2105" y="292"/>
                    <a:pt x="2073" y="168"/>
                  </a:cubicBezTo>
                  <a:cubicBezTo>
                    <a:pt x="2045" y="66"/>
                    <a:pt x="1953" y="1"/>
                    <a:pt x="1855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6944172" y="3431364"/>
              <a:ext cx="91295" cy="33110"/>
            </a:xfrm>
            <a:custGeom>
              <a:avLst/>
              <a:gdLst/>
              <a:ahLst/>
              <a:cxnLst/>
              <a:rect l="l" t="t" r="r" b="b"/>
              <a:pathLst>
                <a:path w="3386" h="1228" extrusionOk="0">
                  <a:moveTo>
                    <a:pt x="3138" y="1"/>
                  </a:moveTo>
                  <a:cubicBezTo>
                    <a:pt x="3124" y="1"/>
                    <a:pt x="3110" y="2"/>
                    <a:pt x="3096" y="5"/>
                  </a:cubicBezTo>
                  <a:lnTo>
                    <a:pt x="177" y="788"/>
                  </a:lnTo>
                  <a:cubicBezTo>
                    <a:pt x="69" y="818"/>
                    <a:pt x="1" y="923"/>
                    <a:pt x="16" y="1032"/>
                  </a:cubicBezTo>
                  <a:cubicBezTo>
                    <a:pt x="31" y="1143"/>
                    <a:pt x="123" y="1226"/>
                    <a:pt x="234" y="1228"/>
                  </a:cubicBezTo>
                  <a:cubicBezTo>
                    <a:pt x="255" y="1228"/>
                    <a:pt x="274" y="1225"/>
                    <a:pt x="292" y="1220"/>
                  </a:cubicBezTo>
                  <a:lnTo>
                    <a:pt x="3211" y="438"/>
                  </a:lnTo>
                  <a:cubicBezTo>
                    <a:pt x="3323" y="399"/>
                    <a:pt x="3386" y="281"/>
                    <a:pt x="3356" y="168"/>
                  </a:cubicBezTo>
                  <a:cubicBezTo>
                    <a:pt x="3328" y="68"/>
                    <a:pt x="3238" y="1"/>
                    <a:pt x="313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6712063" y="3525432"/>
              <a:ext cx="64602" cy="25938"/>
            </a:xfrm>
            <a:custGeom>
              <a:avLst/>
              <a:gdLst/>
              <a:ahLst/>
              <a:cxnLst/>
              <a:rect l="l" t="t" r="r" b="b"/>
              <a:pathLst>
                <a:path w="2396" h="962" extrusionOk="0">
                  <a:moveTo>
                    <a:pt x="2148" y="1"/>
                  </a:moveTo>
                  <a:cubicBezTo>
                    <a:pt x="2133" y="1"/>
                    <a:pt x="2119" y="2"/>
                    <a:pt x="2104" y="5"/>
                  </a:cubicBezTo>
                  <a:lnTo>
                    <a:pt x="177" y="522"/>
                  </a:lnTo>
                  <a:cubicBezTo>
                    <a:pt x="69" y="552"/>
                    <a:pt x="0" y="657"/>
                    <a:pt x="15" y="768"/>
                  </a:cubicBezTo>
                  <a:cubicBezTo>
                    <a:pt x="30" y="877"/>
                    <a:pt x="123" y="960"/>
                    <a:pt x="234" y="962"/>
                  </a:cubicBezTo>
                  <a:cubicBezTo>
                    <a:pt x="253" y="962"/>
                    <a:pt x="273" y="959"/>
                    <a:pt x="292" y="954"/>
                  </a:cubicBezTo>
                  <a:lnTo>
                    <a:pt x="2221" y="437"/>
                  </a:lnTo>
                  <a:cubicBezTo>
                    <a:pt x="2333" y="400"/>
                    <a:pt x="2396" y="282"/>
                    <a:pt x="2364" y="168"/>
                  </a:cubicBezTo>
                  <a:cubicBezTo>
                    <a:pt x="2338" y="67"/>
                    <a:pt x="2248" y="1"/>
                    <a:pt x="214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6899621" y="3506418"/>
              <a:ext cx="65438" cy="26154"/>
            </a:xfrm>
            <a:custGeom>
              <a:avLst/>
              <a:gdLst/>
              <a:ahLst/>
              <a:cxnLst/>
              <a:rect l="l" t="t" r="r" b="b"/>
              <a:pathLst>
                <a:path w="2427" h="970" extrusionOk="0">
                  <a:moveTo>
                    <a:pt x="2177" y="0"/>
                  </a:moveTo>
                  <a:cubicBezTo>
                    <a:pt x="2153" y="0"/>
                    <a:pt x="2128" y="4"/>
                    <a:pt x="2104" y="12"/>
                  </a:cubicBezTo>
                  <a:lnTo>
                    <a:pt x="177" y="530"/>
                  </a:lnTo>
                  <a:cubicBezTo>
                    <a:pt x="69" y="560"/>
                    <a:pt x="0" y="664"/>
                    <a:pt x="15" y="773"/>
                  </a:cubicBezTo>
                  <a:cubicBezTo>
                    <a:pt x="29" y="884"/>
                    <a:pt x="123" y="968"/>
                    <a:pt x="233" y="969"/>
                  </a:cubicBezTo>
                  <a:cubicBezTo>
                    <a:pt x="253" y="969"/>
                    <a:pt x="272" y="966"/>
                    <a:pt x="292" y="962"/>
                  </a:cubicBezTo>
                  <a:lnTo>
                    <a:pt x="2221" y="445"/>
                  </a:lnTo>
                  <a:cubicBezTo>
                    <a:pt x="2348" y="419"/>
                    <a:pt x="2427" y="292"/>
                    <a:pt x="2393" y="166"/>
                  </a:cubicBezTo>
                  <a:cubicBezTo>
                    <a:pt x="2366" y="65"/>
                    <a:pt x="2275" y="0"/>
                    <a:pt x="217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6895874" y="3573906"/>
              <a:ext cx="92131" cy="57835"/>
            </a:xfrm>
            <a:custGeom>
              <a:avLst/>
              <a:gdLst/>
              <a:ahLst/>
              <a:cxnLst/>
              <a:rect l="l" t="t" r="r" b="b"/>
              <a:pathLst>
                <a:path w="3417" h="2145" extrusionOk="0">
                  <a:moveTo>
                    <a:pt x="2469" y="1"/>
                  </a:moveTo>
                  <a:cubicBezTo>
                    <a:pt x="2366" y="1"/>
                    <a:pt x="2273" y="73"/>
                    <a:pt x="2250" y="177"/>
                  </a:cubicBezTo>
                  <a:cubicBezTo>
                    <a:pt x="2223" y="291"/>
                    <a:pt x="2291" y="407"/>
                    <a:pt x="2404" y="440"/>
                  </a:cubicBezTo>
                  <a:cubicBezTo>
                    <a:pt x="2763" y="521"/>
                    <a:pt x="2908" y="651"/>
                    <a:pt x="2923" y="739"/>
                  </a:cubicBezTo>
                  <a:cubicBezTo>
                    <a:pt x="2937" y="827"/>
                    <a:pt x="2843" y="998"/>
                    <a:pt x="2527" y="1189"/>
                  </a:cubicBezTo>
                  <a:cubicBezTo>
                    <a:pt x="2194" y="1391"/>
                    <a:pt x="1726" y="1550"/>
                    <a:pt x="1211" y="1635"/>
                  </a:cubicBezTo>
                  <a:cubicBezTo>
                    <a:pt x="967" y="1676"/>
                    <a:pt x="722" y="1697"/>
                    <a:pt x="476" y="1697"/>
                  </a:cubicBezTo>
                  <a:cubicBezTo>
                    <a:pt x="395" y="1697"/>
                    <a:pt x="313" y="1695"/>
                    <a:pt x="232" y="1690"/>
                  </a:cubicBezTo>
                  <a:cubicBezTo>
                    <a:pt x="231" y="1690"/>
                    <a:pt x="230" y="1690"/>
                    <a:pt x="229" y="1690"/>
                  </a:cubicBezTo>
                  <a:cubicBezTo>
                    <a:pt x="112" y="1690"/>
                    <a:pt x="15" y="1782"/>
                    <a:pt x="8" y="1899"/>
                  </a:cubicBezTo>
                  <a:cubicBezTo>
                    <a:pt x="0" y="2018"/>
                    <a:pt x="85" y="2121"/>
                    <a:pt x="203" y="2136"/>
                  </a:cubicBezTo>
                  <a:cubicBezTo>
                    <a:pt x="290" y="2142"/>
                    <a:pt x="380" y="2145"/>
                    <a:pt x="471" y="2145"/>
                  </a:cubicBezTo>
                  <a:cubicBezTo>
                    <a:pt x="743" y="2145"/>
                    <a:pt x="1015" y="2121"/>
                    <a:pt x="1283" y="2077"/>
                  </a:cubicBezTo>
                  <a:cubicBezTo>
                    <a:pt x="1853" y="1983"/>
                    <a:pt x="2378" y="1805"/>
                    <a:pt x="2760" y="1572"/>
                  </a:cubicBezTo>
                  <a:cubicBezTo>
                    <a:pt x="3201" y="1303"/>
                    <a:pt x="3417" y="983"/>
                    <a:pt x="3364" y="667"/>
                  </a:cubicBezTo>
                  <a:cubicBezTo>
                    <a:pt x="3312" y="352"/>
                    <a:pt x="3007" y="117"/>
                    <a:pt x="2503" y="3"/>
                  </a:cubicBezTo>
                  <a:cubicBezTo>
                    <a:pt x="2492" y="2"/>
                    <a:pt x="2480" y="1"/>
                    <a:pt x="2469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6810775" y="3620482"/>
              <a:ext cx="57727" cy="35321"/>
            </a:xfrm>
            <a:custGeom>
              <a:avLst/>
              <a:gdLst/>
              <a:ahLst/>
              <a:cxnLst/>
              <a:rect l="l" t="t" r="r" b="b"/>
              <a:pathLst>
                <a:path w="2141" h="1310" extrusionOk="0">
                  <a:moveTo>
                    <a:pt x="319" y="0"/>
                  </a:moveTo>
                  <a:cubicBezTo>
                    <a:pt x="241" y="0"/>
                    <a:pt x="165" y="41"/>
                    <a:pt x="123" y="115"/>
                  </a:cubicBezTo>
                  <a:cubicBezTo>
                    <a:pt x="40" y="237"/>
                    <a:pt x="1" y="385"/>
                    <a:pt x="13" y="533"/>
                  </a:cubicBezTo>
                  <a:cubicBezTo>
                    <a:pt x="58" y="998"/>
                    <a:pt x="614" y="1309"/>
                    <a:pt x="1349" y="1309"/>
                  </a:cubicBezTo>
                  <a:lnTo>
                    <a:pt x="1351" y="1308"/>
                  </a:lnTo>
                  <a:cubicBezTo>
                    <a:pt x="1436" y="1308"/>
                    <a:pt x="1523" y="1305"/>
                    <a:pt x="1613" y="1296"/>
                  </a:cubicBezTo>
                  <a:cubicBezTo>
                    <a:pt x="1729" y="1284"/>
                    <a:pt x="1846" y="1266"/>
                    <a:pt x="1960" y="1239"/>
                  </a:cubicBezTo>
                  <a:cubicBezTo>
                    <a:pt x="2073" y="1205"/>
                    <a:pt x="2140" y="1088"/>
                    <a:pt x="2114" y="973"/>
                  </a:cubicBezTo>
                  <a:cubicBezTo>
                    <a:pt x="2090" y="870"/>
                    <a:pt x="1998" y="801"/>
                    <a:pt x="1895" y="801"/>
                  </a:cubicBezTo>
                  <a:cubicBezTo>
                    <a:pt x="1883" y="801"/>
                    <a:pt x="1870" y="802"/>
                    <a:pt x="1858" y="804"/>
                  </a:cubicBezTo>
                  <a:cubicBezTo>
                    <a:pt x="1764" y="826"/>
                    <a:pt x="1666" y="841"/>
                    <a:pt x="1569" y="850"/>
                  </a:cubicBezTo>
                  <a:cubicBezTo>
                    <a:pt x="1498" y="857"/>
                    <a:pt x="1429" y="860"/>
                    <a:pt x="1362" y="860"/>
                  </a:cubicBezTo>
                  <a:cubicBezTo>
                    <a:pt x="860" y="860"/>
                    <a:pt x="477" y="680"/>
                    <a:pt x="458" y="491"/>
                  </a:cubicBezTo>
                  <a:cubicBezTo>
                    <a:pt x="457" y="444"/>
                    <a:pt x="470" y="397"/>
                    <a:pt x="499" y="358"/>
                  </a:cubicBezTo>
                  <a:cubicBezTo>
                    <a:pt x="576" y="254"/>
                    <a:pt x="550" y="107"/>
                    <a:pt x="442" y="37"/>
                  </a:cubicBezTo>
                  <a:cubicBezTo>
                    <a:pt x="404" y="12"/>
                    <a:pt x="361" y="0"/>
                    <a:pt x="319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6671700" y="3730250"/>
              <a:ext cx="395162" cy="65752"/>
            </a:xfrm>
            <a:custGeom>
              <a:avLst/>
              <a:gdLst/>
              <a:ahLst/>
              <a:cxnLst/>
              <a:rect l="l" t="t" r="r" b="b"/>
              <a:pathLst>
                <a:path w="14656" h="2246" extrusionOk="0">
                  <a:moveTo>
                    <a:pt x="14654" y="1"/>
                  </a:moveTo>
                  <a:lnTo>
                    <a:pt x="13917" y="572"/>
                  </a:lnTo>
                  <a:cubicBezTo>
                    <a:pt x="13702" y="738"/>
                    <a:pt x="13445" y="821"/>
                    <a:pt x="13188" y="821"/>
                  </a:cubicBezTo>
                  <a:cubicBezTo>
                    <a:pt x="12931" y="821"/>
                    <a:pt x="12673" y="738"/>
                    <a:pt x="12459" y="572"/>
                  </a:cubicBezTo>
                  <a:lnTo>
                    <a:pt x="11930" y="162"/>
                  </a:lnTo>
                  <a:cubicBezTo>
                    <a:pt x="11869" y="115"/>
                    <a:pt x="11796" y="92"/>
                    <a:pt x="11723" y="92"/>
                  </a:cubicBezTo>
                  <a:cubicBezTo>
                    <a:pt x="11650" y="92"/>
                    <a:pt x="11577" y="115"/>
                    <a:pt x="11515" y="162"/>
                  </a:cubicBezTo>
                  <a:lnTo>
                    <a:pt x="10986" y="571"/>
                  </a:lnTo>
                  <a:cubicBezTo>
                    <a:pt x="10772" y="737"/>
                    <a:pt x="10514" y="821"/>
                    <a:pt x="10257" y="821"/>
                  </a:cubicBezTo>
                  <a:cubicBezTo>
                    <a:pt x="10000" y="821"/>
                    <a:pt x="9743" y="737"/>
                    <a:pt x="9528" y="571"/>
                  </a:cubicBezTo>
                  <a:lnTo>
                    <a:pt x="8999" y="162"/>
                  </a:lnTo>
                  <a:cubicBezTo>
                    <a:pt x="8938" y="115"/>
                    <a:pt x="8865" y="92"/>
                    <a:pt x="8792" y="92"/>
                  </a:cubicBezTo>
                  <a:cubicBezTo>
                    <a:pt x="8719" y="92"/>
                    <a:pt x="8646" y="115"/>
                    <a:pt x="8585" y="162"/>
                  </a:cubicBezTo>
                  <a:lnTo>
                    <a:pt x="8055" y="572"/>
                  </a:lnTo>
                  <a:cubicBezTo>
                    <a:pt x="7841" y="738"/>
                    <a:pt x="7584" y="821"/>
                    <a:pt x="7326" y="821"/>
                  </a:cubicBezTo>
                  <a:cubicBezTo>
                    <a:pt x="7069" y="821"/>
                    <a:pt x="6812" y="738"/>
                    <a:pt x="6598" y="572"/>
                  </a:cubicBezTo>
                  <a:lnTo>
                    <a:pt x="6070" y="162"/>
                  </a:lnTo>
                  <a:cubicBezTo>
                    <a:pt x="6008" y="115"/>
                    <a:pt x="5935" y="92"/>
                    <a:pt x="5862" y="92"/>
                  </a:cubicBezTo>
                  <a:cubicBezTo>
                    <a:pt x="5789" y="92"/>
                    <a:pt x="5715" y="115"/>
                    <a:pt x="5654" y="162"/>
                  </a:cubicBezTo>
                  <a:lnTo>
                    <a:pt x="5125" y="572"/>
                  </a:lnTo>
                  <a:cubicBezTo>
                    <a:pt x="4910" y="738"/>
                    <a:pt x="4653" y="821"/>
                    <a:pt x="4396" y="821"/>
                  </a:cubicBezTo>
                  <a:cubicBezTo>
                    <a:pt x="4139" y="821"/>
                    <a:pt x="3881" y="738"/>
                    <a:pt x="3667" y="572"/>
                  </a:cubicBezTo>
                  <a:lnTo>
                    <a:pt x="3139" y="162"/>
                  </a:lnTo>
                  <a:cubicBezTo>
                    <a:pt x="3078" y="115"/>
                    <a:pt x="3004" y="92"/>
                    <a:pt x="2931" y="92"/>
                  </a:cubicBezTo>
                  <a:cubicBezTo>
                    <a:pt x="2858" y="92"/>
                    <a:pt x="2785" y="115"/>
                    <a:pt x="2723" y="162"/>
                  </a:cubicBezTo>
                  <a:lnTo>
                    <a:pt x="2194" y="572"/>
                  </a:lnTo>
                  <a:cubicBezTo>
                    <a:pt x="1980" y="738"/>
                    <a:pt x="1722" y="821"/>
                    <a:pt x="1465" y="821"/>
                  </a:cubicBezTo>
                  <a:cubicBezTo>
                    <a:pt x="1208" y="821"/>
                    <a:pt x="951" y="738"/>
                    <a:pt x="736" y="572"/>
                  </a:cubicBezTo>
                  <a:lnTo>
                    <a:pt x="1" y="2"/>
                  </a:lnTo>
                  <a:lnTo>
                    <a:pt x="1" y="2043"/>
                  </a:lnTo>
                  <a:cubicBezTo>
                    <a:pt x="1" y="2154"/>
                    <a:pt x="90" y="2245"/>
                    <a:pt x="202" y="2245"/>
                  </a:cubicBezTo>
                  <a:lnTo>
                    <a:pt x="14457" y="2245"/>
                  </a:lnTo>
                  <a:cubicBezTo>
                    <a:pt x="14567" y="2244"/>
                    <a:pt x="14655" y="2154"/>
                    <a:pt x="14655" y="2043"/>
                  </a:cubicBezTo>
                  <a:lnTo>
                    <a:pt x="14654" y="2043"/>
                  </a:lnTo>
                  <a:lnTo>
                    <a:pt x="14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6780151" y="3535472"/>
              <a:ext cx="81454" cy="30414"/>
            </a:xfrm>
            <a:custGeom>
              <a:avLst/>
              <a:gdLst/>
              <a:ahLst/>
              <a:cxnLst/>
              <a:rect l="l" t="t" r="r" b="b"/>
              <a:pathLst>
                <a:path w="3021" h="1128" extrusionOk="0">
                  <a:moveTo>
                    <a:pt x="2771" y="0"/>
                  </a:moveTo>
                  <a:cubicBezTo>
                    <a:pt x="2747" y="0"/>
                    <a:pt x="2723" y="4"/>
                    <a:pt x="2699" y="12"/>
                  </a:cubicBezTo>
                  <a:lnTo>
                    <a:pt x="175" y="688"/>
                  </a:lnTo>
                  <a:cubicBezTo>
                    <a:pt x="69" y="718"/>
                    <a:pt x="0" y="823"/>
                    <a:pt x="14" y="933"/>
                  </a:cubicBezTo>
                  <a:cubicBezTo>
                    <a:pt x="29" y="1044"/>
                    <a:pt x="121" y="1126"/>
                    <a:pt x="234" y="1128"/>
                  </a:cubicBezTo>
                  <a:cubicBezTo>
                    <a:pt x="253" y="1128"/>
                    <a:pt x="272" y="1125"/>
                    <a:pt x="292" y="1120"/>
                  </a:cubicBezTo>
                  <a:lnTo>
                    <a:pt x="2814" y="445"/>
                  </a:lnTo>
                  <a:cubicBezTo>
                    <a:pt x="2941" y="419"/>
                    <a:pt x="3021" y="292"/>
                    <a:pt x="2986" y="166"/>
                  </a:cubicBezTo>
                  <a:cubicBezTo>
                    <a:pt x="2960" y="66"/>
                    <a:pt x="2869" y="0"/>
                    <a:pt x="2771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6"/>
          <p:cNvGrpSpPr/>
          <p:nvPr/>
        </p:nvGrpSpPr>
        <p:grpSpPr>
          <a:xfrm>
            <a:off x="4292651" y="2036009"/>
            <a:ext cx="533743" cy="429225"/>
            <a:chOff x="2705739" y="1606829"/>
            <a:chExt cx="395189" cy="317780"/>
          </a:xfrm>
        </p:grpSpPr>
        <p:sp>
          <p:nvSpPr>
            <p:cNvPr id="1489" name="Google Shape;1489;p56"/>
            <p:cNvSpPr/>
            <p:nvPr/>
          </p:nvSpPr>
          <p:spPr>
            <a:xfrm>
              <a:off x="2985152" y="1630745"/>
              <a:ext cx="102565" cy="139504"/>
            </a:xfrm>
            <a:custGeom>
              <a:avLst/>
              <a:gdLst/>
              <a:ahLst/>
              <a:cxnLst/>
              <a:rect l="l" t="t" r="r" b="b"/>
              <a:pathLst>
                <a:path w="3804" h="5174" extrusionOk="0">
                  <a:moveTo>
                    <a:pt x="1913" y="0"/>
                  </a:moveTo>
                  <a:cubicBezTo>
                    <a:pt x="1903" y="0"/>
                    <a:pt x="1893" y="1"/>
                    <a:pt x="1883" y="1"/>
                  </a:cubicBezTo>
                  <a:cubicBezTo>
                    <a:pt x="877" y="16"/>
                    <a:pt x="49" y="834"/>
                    <a:pt x="23" y="1841"/>
                  </a:cubicBezTo>
                  <a:cubicBezTo>
                    <a:pt x="1" y="2640"/>
                    <a:pt x="485" y="3365"/>
                    <a:pt x="1230" y="3654"/>
                  </a:cubicBezTo>
                  <a:cubicBezTo>
                    <a:pt x="1320" y="3688"/>
                    <a:pt x="1387" y="3761"/>
                    <a:pt x="1415" y="3852"/>
                  </a:cubicBezTo>
                  <a:lnTo>
                    <a:pt x="1777" y="5073"/>
                  </a:lnTo>
                  <a:cubicBezTo>
                    <a:pt x="1797" y="5140"/>
                    <a:pt x="1855" y="5173"/>
                    <a:pt x="1912" y="5173"/>
                  </a:cubicBezTo>
                  <a:cubicBezTo>
                    <a:pt x="1970" y="5173"/>
                    <a:pt x="2028" y="5140"/>
                    <a:pt x="2048" y="5073"/>
                  </a:cubicBezTo>
                  <a:lnTo>
                    <a:pt x="2410" y="3852"/>
                  </a:lnTo>
                  <a:cubicBezTo>
                    <a:pt x="2436" y="3763"/>
                    <a:pt x="2504" y="3688"/>
                    <a:pt x="2593" y="3655"/>
                  </a:cubicBezTo>
                  <a:cubicBezTo>
                    <a:pt x="3322" y="3372"/>
                    <a:pt x="3802" y="2673"/>
                    <a:pt x="3802" y="1891"/>
                  </a:cubicBezTo>
                  <a:lnTo>
                    <a:pt x="3803" y="1891"/>
                  </a:lnTo>
                  <a:cubicBezTo>
                    <a:pt x="3803" y="845"/>
                    <a:pt x="2955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2952258" y="1841376"/>
              <a:ext cx="27933" cy="11567"/>
            </a:xfrm>
            <a:custGeom>
              <a:avLst/>
              <a:gdLst/>
              <a:ahLst/>
              <a:cxnLst/>
              <a:rect l="l" t="t" r="r" b="b"/>
              <a:pathLst>
                <a:path w="1036" h="429" extrusionOk="0">
                  <a:moveTo>
                    <a:pt x="107" y="1"/>
                  </a:moveTo>
                  <a:cubicBezTo>
                    <a:pt x="43" y="1"/>
                    <a:pt x="1" y="71"/>
                    <a:pt x="1" y="151"/>
                  </a:cubicBezTo>
                  <a:cubicBezTo>
                    <a:pt x="1" y="272"/>
                    <a:pt x="98" y="369"/>
                    <a:pt x="217" y="429"/>
                  </a:cubicBezTo>
                  <a:lnTo>
                    <a:pt x="817" y="429"/>
                  </a:lnTo>
                  <a:lnTo>
                    <a:pt x="817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7" y="63"/>
                  </a:cubicBezTo>
                  <a:lnTo>
                    <a:pt x="217" y="63"/>
                  </a:lnTo>
                  <a:cubicBezTo>
                    <a:pt x="177" y="19"/>
                    <a:pt x="13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3060836" y="1841376"/>
              <a:ext cx="27906" cy="11567"/>
            </a:xfrm>
            <a:custGeom>
              <a:avLst/>
              <a:gdLst/>
              <a:ahLst/>
              <a:cxnLst/>
              <a:rect l="l" t="t" r="r" b="b"/>
              <a:pathLst>
                <a:path w="1035" h="429" extrusionOk="0">
                  <a:moveTo>
                    <a:pt x="107" y="1"/>
                  </a:moveTo>
                  <a:cubicBezTo>
                    <a:pt x="43" y="1"/>
                    <a:pt x="0" y="71"/>
                    <a:pt x="0" y="151"/>
                  </a:cubicBezTo>
                  <a:cubicBezTo>
                    <a:pt x="0" y="272"/>
                    <a:pt x="97" y="369"/>
                    <a:pt x="219" y="429"/>
                  </a:cubicBezTo>
                  <a:lnTo>
                    <a:pt x="818" y="429"/>
                  </a:lnTo>
                  <a:lnTo>
                    <a:pt x="818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8" y="63"/>
                  </a:cubicBezTo>
                  <a:lnTo>
                    <a:pt x="219" y="63"/>
                  </a:lnTo>
                  <a:cubicBezTo>
                    <a:pt x="178" y="19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2968759" y="1823338"/>
              <a:ext cx="103509" cy="39527"/>
            </a:xfrm>
            <a:custGeom>
              <a:avLst/>
              <a:gdLst/>
              <a:ahLst/>
              <a:cxnLst/>
              <a:rect l="l" t="t" r="r" b="b"/>
              <a:pathLst>
                <a:path w="3839" h="1466" extrusionOk="0">
                  <a:moveTo>
                    <a:pt x="891" y="0"/>
                  </a:moveTo>
                  <a:cubicBezTo>
                    <a:pt x="703" y="0"/>
                    <a:pt x="532" y="116"/>
                    <a:pt x="464" y="292"/>
                  </a:cubicBezTo>
                  <a:lnTo>
                    <a:pt x="0" y="1466"/>
                  </a:lnTo>
                  <a:lnTo>
                    <a:pt x="3838" y="1466"/>
                  </a:lnTo>
                  <a:lnTo>
                    <a:pt x="3375" y="292"/>
                  </a:lnTo>
                  <a:cubicBezTo>
                    <a:pt x="3305" y="116"/>
                    <a:pt x="3136" y="0"/>
                    <a:pt x="2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2716174" y="1606829"/>
              <a:ext cx="180352" cy="241530"/>
            </a:xfrm>
            <a:custGeom>
              <a:avLst/>
              <a:gdLst/>
              <a:ahLst/>
              <a:cxnLst/>
              <a:rect l="l" t="t" r="r" b="b"/>
              <a:pathLst>
                <a:path w="6689" h="8958" extrusionOk="0">
                  <a:moveTo>
                    <a:pt x="2641" y="0"/>
                  </a:moveTo>
                  <a:cubicBezTo>
                    <a:pt x="2445" y="0"/>
                    <a:pt x="2247" y="56"/>
                    <a:pt x="2071" y="170"/>
                  </a:cubicBezTo>
                  <a:lnTo>
                    <a:pt x="1478" y="556"/>
                  </a:lnTo>
                  <a:cubicBezTo>
                    <a:pt x="1356" y="265"/>
                    <a:pt x="1073" y="84"/>
                    <a:pt x="767" y="84"/>
                  </a:cubicBezTo>
                  <a:cubicBezTo>
                    <a:pt x="718" y="84"/>
                    <a:pt x="668" y="88"/>
                    <a:pt x="618" y="98"/>
                  </a:cubicBezTo>
                  <a:cubicBezTo>
                    <a:pt x="261" y="170"/>
                    <a:pt x="2" y="484"/>
                    <a:pt x="1" y="850"/>
                  </a:cubicBezTo>
                  <a:cubicBezTo>
                    <a:pt x="676" y="2906"/>
                    <a:pt x="2163" y="7411"/>
                    <a:pt x="2707" y="8957"/>
                  </a:cubicBezTo>
                  <a:cubicBezTo>
                    <a:pt x="3423" y="8957"/>
                    <a:pt x="4086" y="8581"/>
                    <a:pt x="4452" y="7966"/>
                  </a:cubicBezTo>
                  <a:cubicBezTo>
                    <a:pt x="4818" y="7352"/>
                    <a:pt x="4833" y="6591"/>
                    <a:pt x="4494" y="5961"/>
                  </a:cubicBezTo>
                  <a:lnTo>
                    <a:pt x="4494" y="5961"/>
                  </a:lnTo>
                  <a:cubicBezTo>
                    <a:pt x="4557" y="5979"/>
                    <a:pt x="4624" y="5989"/>
                    <a:pt x="4690" y="5989"/>
                  </a:cubicBezTo>
                  <a:cubicBezTo>
                    <a:pt x="5199" y="5989"/>
                    <a:pt x="5536" y="5459"/>
                    <a:pt x="5319" y="4997"/>
                  </a:cubicBezTo>
                  <a:lnTo>
                    <a:pt x="5319" y="4997"/>
                  </a:lnTo>
                  <a:cubicBezTo>
                    <a:pt x="5389" y="5012"/>
                    <a:pt x="5463" y="5019"/>
                    <a:pt x="5534" y="5019"/>
                  </a:cubicBezTo>
                  <a:cubicBezTo>
                    <a:pt x="6005" y="5019"/>
                    <a:pt x="6421" y="4709"/>
                    <a:pt x="6556" y="4256"/>
                  </a:cubicBezTo>
                  <a:cubicBezTo>
                    <a:pt x="6689" y="3805"/>
                    <a:pt x="6509" y="3319"/>
                    <a:pt x="6115" y="3062"/>
                  </a:cubicBezTo>
                  <a:lnTo>
                    <a:pt x="6113" y="3062"/>
                  </a:lnTo>
                  <a:cubicBezTo>
                    <a:pt x="6559" y="2476"/>
                    <a:pt x="6491" y="1647"/>
                    <a:pt x="5956" y="1140"/>
                  </a:cubicBezTo>
                  <a:cubicBezTo>
                    <a:pt x="5678" y="879"/>
                    <a:pt x="5322" y="747"/>
                    <a:pt x="4964" y="747"/>
                  </a:cubicBezTo>
                  <a:cubicBezTo>
                    <a:pt x="4631" y="747"/>
                    <a:pt x="4298" y="862"/>
                    <a:pt x="4027" y="1093"/>
                  </a:cubicBezTo>
                  <a:lnTo>
                    <a:pt x="3450" y="384"/>
                  </a:lnTo>
                  <a:cubicBezTo>
                    <a:pt x="3245" y="133"/>
                    <a:pt x="2945" y="0"/>
                    <a:pt x="2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2781801" y="1690063"/>
              <a:ext cx="114725" cy="158297"/>
            </a:xfrm>
            <a:custGeom>
              <a:avLst/>
              <a:gdLst/>
              <a:ahLst/>
              <a:cxnLst/>
              <a:rect l="l" t="t" r="r" b="b"/>
              <a:pathLst>
                <a:path w="4255" h="5871" extrusionOk="0">
                  <a:moveTo>
                    <a:pt x="3715" y="0"/>
                  </a:moveTo>
                  <a:lnTo>
                    <a:pt x="3715" y="0"/>
                  </a:lnTo>
                  <a:cubicBezTo>
                    <a:pt x="3716" y="30"/>
                    <a:pt x="3718" y="58"/>
                    <a:pt x="3718" y="90"/>
                  </a:cubicBezTo>
                  <a:cubicBezTo>
                    <a:pt x="3718" y="690"/>
                    <a:pt x="3228" y="1154"/>
                    <a:pt x="2655" y="1154"/>
                  </a:cubicBezTo>
                  <a:cubicBezTo>
                    <a:pt x="2584" y="1154"/>
                    <a:pt x="2511" y="1147"/>
                    <a:pt x="2438" y="1132"/>
                  </a:cubicBezTo>
                  <a:lnTo>
                    <a:pt x="2438" y="1132"/>
                  </a:lnTo>
                  <a:cubicBezTo>
                    <a:pt x="2555" y="1379"/>
                    <a:pt x="2516" y="1672"/>
                    <a:pt x="2338" y="1881"/>
                  </a:cubicBezTo>
                  <a:cubicBezTo>
                    <a:pt x="2204" y="2037"/>
                    <a:pt x="2010" y="2124"/>
                    <a:pt x="1810" y="2124"/>
                  </a:cubicBezTo>
                  <a:cubicBezTo>
                    <a:pt x="1744" y="2124"/>
                    <a:pt x="1678" y="2114"/>
                    <a:pt x="1613" y="2095"/>
                  </a:cubicBezTo>
                  <a:lnTo>
                    <a:pt x="1613" y="2095"/>
                  </a:lnTo>
                  <a:cubicBezTo>
                    <a:pt x="1939" y="2698"/>
                    <a:pt x="1939" y="3423"/>
                    <a:pt x="1614" y="4025"/>
                  </a:cubicBezTo>
                  <a:cubicBezTo>
                    <a:pt x="1290" y="4628"/>
                    <a:pt x="683" y="5026"/>
                    <a:pt x="1" y="5084"/>
                  </a:cubicBezTo>
                  <a:cubicBezTo>
                    <a:pt x="105" y="5392"/>
                    <a:pt x="198" y="5660"/>
                    <a:pt x="273" y="5870"/>
                  </a:cubicBezTo>
                  <a:cubicBezTo>
                    <a:pt x="988" y="5870"/>
                    <a:pt x="1650" y="5494"/>
                    <a:pt x="2016" y="4879"/>
                  </a:cubicBezTo>
                  <a:cubicBezTo>
                    <a:pt x="2383" y="4265"/>
                    <a:pt x="2399" y="3504"/>
                    <a:pt x="2058" y="2874"/>
                  </a:cubicBezTo>
                  <a:lnTo>
                    <a:pt x="2058" y="2874"/>
                  </a:lnTo>
                  <a:cubicBezTo>
                    <a:pt x="2123" y="2892"/>
                    <a:pt x="2188" y="2902"/>
                    <a:pt x="2256" y="2902"/>
                  </a:cubicBezTo>
                  <a:cubicBezTo>
                    <a:pt x="2765" y="2902"/>
                    <a:pt x="3102" y="2372"/>
                    <a:pt x="2884" y="1910"/>
                  </a:cubicBezTo>
                  <a:lnTo>
                    <a:pt x="2884" y="1910"/>
                  </a:lnTo>
                  <a:cubicBezTo>
                    <a:pt x="2955" y="1925"/>
                    <a:pt x="3027" y="1932"/>
                    <a:pt x="3100" y="1932"/>
                  </a:cubicBezTo>
                  <a:cubicBezTo>
                    <a:pt x="3564" y="1932"/>
                    <a:pt x="3974" y="1633"/>
                    <a:pt x="4114" y="1190"/>
                  </a:cubicBezTo>
                  <a:cubicBezTo>
                    <a:pt x="4255" y="749"/>
                    <a:pt x="4093" y="268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2868970" y="1637000"/>
              <a:ext cx="24212" cy="51391"/>
            </a:xfrm>
            <a:custGeom>
              <a:avLst/>
              <a:gdLst/>
              <a:ahLst/>
              <a:cxnLst/>
              <a:rect l="l" t="t" r="r" b="b"/>
              <a:pathLst>
                <a:path w="898" h="1906" extrusionOk="0">
                  <a:moveTo>
                    <a:pt x="265" y="0"/>
                  </a:moveTo>
                  <a:lnTo>
                    <a:pt x="265" y="0"/>
                  </a:lnTo>
                  <a:cubicBezTo>
                    <a:pt x="285" y="96"/>
                    <a:pt x="295" y="195"/>
                    <a:pt x="295" y="292"/>
                  </a:cubicBezTo>
                  <a:cubicBezTo>
                    <a:pt x="295" y="608"/>
                    <a:pt x="192" y="914"/>
                    <a:pt x="0" y="1165"/>
                  </a:cubicBezTo>
                  <a:cubicBezTo>
                    <a:pt x="258" y="1333"/>
                    <a:pt x="430" y="1602"/>
                    <a:pt x="474" y="1905"/>
                  </a:cubicBezTo>
                  <a:cubicBezTo>
                    <a:pt x="898" y="1309"/>
                    <a:pt x="808" y="491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11030"/>
                  </a:lnTo>
                  <a:cubicBezTo>
                    <a:pt x="0" y="11109"/>
                    <a:pt x="65" y="11175"/>
                    <a:pt x="145" y="11175"/>
                  </a:cubicBezTo>
                  <a:lnTo>
                    <a:pt x="7243" y="11175"/>
                  </a:lnTo>
                  <a:lnTo>
                    <a:pt x="3347" y="5399"/>
                  </a:lnTo>
                  <a:cubicBezTo>
                    <a:pt x="3222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348"/>
                  </a:lnTo>
                  <a:lnTo>
                    <a:pt x="2388" y="2567"/>
                  </a:lnTo>
                  <a:cubicBezTo>
                    <a:pt x="2611" y="2773"/>
                    <a:pt x="2714" y="3080"/>
                    <a:pt x="2662" y="3380"/>
                  </a:cubicBezTo>
                  <a:lnTo>
                    <a:pt x="2418" y="4768"/>
                  </a:lnTo>
                  <a:cubicBezTo>
                    <a:pt x="2379" y="4987"/>
                    <a:pt x="2429" y="5215"/>
                    <a:pt x="2553" y="5400"/>
                  </a:cubicBezTo>
                  <a:lnTo>
                    <a:pt x="6449" y="11175"/>
                  </a:lnTo>
                  <a:lnTo>
                    <a:pt x="7243" y="11175"/>
                  </a:lnTo>
                  <a:lnTo>
                    <a:pt x="3347" y="5400"/>
                  </a:lnTo>
                  <a:cubicBezTo>
                    <a:pt x="3221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2771025" y="1869424"/>
              <a:ext cx="13750" cy="46023"/>
            </a:xfrm>
            <a:custGeom>
              <a:avLst/>
              <a:gdLst/>
              <a:ahLst/>
              <a:cxnLst/>
              <a:rect l="l" t="t" r="r" b="b"/>
              <a:pathLst>
                <a:path w="510" h="2021" extrusionOk="0">
                  <a:moveTo>
                    <a:pt x="218" y="0"/>
                  </a:moveTo>
                  <a:cubicBezTo>
                    <a:pt x="97" y="0"/>
                    <a:pt x="0" y="98"/>
                    <a:pt x="144" y="219"/>
                  </a:cubicBezTo>
                  <a:lnTo>
                    <a:pt x="144" y="1889"/>
                  </a:lnTo>
                  <a:cubicBezTo>
                    <a:pt x="0" y="2010"/>
                    <a:pt x="97" y="2021"/>
                    <a:pt x="218" y="2021"/>
                  </a:cubicBezTo>
                  <a:cubicBezTo>
                    <a:pt x="338" y="2021"/>
                    <a:pt x="437" y="2010"/>
                    <a:pt x="510" y="1889"/>
                  </a:cubicBezTo>
                  <a:lnTo>
                    <a:pt x="510" y="219"/>
                  </a:lnTo>
                  <a:cubicBezTo>
                    <a:pt x="437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2962530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3051426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2942794" y="1852916"/>
              <a:ext cx="148186" cy="49422"/>
            </a:xfrm>
            <a:custGeom>
              <a:avLst/>
              <a:gdLst/>
              <a:ahLst/>
              <a:cxnLst/>
              <a:rect l="l" t="t" r="r" b="b"/>
              <a:pathLst>
                <a:path w="5496" h="1833" extrusionOk="0">
                  <a:moveTo>
                    <a:pt x="971" y="1"/>
                  </a:moveTo>
                  <a:cubicBezTo>
                    <a:pt x="435" y="1"/>
                    <a:pt x="0" y="436"/>
                    <a:pt x="0" y="971"/>
                  </a:cubicBezTo>
                  <a:lnTo>
                    <a:pt x="0" y="1291"/>
                  </a:lnTo>
                  <a:cubicBezTo>
                    <a:pt x="0" y="1590"/>
                    <a:pt x="244" y="1833"/>
                    <a:pt x="543" y="1833"/>
                  </a:cubicBezTo>
                  <a:lnTo>
                    <a:pt x="4954" y="1833"/>
                  </a:lnTo>
                  <a:cubicBezTo>
                    <a:pt x="5253" y="1833"/>
                    <a:pt x="5495" y="1590"/>
                    <a:pt x="5495" y="1291"/>
                  </a:cubicBezTo>
                  <a:lnTo>
                    <a:pt x="5495" y="1025"/>
                  </a:lnTo>
                  <a:cubicBezTo>
                    <a:pt x="5495" y="460"/>
                    <a:pt x="5053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2969190" y="1869633"/>
              <a:ext cx="20114" cy="14964"/>
            </a:xfrm>
            <a:custGeom>
              <a:avLst/>
              <a:gdLst/>
              <a:ahLst/>
              <a:cxnLst/>
              <a:rect l="l" t="t" r="r" b="b"/>
              <a:pathLst>
                <a:path w="746" h="555" extrusionOk="0">
                  <a:moveTo>
                    <a:pt x="249" y="0"/>
                  </a:moveTo>
                  <a:cubicBezTo>
                    <a:pt x="166" y="0"/>
                    <a:pt x="87" y="48"/>
                    <a:pt x="50" y="129"/>
                  </a:cubicBezTo>
                  <a:cubicBezTo>
                    <a:pt x="1" y="239"/>
                    <a:pt x="51" y="371"/>
                    <a:pt x="164" y="419"/>
                  </a:cubicBezTo>
                  <a:lnTo>
                    <a:pt x="421" y="535"/>
                  </a:lnTo>
                  <a:cubicBezTo>
                    <a:pt x="449" y="547"/>
                    <a:pt x="479" y="555"/>
                    <a:pt x="510" y="555"/>
                  </a:cubicBezTo>
                  <a:cubicBezTo>
                    <a:pt x="614" y="555"/>
                    <a:pt x="702" y="483"/>
                    <a:pt x="723" y="383"/>
                  </a:cubicBezTo>
                  <a:cubicBezTo>
                    <a:pt x="745" y="283"/>
                    <a:pt x="693" y="181"/>
                    <a:pt x="600" y="139"/>
                  </a:cubicBezTo>
                  <a:lnTo>
                    <a:pt x="345" y="22"/>
                  </a:lnTo>
                  <a:cubicBezTo>
                    <a:pt x="314" y="7"/>
                    <a:pt x="2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3049862" y="1869633"/>
              <a:ext cx="21947" cy="14964"/>
            </a:xfrm>
            <a:custGeom>
              <a:avLst/>
              <a:gdLst/>
              <a:ahLst/>
              <a:cxnLst/>
              <a:rect l="l" t="t" r="r" b="b"/>
              <a:pathLst>
                <a:path w="814" h="555" extrusionOk="0">
                  <a:moveTo>
                    <a:pt x="566" y="0"/>
                  </a:moveTo>
                  <a:cubicBezTo>
                    <a:pt x="534" y="0"/>
                    <a:pt x="501" y="7"/>
                    <a:pt x="470" y="22"/>
                  </a:cubicBezTo>
                  <a:lnTo>
                    <a:pt x="214" y="138"/>
                  </a:lnTo>
                  <a:cubicBezTo>
                    <a:pt x="1" y="235"/>
                    <a:pt x="71" y="555"/>
                    <a:pt x="304" y="555"/>
                  </a:cubicBezTo>
                  <a:cubicBezTo>
                    <a:pt x="336" y="555"/>
                    <a:pt x="365" y="547"/>
                    <a:pt x="394" y="535"/>
                  </a:cubicBezTo>
                  <a:lnTo>
                    <a:pt x="651" y="419"/>
                  </a:lnTo>
                  <a:cubicBezTo>
                    <a:pt x="763" y="371"/>
                    <a:pt x="814" y="239"/>
                    <a:pt x="765" y="129"/>
                  </a:cubicBezTo>
                  <a:cubicBezTo>
                    <a:pt x="728" y="48"/>
                    <a:pt x="649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2810677" y="1656710"/>
              <a:ext cx="41468" cy="23889"/>
            </a:xfrm>
            <a:custGeom>
              <a:avLst/>
              <a:gdLst/>
              <a:ahLst/>
              <a:cxnLst/>
              <a:rect l="l" t="t" r="r" b="b"/>
              <a:pathLst>
                <a:path w="1538" h="886" extrusionOk="0">
                  <a:moveTo>
                    <a:pt x="839" y="0"/>
                  </a:moveTo>
                  <a:cubicBezTo>
                    <a:pt x="489" y="0"/>
                    <a:pt x="145" y="221"/>
                    <a:pt x="39" y="609"/>
                  </a:cubicBezTo>
                  <a:cubicBezTo>
                    <a:pt x="0" y="748"/>
                    <a:pt x="105" y="884"/>
                    <a:pt x="249" y="884"/>
                  </a:cubicBezTo>
                  <a:lnTo>
                    <a:pt x="249" y="886"/>
                  </a:lnTo>
                  <a:cubicBezTo>
                    <a:pt x="347" y="886"/>
                    <a:pt x="432" y="820"/>
                    <a:pt x="459" y="724"/>
                  </a:cubicBezTo>
                  <a:cubicBezTo>
                    <a:pt x="509" y="540"/>
                    <a:pt x="672" y="436"/>
                    <a:pt x="838" y="436"/>
                  </a:cubicBezTo>
                  <a:cubicBezTo>
                    <a:pt x="944" y="436"/>
                    <a:pt x="1052" y="479"/>
                    <a:pt x="1132" y="572"/>
                  </a:cubicBezTo>
                  <a:cubicBezTo>
                    <a:pt x="1175" y="620"/>
                    <a:pt x="1235" y="644"/>
                    <a:pt x="1294" y="644"/>
                  </a:cubicBezTo>
                  <a:cubicBezTo>
                    <a:pt x="1344" y="644"/>
                    <a:pt x="1395" y="627"/>
                    <a:pt x="1436" y="591"/>
                  </a:cubicBezTo>
                  <a:cubicBezTo>
                    <a:pt x="1525" y="515"/>
                    <a:pt x="1537" y="379"/>
                    <a:pt x="1461" y="288"/>
                  </a:cubicBezTo>
                  <a:cubicBezTo>
                    <a:pt x="1293" y="92"/>
                    <a:pt x="1065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2887790" y="1776504"/>
              <a:ext cx="35644" cy="39177"/>
            </a:xfrm>
            <a:custGeom>
              <a:avLst/>
              <a:gdLst/>
              <a:ahLst/>
              <a:cxnLst/>
              <a:rect l="l" t="t" r="r" b="b"/>
              <a:pathLst>
                <a:path w="1322" h="1453" extrusionOk="0">
                  <a:moveTo>
                    <a:pt x="823" y="0"/>
                  </a:moveTo>
                  <a:cubicBezTo>
                    <a:pt x="802" y="0"/>
                    <a:pt x="781" y="4"/>
                    <a:pt x="760" y="12"/>
                  </a:cubicBezTo>
                  <a:lnTo>
                    <a:pt x="298" y="188"/>
                  </a:lnTo>
                  <a:cubicBezTo>
                    <a:pt x="249" y="208"/>
                    <a:pt x="210" y="248"/>
                    <a:pt x="194" y="299"/>
                  </a:cubicBezTo>
                  <a:lnTo>
                    <a:pt x="23" y="828"/>
                  </a:lnTo>
                  <a:cubicBezTo>
                    <a:pt x="1" y="897"/>
                    <a:pt x="23" y="972"/>
                    <a:pt x="78" y="1018"/>
                  </a:cubicBezTo>
                  <a:lnTo>
                    <a:pt x="554" y="1411"/>
                  </a:lnTo>
                  <a:cubicBezTo>
                    <a:pt x="586" y="1439"/>
                    <a:pt x="626" y="1453"/>
                    <a:pt x="666" y="1453"/>
                  </a:cubicBezTo>
                  <a:cubicBezTo>
                    <a:pt x="718" y="1453"/>
                    <a:pt x="769" y="1430"/>
                    <a:pt x="804" y="1386"/>
                  </a:cubicBezTo>
                  <a:lnTo>
                    <a:pt x="1272" y="798"/>
                  </a:lnTo>
                  <a:lnTo>
                    <a:pt x="1270" y="798"/>
                  </a:lnTo>
                  <a:cubicBezTo>
                    <a:pt x="1315" y="740"/>
                    <a:pt x="1321" y="661"/>
                    <a:pt x="1282" y="597"/>
                  </a:cubicBezTo>
                  <a:lnTo>
                    <a:pt x="974" y="85"/>
                  </a:lnTo>
                  <a:cubicBezTo>
                    <a:pt x="941" y="31"/>
                    <a:pt x="883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2932952" y="1705809"/>
              <a:ext cx="32598" cy="31357"/>
            </a:xfrm>
            <a:custGeom>
              <a:avLst/>
              <a:gdLst/>
              <a:ahLst/>
              <a:cxnLst/>
              <a:rect l="l" t="t" r="r" b="b"/>
              <a:pathLst>
                <a:path w="1209" h="1163" extrusionOk="0">
                  <a:moveTo>
                    <a:pt x="188" y="1"/>
                  </a:moveTo>
                  <a:cubicBezTo>
                    <a:pt x="88" y="1"/>
                    <a:pt x="0" y="82"/>
                    <a:pt x="0" y="189"/>
                  </a:cubicBezTo>
                  <a:lnTo>
                    <a:pt x="0" y="852"/>
                  </a:lnTo>
                  <a:cubicBezTo>
                    <a:pt x="0" y="940"/>
                    <a:pt x="62" y="1018"/>
                    <a:pt x="150" y="1037"/>
                  </a:cubicBezTo>
                  <a:lnTo>
                    <a:pt x="726" y="1158"/>
                  </a:lnTo>
                  <a:lnTo>
                    <a:pt x="727" y="1158"/>
                  </a:lnTo>
                  <a:cubicBezTo>
                    <a:pt x="740" y="1161"/>
                    <a:pt x="754" y="1162"/>
                    <a:pt x="767" y="1162"/>
                  </a:cubicBezTo>
                  <a:cubicBezTo>
                    <a:pt x="842" y="1162"/>
                    <a:pt x="912" y="1117"/>
                    <a:pt x="941" y="1044"/>
                  </a:cubicBezTo>
                  <a:lnTo>
                    <a:pt x="1167" y="487"/>
                  </a:lnTo>
                  <a:cubicBezTo>
                    <a:pt x="1209" y="382"/>
                    <a:pt x="1152" y="264"/>
                    <a:pt x="1043" y="234"/>
                  </a:cubicBezTo>
                  <a:lnTo>
                    <a:pt x="241" y="8"/>
                  </a:lnTo>
                  <a:cubicBezTo>
                    <a:pt x="223" y="3"/>
                    <a:pt x="206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2909738" y="1622333"/>
              <a:ext cx="29686" cy="39473"/>
            </a:xfrm>
            <a:custGeom>
              <a:avLst/>
              <a:gdLst/>
              <a:ahLst/>
              <a:cxnLst/>
              <a:rect l="l" t="t" r="r" b="b"/>
              <a:pathLst>
                <a:path w="1101" h="1464" extrusionOk="0">
                  <a:moveTo>
                    <a:pt x="755" y="1"/>
                  </a:moveTo>
                  <a:cubicBezTo>
                    <a:pt x="710" y="1"/>
                    <a:pt x="663" y="14"/>
                    <a:pt x="622" y="44"/>
                  </a:cubicBezTo>
                  <a:lnTo>
                    <a:pt x="120" y="405"/>
                  </a:lnTo>
                  <a:cubicBezTo>
                    <a:pt x="33" y="467"/>
                    <a:pt x="0" y="580"/>
                    <a:pt x="41" y="679"/>
                  </a:cubicBezTo>
                  <a:lnTo>
                    <a:pt x="298" y="1319"/>
                  </a:lnTo>
                  <a:cubicBezTo>
                    <a:pt x="336" y="1413"/>
                    <a:pt x="424" y="1464"/>
                    <a:pt x="513" y="1464"/>
                  </a:cubicBezTo>
                  <a:cubicBezTo>
                    <a:pt x="581" y="1464"/>
                    <a:pt x="649" y="1434"/>
                    <a:pt x="695" y="1373"/>
                  </a:cubicBezTo>
                  <a:lnTo>
                    <a:pt x="1045" y="914"/>
                  </a:lnTo>
                  <a:cubicBezTo>
                    <a:pt x="1084" y="860"/>
                    <a:pt x="1101" y="794"/>
                    <a:pt x="1089" y="730"/>
                  </a:cubicBezTo>
                  <a:lnTo>
                    <a:pt x="983" y="187"/>
                  </a:lnTo>
                  <a:cubicBezTo>
                    <a:pt x="961" y="72"/>
                    <a:pt x="860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3030826" y="1699176"/>
              <a:ext cx="11756" cy="15342"/>
            </a:xfrm>
            <a:custGeom>
              <a:avLst/>
              <a:gdLst/>
              <a:ahLst/>
              <a:cxnLst/>
              <a:rect l="l" t="t" r="r" b="b"/>
              <a:pathLst>
                <a:path w="436" h="569" extrusionOk="0">
                  <a:moveTo>
                    <a:pt x="218" y="0"/>
                  </a:moveTo>
                  <a:cubicBezTo>
                    <a:pt x="98" y="0"/>
                    <a:pt x="1" y="97"/>
                    <a:pt x="32" y="217"/>
                  </a:cubicBezTo>
                  <a:lnTo>
                    <a:pt x="32" y="350"/>
                  </a:lnTo>
                  <a:cubicBezTo>
                    <a:pt x="1" y="470"/>
                    <a:pt x="98" y="568"/>
                    <a:pt x="218" y="568"/>
                  </a:cubicBezTo>
                  <a:cubicBezTo>
                    <a:pt x="339" y="568"/>
                    <a:pt x="436" y="470"/>
                    <a:pt x="399" y="350"/>
                  </a:cubicBezTo>
                  <a:lnTo>
                    <a:pt x="399" y="217"/>
                  </a:lnTo>
                  <a:cubicBezTo>
                    <a:pt x="436" y="97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3030826" y="1648945"/>
              <a:ext cx="11756" cy="39851"/>
            </a:xfrm>
            <a:custGeom>
              <a:avLst/>
              <a:gdLst/>
              <a:ahLst/>
              <a:cxnLst/>
              <a:rect l="l" t="t" r="r" b="b"/>
              <a:pathLst>
                <a:path w="436" h="1478" extrusionOk="0">
                  <a:moveTo>
                    <a:pt x="218" y="0"/>
                  </a:moveTo>
                  <a:cubicBezTo>
                    <a:pt x="98" y="0"/>
                    <a:pt x="1" y="99"/>
                    <a:pt x="32" y="218"/>
                  </a:cubicBezTo>
                  <a:lnTo>
                    <a:pt x="32" y="1261"/>
                  </a:lnTo>
                  <a:cubicBezTo>
                    <a:pt x="1" y="1380"/>
                    <a:pt x="98" y="1477"/>
                    <a:pt x="218" y="1477"/>
                  </a:cubicBezTo>
                  <a:cubicBezTo>
                    <a:pt x="339" y="1477"/>
                    <a:pt x="436" y="1380"/>
                    <a:pt x="399" y="1261"/>
                  </a:cubicBezTo>
                  <a:lnTo>
                    <a:pt x="399" y="218"/>
                  </a:lnTo>
                  <a:cubicBezTo>
                    <a:pt x="436" y="99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2750551" y="1812257"/>
              <a:ext cx="52658" cy="70372"/>
            </a:xfrm>
            <a:custGeom>
              <a:avLst/>
              <a:gdLst/>
              <a:ahLst/>
              <a:cxnLst/>
              <a:rect l="l" t="t" r="r" b="b"/>
              <a:pathLst>
                <a:path w="1953" h="2610" extrusionOk="0">
                  <a:moveTo>
                    <a:pt x="977" y="0"/>
                  </a:moveTo>
                  <a:cubicBezTo>
                    <a:pt x="939" y="0"/>
                    <a:pt x="902" y="21"/>
                    <a:pt x="886" y="63"/>
                  </a:cubicBezTo>
                  <a:lnTo>
                    <a:pt x="46" y="2358"/>
                  </a:lnTo>
                  <a:cubicBezTo>
                    <a:pt x="1" y="2479"/>
                    <a:pt x="91" y="2609"/>
                    <a:pt x="221" y="2609"/>
                  </a:cubicBezTo>
                  <a:lnTo>
                    <a:pt x="1732" y="2609"/>
                  </a:lnTo>
                  <a:cubicBezTo>
                    <a:pt x="1863" y="2609"/>
                    <a:pt x="1952" y="2479"/>
                    <a:pt x="1909" y="2358"/>
                  </a:cubicBezTo>
                  <a:lnTo>
                    <a:pt x="1067" y="63"/>
                  </a:lnTo>
                  <a:cubicBezTo>
                    <a:pt x="1051" y="21"/>
                    <a:pt x="1014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2705739" y="1912234"/>
              <a:ext cx="395189" cy="12376"/>
            </a:xfrm>
            <a:custGeom>
              <a:avLst/>
              <a:gdLst/>
              <a:ahLst/>
              <a:cxnLst/>
              <a:rect l="l" t="t" r="r" b="b"/>
              <a:pathLst>
                <a:path w="14657" h="459" extrusionOk="0">
                  <a:moveTo>
                    <a:pt x="0" y="0"/>
                  </a:moveTo>
                  <a:lnTo>
                    <a:pt x="0" y="374"/>
                  </a:lnTo>
                  <a:cubicBezTo>
                    <a:pt x="0" y="419"/>
                    <a:pt x="20" y="459"/>
                    <a:pt x="52" y="459"/>
                  </a:cubicBezTo>
                  <a:cubicBezTo>
                    <a:pt x="77" y="459"/>
                    <a:pt x="110" y="434"/>
                    <a:pt x="145" y="367"/>
                  </a:cubicBezTo>
                  <a:lnTo>
                    <a:pt x="14437" y="367"/>
                  </a:lnTo>
                  <a:cubicBezTo>
                    <a:pt x="14481" y="421"/>
                    <a:pt x="14522" y="443"/>
                    <a:pt x="14556" y="443"/>
                  </a:cubicBezTo>
                  <a:cubicBezTo>
                    <a:pt x="14617" y="443"/>
                    <a:pt x="14656" y="373"/>
                    <a:pt x="14654" y="293"/>
                  </a:cubicBezTo>
                  <a:cubicBezTo>
                    <a:pt x="14651" y="175"/>
                    <a:pt x="14546" y="83"/>
                    <a:pt x="14428" y="83"/>
                  </a:cubicBezTo>
                  <a:lnTo>
                    <a:pt x="1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A35E4F5D-2935-C089-0B70-0E19FF08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4350B0-D427-E468-6B53-AC9BD472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7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408B8-3B4B-6CD1-A2C8-494EA4CD1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110" y="135469"/>
            <a:ext cx="1333616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6A924CCC-9DFC-603B-54A0-19C452F8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10FA9E-C7FE-084E-6AFE-FC58C1B3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785F1C6A-90E7-B16F-A6A8-BDCA6C6E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70160E-1094-9D21-BF6B-B8EAE84F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64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Asia?</a:t>
            </a:r>
            <a:endParaRPr dirty="0"/>
          </a:p>
        </p:txBody>
      </p:sp>
      <p:sp>
        <p:nvSpPr>
          <p:cNvPr id="2049" name="Google Shape;2049;p64"/>
          <p:cNvSpPr/>
          <p:nvPr/>
        </p:nvSpPr>
        <p:spPr>
          <a:xfrm>
            <a:off x="720001" y="1276439"/>
            <a:ext cx="2434682" cy="2322111"/>
          </a:xfrm>
          <a:custGeom>
            <a:avLst/>
            <a:gdLst/>
            <a:ahLst/>
            <a:cxnLst/>
            <a:rect l="l" t="t" r="r" b="b"/>
            <a:pathLst>
              <a:path w="209435" h="209435" extrusionOk="0">
                <a:moveTo>
                  <a:pt x="118064" y="32766"/>
                </a:moveTo>
                <a:cubicBezTo>
                  <a:pt x="136450" y="32766"/>
                  <a:pt x="153456" y="38758"/>
                  <a:pt x="164040" y="52371"/>
                </a:cubicBezTo>
                <a:cubicBezTo>
                  <a:pt x="197034" y="94813"/>
                  <a:pt x="171861" y="166407"/>
                  <a:pt x="125918" y="175487"/>
                </a:cubicBezTo>
                <a:cubicBezTo>
                  <a:pt x="121871" y="176286"/>
                  <a:pt x="117720" y="176669"/>
                  <a:pt x="113522" y="176669"/>
                </a:cubicBezTo>
                <a:cubicBezTo>
                  <a:pt x="72411" y="176669"/>
                  <a:pt x="26810" y="139935"/>
                  <a:pt x="30582" y="97878"/>
                </a:cubicBezTo>
                <a:cubicBezTo>
                  <a:pt x="34009" y="59633"/>
                  <a:pt x="79130" y="32766"/>
                  <a:pt x="118064" y="32766"/>
                </a:cubicBezTo>
                <a:close/>
                <a:moveTo>
                  <a:pt x="0" y="0"/>
                </a:moveTo>
                <a:lnTo>
                  <a:pt x="0" y="209435"/>
                </a:lnTo>
                <a:lnTo>
                  <a:pt x="209434" y="209435"/>
                </a:lnTo>
                <a:lnTo>
                  <a:pt x="2094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64"/>
          <p:cNvSpPr/>
          <p:nvPr/>
        </p:nvSpPr>
        <p:spPr>
          <a:xfrm>
            <a:off x="3354659" y="1276439"/>
            <a:ext cx="2434682" cy="2322111"/>
          </a:xfrm>
          <a:custGeom>
            <a:avLst/>
            <a:gdLst/>
            <a:ahLst/>
            <a:cxnLst/>
            <a:rect l="l" t="t" r="r" b="b"/>
            <a:pathLst>
              <a:path w="209435" h="209435" extrusionOk="0">
                <a:moveTo>
                  <a:pt x="118064" y="32766"/>
                </a:moveTo>
                <a:cubicBezTo>
                  <a:pt x="136450" y="32766"/>
                  <a:pt x="153456" y="38758"/>
                  <a:pt x="164040" y="52371"/>
                </a:cubicBezTo>
                <a:cubicBezTo>
                  <a:pt x="197034" y="94813"/>
                  <a:pt x="171861" y="166407"/>
                  <a:pt x="125918" y="175487"/>
                </a:cubicBezTo>
                <a:cubicBezTo>
                  <a:pt x="121871" y="176286"/>
                  <a:pt x="117720" y="176669"/>
                  <a:pt x="113522" y="176669"/>
                </a:cubicBezTo>
                <a:cubicBezTo>
                  <a:pt x="72411" y="176669"/>
                  <a:pt x="26810" y="139935"/>
                  <a:pt x="30582" y="97878"/>
                </a:cubicBezTo>
                <a:cubicBezTo>
                  <a:pt x="34009" y="59633"/>
                  <a:pt x="79130" y="32766"/>
                  <a:pt x="118064" y="32766"/>
                </a:cubicBezTo>
                <a:close/>
                <a:moveTo>
                  <a:pt x="0" y="0"/>
                </a:moveTo>
                <a:lnTo>
                  <a:pt x="0" y="209435"/>
                </a:lnTo>
                <a:lnTo>
                  <a:pt x="209434" y="209435"/>
                </a:lnTo>
                <a:lnTo>
                  <a:pt x="2094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64"/>
          <p:cNvSpPr/>
          <p:nvPr/>
        </p:nvSpPr>
        <p:spPr>
          <a:xfrm>
            <a:off x="5989326" y="1276427"/>
            <a:ext cx="2434682" cy="2322111"/>
          </a:xfrm>
          <a:custGeom>
            <a:avLst/>
            <a:gdLst/>
            <a:ahLst/>
            <a:cxnLst/>
            <a:rect l="l" t="t" r="r" b="b"/>
            <a:pathLst>
              <a:path w="209435" h="209435" extrusionOk="0">
                <a:moveTo>
                  <a:pt x="118064" y="32766"/>
                </a:moveTo>
                <a:cubicBezTo>
                  <a:pt x="136450" y="32766"/>
                  <a:pt x="153456" y="38758"/>
                  <a:pt x="164040" y="52371"/>
                </a:cubicBezTo>
                <a:cubicBezTo>
                  <a:pt x="197034" y="94813"/>
                  <a:pt x="171861" y="166407"/>
                  <a:pt x="125918" y="175487"/>
                </a:cubicBezTo>
                <a:cubicBezTo>
                  <a:pt x="121871" y="176286"/>
                  <a:pt x="117720" y="176669"/>
                  <a:pt x="113522" y="176669"/>
                </a:cubicBezTo>
                <a:cubicBezTo>
                  <a:pt x="72411" y="176669"/>
                  <a:pt x="26810" y="139935"/>
                  <a:pt x="30582" y="97878"/>
                </a:cubicBezTo>
                <a:cubicBezTo>
                  <a:pt x="34009" y="59633"/>
                  <a:pt x="79130" y="32766"/>
                  <a:pt x="118064" y="32766"/>
                </a:cubicBezTo>
                <a:close/>
                <a:moveTo>
                  <a:pt x="0" y="0"/>
                </a:moveTo>
                <a:lnTo>
                  <a:pt x="0" y="209435"/>
                </a:lnTo>
                <a:lnTo>
                  <a:pt x="209434" y="209435"/>
                </a:lnTo>
                <a:lnTo>
                  <a:pt x="2094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64"/>
          <p:cNvSpPr txBox="1">
            <a:spLocks noGrp="1"/>
          </p:cNvSpPr>
          <p:nvPr>
            <p:ph type="title"/>
          </p:nvPr>
        </p:nvSpPr>
        <p:spPr>
          <a:xfrm>
            <a:off x="720000" y="3384797"/>
            <a:ext cx="2336400" cy="75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</a:t>
            </a:r>
            <a:br>
              <a:rPr lang="en-US" dirty="0"/>
            </a:br>
            <a:r>
              <a:rPr lang="en-US" dirty="0"/>
              <a:t>Population</a:t>
            </a:r>
            <a:endParaRPr dirty="0"/>
          </a:p>
        </p:txBody>
      </p:sp>
      <p:sp>
        <p:nvSpPr>
          <p:cNvPr id="2054" name="Google Shape;2054;p64"/>
          <p:cNvSpPr txBox="1">
            <a:spLocks noGrp="1"/>
          </p:cNvSpPr>
          <p:nvPr>
            <p:ph type="title" idx="2"/>
          </p:nvPr>
        </p:nvSpPr>
        <p:spPr>
          <a:xfrm>
            <a:off x="3452944" y="3440781"/>
            <a:ext cx="2336400" cy="759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Economic Constraints</a:t>
            </a:r>
            <a:endParaRPr dirty="0"/>
          </a:p>
        </p:txBody>
      </p:sp>
      <p:sp>
        <p:nvSpPr>
          <p:cNvPr id="2056" name="Google Shape;2056;p64"/>
          <p:cNvSpPr txBox="1">
            <a:spLocks noGrp="1"/>
          </p:cNvSpPr>
          <p:nvPr>
            <p:ph type="title" idx="4"/>
          </p:nvPr>
        </p:nvSpPr>
        <p:spPr>
          <a:xfrm>
            <a:off x="6087602" y="3384819"/>
            <a:ext cx="2336400" cy="759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Weak Infrastructure</a:t>
            </a:r>
            <a:endParaRPr dirty="0"/>
          </a:p>
        </p:txBody>
      </p:sp>
      <p:pic>
        <p:nvPicPr>
          <p:cNvPr id="7170" name="Picture 2" descr="Population - Free people icons">
            <a:extLst>
              <a:ext uri="{FF2B5EF4-FFF2-40B4-BE49-F238E27FC236}">
                <a16:creationId xmlns:a16="http://schemas.microsoft.com/office/drawing/2014/main" id="{074056E3-7C56-B07A-091E-C80F7D2D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96" y="1370873"/>
            <a:ext cx="1919491" cy="19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ownload Free Economic impact Icons in PNG &amp; SVG">
            <a:extLst>
              <a:ext uri="{FF2B5EF4-FFF2-40B4-BE49-F238E27FC236}">
                <a16:creationId xmlns:a16="http://schemas.microsoft.com/office/drawing/2014/main" id="{7BF1E9C5-264B-A14C-85EE-9D8F4C7A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75" y="1498352"/>
            <a:ext cx="1878260" cy="187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frastructure - Free business icons">
            <a:extLst>
              <a:ext uri="{FF2B5EF4-FFF2-40B4-BE49-F238E27FC236}">
                <a16:creationId xmlns:a16="http://schemas.microsoft.com/office/drawing/2014/main" id="{CE6D6211-A05C-A1F3-2BD0-4F4BBAC9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59" y="1370873"/>
            <a:ext cx="1985654" cy="19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58"/>
          <p:cNvSpPr txBox="1">
            <a:spLocks noGrp="1"/>
          </p:cNvSpPr>
          <p:nvPr>
            <p:ph type="title"/>
          </p:nvPr>
        </p:nvSpPr>
        <p:spPr>
          <a:xfrm>
            <a:off x="469784" y="1198052"/>
            <a:ext cx="6840056" cy="22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Recommendations</a:t>
            </a:r>
            <a:endParaRPr sz="6000" dirty="0">
              <a:solidFill>
                <a:schemeClr val="accent3"/>
              </a:solidFill>
            </a:endParaRPr>
          </a:p>
        </p:txBody>
      </p:sp>
      <p:grpSp>
        <p:nvGrpSpPr>
          <p:cNvPr id="1613" name="Google Shape;1613;p58"/>
          <p:cNvGrpSpPr/>
          <p:nvPr/>
        </p:nvGrpSpPr>
        <p:grpSpPr>
          <a:xfrm>
            <a:off x="7185611" y="535030"/>
            <a:ext cx="1042893" cy="1137965"/>
            <a:chOff x="4067906" y="882076"/>
            <a:chExt cx="1487086" cy="1607749"/>
          </a:xfrm>
        </p:grpSpPr>
        <p:grpSp>
          <p:nvGrpSpPr>
            <p:cNvPr id="1614" name="Google Shape;1614;p58"/>
            <p:cNvGrpSpPr/>
            <p:nvPr/>
          </p:nvGrpSpPr>
          <p:grpSpPr>
            <a:xfrm>
              <a:off x="4067906" y="882076"/>
              <a:ext cx="1487086" cy="1607749"/>
              <a:chOff x="2720400" y="1200188"/>
              <a:chExt cx="1058650" cy="1144550"/>
            </a:xfrm>
          </p:grpSpPr>
          <p:sp>
            <p:nvSpPr>
              <p:cNvPr id="1615" name="Google Shape;1615;p58"/>
              <p:cNvSpPr/>
              <p:nvPr/>
            </p:nvSpPr>
            <p:spPr>
              <a:xfrm>
                <a:off x="2720400" y="1217313"/>
                <a:ext cx="1058650" cy="609775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4391" extrusionOk="0">
                    <a:moveTo>
                      <a:pt x="16325" y="0"/>
                    </a:moveTo>
                    <a:cubicBezTo>
                      <a:pt x="15855" y="0"/>
                      <a:pt x="15378" y="39"/>
                      <a:pt x="14898" y="120"/>
                    </a:cubicBezTo>
                    <a:cubicBezTo>
                      <a:pt x="9666" y="1002"/>
                      <a:pt x="9877" y="6003"/>
                      <a:pt x="11769" y="9762"/>
                    </a:cubicBezTo>
                    <a:cubicBezTo>
                      <a:pt x="10950" y="9571"/>
                      <a:pt x="8604" y="9090"/>
                      <a:pt x="6712" y="9090"/>
                    </a:cubicBezTo>
                    <a:cubicBezTo>
                      <a:pt x="5505" y="9090"/>
                      <a:pt x="4483" y="9285"/>
                      <a:pt x="4160" y="9877"/>
                    </a:cubicBezTo>
                    <a:cubicBezTo>
                      <a:pt x="3149" y="11715"/>
                      <a:pt x="6376" y="14333"/>
                      <a:pt x="7135" y="15171"/>
                    </a:cubicBezTo>
                    <a:cubicBezTo>
                      <a:pt x="6635" y="15017"/>
                      <a:pt x="6124" y="14946"/>
                      <a:pt x="5620" y="14946"/>
                    </a:cubicBezTo>
                    <a:cubicBezTo>
                      <a:pt x="2694" y="14946"/>
                      <a:pt x="1" y="17351"/>
                      <a:pt x="1067" y="20003"/>
                    </a:cubicBezTo>
                    <a:cubicBezTo>
                      <a:pt x="1904" y="22092"/>
                      <a:pt x="4136" y="22783"/>
                      <a:pt x="6577" y="22783"/>
                    </a:cubicBezTo>
                    <a:cubicBezTo>
                      <a:pt x="6740" y="22783"/>
                      <a:pt x="6905" y="22780"/>
                      <a:pt x="7070" y="22774"/>
                    </a:cubicBezTo>
                    <a:cubicBezTo>
                      <a:pt x="8039" y="22735"/>
                      <a:pt x="9032" y="22597"/>
                      <a:pt x="9970" y="22397"/>
                    </a:cubicBezTo>
                    <a:cubicBezTo>
                      <a:pt x="11471" y="22085"/>
                      <a:pt x="12834" y="21623"/>
                      <a:pt x="13768" y="21189"/>
                    </a:cubicBezTo>
                    <a:lnTo>
                      <a:pt x="13768" y="21189"/>
                    </a:lnTo>
                    <a:cubicBezTo>
                      <a:pt x="13164" y="23171"/>
                      <a:pt x="13933" y="23886"/>
                      <a:pt x="15214" y="23974"/>
                    </a:cubicBezTo>
                    <a:cubicBezTo>
                      <a:pt x="15301" y="23980"/>
                      <a:pt x="15390" y="23983"/>
                      <a:pt x="15481" y="23983"/>
                    </a:cubicBezTo>
                    <a:cubicBezTo>
                      <a:pt x="17513" y="23983"/>
                      <a:pt x="20572" y="22648"/>
                      <a:pt x="21663" y="22174"/>
                    </a:cubicBezTo>
                    <a:lnTo>
                      <a:pt x="21663" y="22174"/>
                    </a:lnTo>
                    <a:cubicBezTo>
                      <a:pt x="21197" y="24114"/>
                      <a:pt x="25114" y="24286"/>
                      <a:pt x="26322" y="24366"/>
                    </a:cubicBezTo>
                    <a:cubicBezTo>
                      <a:pt x="26426" y="24375"/>
                      <a:pt x="26525" y="24378"/>
                      <a:pt x="26626" y="24386"/>
                    </a:cubicBezTo>
                    <a:cubicBezTo>
                      <a:pt x="26720" y="24389"/>
                      <a:pt x="26814" y="24391"/>
                      <a:pt x="26908" y="24391"/>
                    </a:cubicBezTo>
                    <a:cubicBezTo>
                      <a:pt x="28464" y="24391"/>
                      <a:pt x="29976" y="23965"/>
                      <a:pt x="31181" y="22994"/>
                    </a:cubicBezTo>
                    <a:cubicBezTo>
                      <a:pt x="31443" y="22781"/>
                      <a:pt x="31686" y="22546"/>
                      <a:pt x="31908" y="22292"/>
                    </a:cubicBezTo>
                    <a:cubicBezTo>
                      <a:pt x="32175" y="22319"/>
                      <a:pt x="32454" y="22332"/>
                      <a:pt x="32742" y="22332"/>
                    </a:cubicBezTo>
                    <a:cubicBezTo>
                      <a:pt x="34903" y="22332"/>
                      <a:pt x="37531" y="21579"/>
                      <a:pt x="38968" y="20085"/>
                    </a:cubicBezTo>
                    <a:cubicBezTo>
                      <a:pt x="40512" y="18481"/>
                      <a:pt x="39466" y="17617"/>
                      <a:pt x="37743" y="17617"/>
                    </a:cubicBezTo>
                    <a:cubicBezTo>
                      <a:pt x="37603" y="17617"/>
                      <a:pt x="37458" y="17622"/>
                      <a:pt x="37310" y="17634"/>
                    </a:cubicBezTo>
                    <a:cubicBezTo>
                      <a:pt x="39860" y="15607"/>
                      <a:pt x="42346" y="11793"/>
                      <a:pt x="39018" y="9104"/>
                    </a:cubicBezTo>
                    <a:cubicBezTo>
                      <a:pt x="38192" y="8434"/>
                      <a:pt x="37362" y="8160"/>
                      <a:pt x="36548" y="8160"/>
                    </a:cubicBezTo>
                    <a:cubicBezTo>
                      <a:pt x="34440" y="8160"/>
                      <a:pt x="32437" y="10002"/>
                      <a:pt x="30868" y="11593"/>
                    </a:cubicBezTo>
                    <a:cubicBezTo>
                      <a:pt x="32611" y="6675"/>
                      <a:pt x="31281" y="5171"/>
                      <a:pt x="29394" y="5171"/>
                    </a:cubicBezTo>
                    <a:cubicBezTo>
                      <a:pt x="27798" y="5171"/>
                      <a:pt x="25805" y="6246"/>
                      <a:pt x="24932" y="7242"/>
                    </a:cubicBezTo>
                    <a:cubicBezTo>
                      <a:pt x="24171" y="3111"/>
                      <a:pt x="20517" y="0"/>
                      <a:pt x="163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3070200" y="1549088"/>
                <a:ext cx="340525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6311" extrusionOk="0">
                    <a:moveTo>
                      <a:pt x="5614" y="2956"/>
                    </a:moveTo>
                    <a:cubicBezTo>
                      <a:pt x="7057" y="3091"/>
                      <a:pt x="8811" y="5073"/>
                      <a:pt x="9247" y="6310"/>
                    </a:cubicBezTo>
                    <a:cubicBezTo>
                      <a:pt x="9972" y="4672"/>
                      <a:pt x="11434" y="2286"/>
                      <a:pt x="13442" y="2501"/>
                    </a:cubicBezTo>
                    <a:cubicBezTo>
                      <a:pt x="13503" y="2508"/>
                      <a:pt x="13562" y="2520"/>
                      <a:pt x="13620" y="2528"/>
                    </a:cubicBezTo>
                    <a:cubicBezTo>
                      <a:pt x="13352" y="1051"/>
                      <a:pt x="12604" y="1"/>
                      <a:pt x="10732" y="238"/>
                    </a:cubicBezTo>
                    <a:cubicBezTo>
                      <a:pt x="8702" y="496"/>
                      <a:pt x="8066" y="2935"/>
                      <a:pt x="8066" y="2935"/>
                    </a:cubicBezTo>
                    <a:cubicBezTo>
                      <a:pt x="6598" y="1924"/>
                      <a:pt x="4618" y="1145"/>
                      <a:pt x="2819" y="1670"/>
                    </a:cubicBezTo>
                    <a:cubicBezTo>
                      <a:pt x="874" y="2239"/>
                      <a:pt x="109" y="3866"/>
                      <a:pt x="1" y="5707"/>
                    </a:cubicBezTo>
                    <a:lnTo>
                      <a:pt x="7" y="5707"/>
                    </a:lnTo>
                    <a:cubicBezTo>
                      <a:pt x="1255" y="3809"/>
                      <a:pt x="2705" y="2683"/>
                      <a:pt x="5614" y="2956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2735050" y="1618413"/>
                <a:ext cx="21887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5598" extrusionOk="0">
                    <a:moveTo>
                      <a:pt x="6362" y="576"/>
                    </a:moveTo>
                    <a:cubicBezTo>
                      <a:pt x="5231" y="1"/>
                      <a:pt x="2850" y="61"/>
                      <a:pt x="1009" y="724"/>
                    </a:cubicBezTo>
                    <a:cubicBezTo>
                      <a:pt x="285" y="1621"/>
                      <a:pt x="0" y="2765"/>
                      <a:pt x="481" y="3959"/>
                    </a:cubicBezTo>
                    <a:cubicBezTo>
                      <a:pt x="712" y="4541"/>
                      <a:pt x="1083" y="5056"/>
                      <a:pt x="1562" y="5460"/>
                    </a:cubicBezTo>
                    <a:cubicBezTo>
                      <a:pt x="2548" y="5598"/>
                      <a:pt x="3597" y="5497"/>
                      <a:pt x="4478" y="5179"/>
                    </a:cubicBezTo>
                    <a:cubicBezTo>
                      <a:pt x="5934" y="4658"/>
                      <a:pt x="8754" y="1793"/>
                      <a:pt x="6362" y="576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500375" y="1387763"/>
                <a:ext cx="240225" cy="24685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9874" extrusionOk="0">
                    <a:moveTo>
                      <a:pt x="910" y="5362"/>
                    </a:moveTo>
                    <a:cubicBezTo>
                      <a:pt x="206" y="8246"/>
                      <a:pt x="3094" y="9873"/>
                      <a:pt x="5529" y="8912"/>
                    </a:cubicBezTo>
                    <a:cubicBezTo>
                      <a:pt x="6995" y="8332"/>
                      <a:pt x="8251" y="7307"/>
                      <a:pt x="9340" y="6166"/>
                    </a:cubicBezTo>
                    <a:cubicBezTo>
                      <a:pt x="9608" y="4820"/>
                      <a:pt x="9258" y="3449"/>
                      <a:pt x="7819" y="2285"/>
                    </a:cubicBezTo>
                    <a:cubicBezTo>
                      <a:pt x="5000" y="1"/>
                      <a:pt x="2143" y="2316"/>
                      <a:pt x="0" y="4444"/>
                    </a:cubicBezTo>
                    <a:cubicBezTo>
                      <a:pt x="487" y="4334"/>
                      <a:pt x="1057" y="4759"/>
                      <a:pt x="910" y="5362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2803075" y="1200188"/>
                <a:ext cx="766425" cy="4064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16259" extrusionOk="0">
                    <a:moveTo>
                      <a:pt x="3316" y="15342"/>
                    </a:moveTo>
                    <a:cubicBezTo>
                      <a:pt x="4672" y="16011"/>
                      <a:pt x="6318" y="16259"/>
                      <a:pt x="7666" y="16137"/>
                    </a:cubicBezTo>
                    <a:cubicBezTo>
                      <a:pt x="10666" y="15867"/>
                      <a:pt x="10626" y="13575"/>
                      <a:pt x="10241" y="11133"/>
                    </a:cubicBezTo>
                    <a:cubicBezTo>
                      <a:pt x="10241" y="11133"/>
                      <a:pt x="17092" y="15044"/>
                      <a:pt x="20484" y="8512"/>
                    </a:cubicBezTo>
                    <a:cubicBezTo>
                      <a:pt x="20484" y="8512"/>
                      <a:pt x="20007" y="11525"/>
                      <a:pt x="21555" y="12768"/>
                    </a:cubicBezTo>
                    <a:cubicBezTo>
                      <a:pt x="23501" y="14328"/>
                      <a:pt x="26363" y="14104"/>
                      <a:pt x="27437" y="12290"/>
                    </a:cubicBezTo>
                    <a:cubicBezTo>
                      <a:pt x="27488" y="12204"/>
                      <a:pt x="27554" y="12128"/>
                      <a:pt x="27633" y="12068"/>
                    </a:cubicBezTo>
                    <a:cubicBezTo>
                      <a:pt x="30656" y="3250"/>
                      <a:pt x="23515" y="5771"/>
                      <a:pt x="21625" y="7927"/>
                    </a:cubicBezTo>
                    <a:cubicBezTo>
                      <a:pt x="20779" y="3332"/>
                      <a:pt x="16354" y="1"/>
                      <a:pt x="11591" y="805"/>
                    </a:cubicBezTo>
                    <a:cubicBezTo>
                      <a:pt x="6359" y="1686"/>
                      <a:pt x="6570" y="6688"/>
                      <a:pt x="8464" y="10447"/>
                    </a:cubicBezTo>
                    <a:cubicBezTo>
                      <a:pt x="7121" y="10134"/>
                      <a:pt x="1684" y="9043"/>
                      <a:pt x="853" y="10562"/>
                    </a:cubicBezTo>
                    <a:cubicBezTo>
                      <a:pt x="1" y="12115"/>
                      <a:pt x="2164" y="14219"/>
                      <a:pt x="3316" y="15342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3202225" y="1792138"/>
                <a:ext cx="2977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6699" extrusionOk="0">
                    <a:moveTo>
                      <a:pt x="11909" y="1"/>
                    </a:moveTo>
                    <a:cubicBezTo>
                      <a:pt x="10705" y="972"/>
                      <a:pt x="9191" y="1398"/>
                      <a:pt x="7635" y="1398"/>
                    </a:cubicBezTo>
                    <a:cubicBezTo>
                      <a:pt x="7541" y="1398"/>
                      <a:pt x="7447" y="1396"/>
                      <a:pt x="7353" y="1393"/>
                    </a:cubicBezTo>
                    <a:cubicBezTo>
                      <a:pt x="7238" y="1562"/>
                      <a:pt x="3526" y="6987"/>
                      <a:pt x="1898" y="9784"/>
                    </a:cubicBezTo>
                    <a:cubicBezTo>
                      <a:pt x="2925" y="9135"/>
                      <a:pt x="3990" y="8775"/>
                      <a:pt x="5180" y="8637"/>
                    </a:cubicBezTo>
                    <a:lnTo>
                      <a:pt x="5180" y="8637"/>
                    </a:lnTo>
                    <a:cubicBezTo>
                      <a:pt x="3629" y="11077"/>
                      <a:pt x="1971" y="13747"/>
                      <a:pt x="1" y="16699"/>
                    </a:cubicBezTo>
                    <a:cubicBezTo>
                      <a:pt x="171" y="16521"/>
                      <a:pt x="5610" y="10870"/>
                      <a:pt x="9219" y="6387"/>
                    </a:cubicBezTo>
                    <a:lnTo>
                      <a:pt x="9219" y="6387"/>
                    </a:lnTo>
                    <a:lnTo>
                      <a:pt x="6345" y="6749"/>
                    </a:lnTo>
                    <a:cubicBezTo>
                      <a:pt x="6661" y="6218"/>
                      <a:pt x="9953" y="2644"/>
                      <a:pt x="1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3366700" y="1792163"/>
                <a:ext cx="133225" cy="69625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2785" extrusionOk="0">
                    <a:moveTo>
                      <a:pt x="5329" y="1"/>
                    </a:moveTo>
                    <a:lnTo>
                      <a:pt x="5329" y="1"/>
                    </a:lnTo>
                    <a:cubicBezTo>
                      <a:pt x="4125" y="972"/>
                      <a:pt x="2613" y="1397"/>
                      <a:pt x="1057" y="1397"/>
                    </a:cubicBezTo>
                    <a:cubicBezTo>
                      <a:pt x="963" y="1397"/>
                      <a:pt x="868" y="1395"/>
                      <a:pt x="774" y="1392"/>
                    </a:cubicBezTo>
                    <a:cubicBezTo>
                      <a:pt x="743" y="1438"/>
                      <a:pt x="446" y="1871"/>
                      <a:pt x="0" y="2531"/>
                    </a:cubicBezTo>
                    <a:cubicBezTo>
                      <a:pt x="603" y="2704"/>
                      <a:pt x="1207" y="2784"/>
                      <a:pt x="1805" y="2784"/>
                    </a:cubicBezTo>
                    <a:cubicBezTo>
                      <a:pt x="2285" y="2784"/>
                      <a:pt x="2761" y="2733"/>
                      <a:pt x="3232" y="2635"/>
                    </a:cubicBezTo>
                    <a:cubicBezTo>
                      <a:pt x="3973" y="1747"/>
                      <a:pt x="4717" y="828"/>
                      <a:pt x="5329" y="1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3202225" y="2008063"/>
                <a:ext cx="156750" cy="20155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8062" extrusionOk="0">
                    <a:moveTo>
                      <a:pt x="6270" y="0"/>
                    </a:moveTo>
                    <a:cubicBezTo>
                      <a:pt x="5850" y="49"/>
                      <a:pt x="5434" y="129"/>
                      <a:pt x="5027" y="241"/>
                    </a:cubicBezTo>
                    <a:cubicBezTo>
                      <a:pt x="3520" y="2615"/>
                      <a:pt x="1907" y="5206"/>
                      <a:pt x="1" y="8062"/>
                    </a:cubicBezTo>
                    <a:cubicBezTo>
                      <a:pt x="89" y="7969"/>
                      <a:pt x="1627" y="6370"/>
                      <a:pt x="3591" y="4224"/>
                    </a:cubicBezTo>
                    <a:cubicBezTo>
                      <a:pt x="4537" y="2743"/>
                      <a:pt x="5420" y="1335"/>
                      <a:pt x="6270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3249650" y="1825713"/>
                <a:ext cx="167175" cy="2110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8441" extrusionOk="0">
                    <a:moveTo>
                      <a:pt x="6671" y="49"/>
                    </a:moveTo>
                    <a:lnTo>
                      <a:pt x="6686" y="1"/>
                    </a:lnTo>
                    <a:cubicBezTo>
                      <a:pt x="6278" y="48"/>
                      <a:pt x="5866" y="64"/>
                      <a:pt x="5456" y="50"/>
                    </a:cubicBezTo>
                    <a:cubicBezTo>
                      <a:pt x="5341" y="219"/>
                      <a:pt x="1627" y="5644"/>
                      <a:pt x="1" y="8441"/>
                    </a:cubicBezTo>
                    <a:cubicBezTo>
                      <a:pt x="482" y="8134"/>
                      <a:pt x="998" y="7883"/>
                      <a:pt x="1537" y="7692"/>
                    </a:cubicBezTo>
                    <a:cubicBezTo>
                      <a:pt x="3312" y="4778"/>
                      <a:pt x="6440" y="205"/>
                      <a:pt x="6546" y="50"/>
                    </a:cubicBezTo>
                    <a:cubicBezTo>
                      <a:pt x="6588" y="52"/>
                      <a:pt x="6630" y="48"/>
                      <a:pt x="6671" y="49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2901150" y="1771638"/>
                <a:ext cx="360825" cy="573100"/>
              </a:xfrm>
              <a:custGeom>
                <a:avLst/>
                <a:gdLst/>
                <a:ahLst/>
                <a:cxnLst/>
                <a:rect l="l" t="t" r="r" b="b"/>
                <a:pathLst>
                  <a:path w="14433" h="22924" extrusionOk="0">
                    <a:moveTo>
                      <a:pt x="14433" y="1"/>
                    </a:moveTo>
                    <a:lnTo>
                      <a:pt x="14433" y="1"/>
                    </a:lnTo>
                    <a:cubicBezTo>
                      <a:pt x="13342" y="475"/>
                      <a:pt x="10283" y="1810"/>
                      <a:pt x="8251" y="1810"/>
                    </a:cubicBezTo>
                    <a:cubicBezTo>
                      <a:pt x="8160" y="1810"/>
                      <a:pt x="8071" y="1807"/>
                      <a:pt x="7984" y="1801"/>
                    </a:cubicBezTo>
                    <a:cubicBezTo>
                      <a:pt x="6703" y="3329"/>
                      <a:pt x="4726" y="8462"/>
                      <a:pt x="3809" y="10315"/>
                    </a:cubicBezTo>
                    <a:cubicBezTo>
                      <a:pt x="4975" y="9600"/>
                      <a:pt x="6699" y="8916"/>
                      <a:pt x="8358" y="8900"/>
                    </a:cubicBezTo>
                    <a:lnTo>
                      <a:pt x="8358" y="8900"/>
                    </a:lnTo>
                    <a:cubicBezTo>
                      <a:pt x="5072" y="14875"/>
                      <a:pt x="266" y="22499"/>
                      <a:pt x="0" y="22924"/>
                    </a:cubicBezTo>
                    <a:cubicBezTo>
                      <a:pt x="355" y="22520"/>
                      <a:pt x="6011" y="15991"/>
                      <a:pt x="8281" y="13301"/>
                    </a:cubicBezTo>
                    <a:cubicBezTo>
                      <a:pt x="10293" y="10916"/>
                      <a:pt x="12124" y="8387"/>
                      <a:pt x="14067" y="5956"/>
                    </a:cubicBezTo>
                    <a:cubicBezTo>
                      <a:pt x="13844" y="5913"/>
                      <a:pt x="13585" y="5894"/>
                      <a:pt x="13304" y="5894"/>
                    </a:cubicBezTo>
                    <a:cubicBezTo>
                      <a:pt x="11696" y="5894"/>
                      <a:pt x="9396" y="6503"/>
                      <a:pt x="9396" y="6503"/>
                    </a:cubicBezTo>
                    <a:cubicBezTo>
                      <a:pt x="9396" y="6503"/>
                      <a:pt x="12282" y="2216"/>
                      <a:pt x="14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3074125" y="1771638"/>
                <a:ext cx="187850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3824" extrusionOk="0">
                    <a:moveTo>
                      <a:pt x="7514" y="1"/>
                    </a:moveTo>
                    <a:lnTo>
                      <a:pt x="7514" y="1"/>
                    </a:lnTo>
                    <a:cubicBezTo>
                      <a:pt x="6423" y="475"/>
                      <a:pt x="3364" y="1810"/>
                      <a:pt x="1332" y="1810"/>
                    </a:cubicBezTo>
                    <a:cubicBezTo>
                      <a:pt x="1241" y="1810"/>
                      <a:pt x="1152" y="1807"/>
                      <a:pt x="1065" y="1801"/>
                    </a:cubicBezTo>
                    <a:cubicBezTo>
                      <a:pt x="745" y="2183"/>
                      <a:pt x="381" y="2791"/>
                      <a:pt x="0" y="3517"/>
                    </a:cubicBezTo>
                    <a:cubicBezTo>
                      <a:pt x="500" y="3738"/>
                      <a:pt x="1042" y="3824"/>
                      <a:pt x="1579" y="3824"/>
                    </a:cubicBezTo>
                    <a:cubicBezTo>
                      <a:pt x="3101" y="3824"/>
                      <a:pt x="4594" y="3142"/>
                      <a:pt x="5045" y="2941"/>
                    </a:cubicBezTo>
                    <a:cubicBezTo>
                      <a:pt x="5849" y="1890"/>
                      <a:pt x="6731" y="808"/>
                      <a:pt x="7514" y="1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3236975" y="1771638"/>
                <a:ext cx="250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27" extrusionOk="0">
                    <a:moveTo>
                      <a:pt x="913" y="91"/>
                    </a:moveTo>
                    <a:cubicBezTo>
                      <a:pt x="942" y="61"/>
                      <a:pt x="971" y="31"/>
                      <a:pt x="1000" y="1"/>
                    </a:cubicBezTo>
                    <a:cubicBezTo>
                      <a:pt x="756" y="107"/>
                      <a:pt x="409" y="257"/>
                      <a:pt x="1" y="426"/>
                    </a:cubicBezTo>
                    <a:cubicBezTo>
                      <a:pt x="318" y="316"/>
                      <a:pt x="625" y="203"/>
                      <a:pt x="913" y="9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2901150" y="1978863"/>
                <a:ext cx="249050" cy="365875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14635" extrusionOk="0">
                    <a:moveTo>
                      <a:pt x="9961" y="0"/>
                    </a:moveTo>
                    <a:cubicBezTo>
                      <a:pt x="8685" y="13"/>
                      <a:pt x="7375" y="421"/>
                      <a:pt x="6304" y="935"/>
                    </a:cubicBezTo>
                    <a:cubicBezTo>
                      <a:pt x="6971" y="743"/>
                      <a:pt x="7669" y="618"/>
                      <a:pt x="8358" y="611"/>
                    </a:cubicBezTo>
                    <a:cubicBezTo>
                      <a:pt x="5072" y="6586"/>
                      <a:pt x="267" y="14210"/>
                      <a:pt x="0" y="14635"/>
                    </a:cubicBezTo>
                    <a:cubicBezTo>
                      <a:pt x="207" y="14399"/>
                      <a:pt x="2222" y="12075"/>
                      <a:pt x="4312" y="9647"/>
                    </a:cubicBezTo>
                    <a:cubicBezTo>
                      <a:pt x="6013" y="6862"/>
                      <a:pt x="8204" y="3196"/>
                      <a:pt x="9961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2996375" y="1814913"/>
                <a:ext cx="134825" cy="214650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8586" extrusionOk="0">
                    <a:moveTo>
                      <a:pt x="5392" y="0"/>
                    </a:moveTo>
                    <a:cubicBezTo>
                      <a:pt x="4958" y="66"/>
                      <a:pt x="4545" y="95"/>
                      <a:pt x="4175" y="70"/>
                    </a:cubicBezTo>
                    <a:cubicBezTo>
                      <a:pt x="2894" y="1598"/>
                      <a:pt x="917" y="6732"/>
                      <a:pt x="0" y="8585"/>
                    </a:cubicBezTo>
                    <a:cubicBezTo>
                      <a:pt x="487" y="8286"/>
                      <a:pt x="1073" y="7996"/>
                      <a:pt x="1709" y="7755"/>
                    </a:cubicBezTo>
                    <a:cubicBezTo>
                      <a:pt x="2569" y="5948"/>
                      <a:pt x="4177" y="1870"/>
                      <a:pt x="5392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2813750" y="1777238"/>
                <a:ext cx="173125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9835" extrusionOk="0">
                    <a:moveTo>
                      <a:pt x="6236" y="0"/>
                    </a:moveTo>
                    <a:cubicBezTo>
                      <a:pt x="5298" y="200"/>
                      <a:pt x="4305" y="339"/>
                      <a:pt x="3336" y="377"/>
                    </a:cubicBezTo>
                    <a:cubicBezTo>
                      <a:pt x="2332" y="2186"/>
                      <a:pt x="940" y="5086"/>
                      <a:pt x="896" y="5175"/>
                    </a:cubicBezTo>
                    <a:cubicBezTo>
                      <a:pt x="1012" y="5121"/>
                      <a:pt x="2824" y="4248"/>
                      <a:pt x="3698" y="3850"/>
                    </a:cubicBezTo>
                    <a:lnTo>
                      <a:pt x="3698" y="3850"/>
                    </a:lnTo>
                    <a:cubicBezTo>
                      <a:pt x="2381" y="5798"/>
                      <a:pt x="1330" y="7892"/>
                      <a:pt x="0" y="9835"/>
                    </a:cubicBezTo>
                    <a:cubicBezTo>
                      <a:pt x="1238" y="8580"/>
                      <a:pt x="6228" y="3058"/>
                      <a:pt x="6925" y="1692"/>
                    </a:cubicBezTo>
                    <a:lnTo>
                      <a:pt x="6925" y="1692"/>
                    </a:lnTo>
                    <a:cubicBezTo>
                      <a:pt x="6117" y="1794"/>
                      <a:pt x="4967" y="2081"/>
                      <a:pt x="4967" y="2081"/>
                    </a:cubicBezTo>
                    <a:cubicBezTo>
                      <a:pt x="5244" y="1550"/>
                      <a:pt x="5702" y="815"/>
                      <a:pt x="6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2885750" y="1777238"/>
                <a:ext cx="839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1366" extrusionOk="0">
                    <a:moveTo>
                      <a:pt x="3356" y="0"/>
                    </a:moveTo>
                    <a:cubicBezTo>
                      <a:pt x="2417" y="200"/>
                      <a:pt x="1425" y="338"/>
                      <a:pt x="454" y="377"/>
                    </a:cubicBezTo>
                    <a:cubicBezTo>
                      <a:pt x="309" y="638"/>
                      <a:pt x="157" y="924"/>
                      <a:pt x="0" y="1220"/>
                    </a:cubicBezTo>
                    <a:cubicBezTo>
                      <a:pt x="387" y="1319"/>
                      <a:pt x="769" y="1365"/>
                      <a:pt x="1146" y="1365"/>
                    </a:cubicBezTo>
                    <a:cubicBezTo>
                      <a:pt x="1655" y="1365"/>
                      <a:pt x="2153" y="1281"/>
                      <a:pt x="2638" y="1128"/>
                    </a:cubicBezTo>
                    <a:cubicBezTo>
                      <a:pt x="2850" y="781"/>
                      <a:pt x="3094" y="400"/>
                      <a:pt x="3356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1" name="Google Shape;1631;p58"/>
            <p:cNvSpPr/>
            <p:nvPr/>
          </p:nvSpPr>
          <p:spPr>
            <a:xfrm>
              <a:off x="4230746" y="1705908"/>
              <a:ext cx="125053" cy="171654"/>
            </a:xfrm>
            <a:custGeom>
              <a:avLst/>
              <a:gdLst/>
              <a:ahLst/>
              <a:cxnLst/>
              <a:rect l="l" t="t" r="r" b="b"/>
              <a:pathLst>
                <a:path w="3561" h="4888" extrusionOk="0">
                  <a:moveTo>
                    <a:pt x="3560" y="0"/>
                  </a:moveTo>
                  <a:cubicBezTo>
                    <a:pt x="3187" y="43"/>
                    <a:pt x="2812" y="76"/>
                    <a:pt x="2441" y="91"/>
                  </a:cubicBezTo>
                  <a:cubicBezTo>
                    <a:pt x="1437" y="1900"/>
                    <a:pt x="43" y="4800"/>
                    <a:pt x="1" y="4888"/>
                  </a:cubicBezTo>
                  <a:cubicBezTo>
                    <a:pt x="66" y="4859"/>
                    <a:pt x="669" y="4569"/>
                    <a:pt x="1339" y="4251"/>
                  </a:cubicBezTo>
                  <a:cubicBezTo>
                    <a:pt x="1813" y="3278"/>
                    <a:pt x="2742" y="1401"/>
                    <a:pt x="3468" y="91"/>
                  </a:cubicBezTo>
                  <a:cubicBezTo>
                    <a:pt x="3492" y="90"/>
                    <a:pt x="3517" y="87"/>
                    <a:pt x="3541" y="85"/>
                  </a:cubicBezTo>
                  <a:cubicBezTo>
                    <a:pt x="3547" y="58"/>
                    <a:pt x="3555" y="29"/>
                    <a:pt x="3560" y="0"/>
                  </a:cubicBezTo>
                  <a:close/>
                </a:path>
              </a:pathLst>
            </a:custGeom>
            <a:solidFill>
              <a:srgbClr val="FFAA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4189867" y="1838765"/>
              <a:ext cx="165930" cy="210178"/>
            </a:xfrm>
            <a:custGeom>
              <a:avLst/>
              <a:gdLst/>
              <a:ahLst/>
              <a:cxnLst/>
              <a:rect l="l" t="t" r="r" b="b"/>
              <a:pathLst>
                <a:path w="4725" h="5985" extrusionOk="0">
                  <a:moveTo>
                    <a:pt x="4724" y="0"/>
                  </a:moveTo>
                  <a:cubicBezTo>
                    <a:pt x="4338" y="176"/>
                    <a:pt x="3769" y="445"/>
                    <a:pt x="3242" y="695"/>
                  </a:cubicBezTo>
                  <a:cubicBezTo>
                    <a:pt x="2131" y="2439"/>
                    <a:pt x="1173" y="4269"/>
                    <a:pt x="0" y="5985"/>
                  </a:cubicBezTo>
                  <a:cubicBezTo>
                    <a:pt x="546" y="5430"/>
                    <a:pt x="1825" y="4044"/>
                    <a:pt x="3144" y="2552"/>
                  </a:cubicBezTo>
                  <a:cubicBezTo>
                    <a:pt x="3651" y="1689"/>
                    <a:pt x="4163" y="833"/>
                    <a:pt x="4724" y="0"/>
                  </a:cubicBezTo>
                  <a:close/>
                </a:path>
              </a:pathLst>
            </a:custGeom>
            <a:solidFill>
              <a:srgbClr val="FFAA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58"/>
          <p:cNvGrpSpPr/>
          <p:nvPr/>
        </p:nvGrpSpPr>
        <p:grpSpPr>
          <a:xfrm rot="-261097">
            <a:off x="903797" y="384385"/>
            <a:ext cx="1529370" cy="1024796"/>
            <a:chOff x="2546620" y="2111019"/>
            <a:chExt cx="2244570" cy="1490808"/>
          </a:xfrm>
        </p:grpSpPr>
        <p:sp>
          <p:nvSpPr>
            <p:cNvPr id="1634" name="Google Shape;1634;p58"/>
            <p:cNvSpPr/>
            <p:nvPr/>
          </p:nvSpPr>
          <p:spPr>
            <a:xfrm>
              <a:off x="2989557" y="3566464"/>
              <a:ext cx="31852" cy="35363"/>
            </a:xfrm>
            <a:custGeom>
              <a:avLst/>
              <a:gdLst/>
              <a:ahLst/>
              <a:cxnLst/>
              <a:rect l="l" t="t" r="r" b="b"/>
              <a:pathLst>
                <a:path w="907" h="1007" extrusionOk="0">
                  <a:moveTo>
                    <a:pt x="555" y="0"/>
                  </a:moveTo>
                  <a:cubicBezTo>
                    <a:pt x="125" y="215"/>
                    <a:pt x="1" y="528"/>
                    <a:pt x="25" y="535"/>
                  </a:cubicBezTo>
                  <a:cubicBezTo>
                    <a:pt x="44" y="543"/>
                    <a:pt x="213" y="753"/>
                    <a:pt x="288" y="1003"/>
                  </a:cubicBezTo>
                  <a:lnTo>
                    <a:pt x="288" y="1006"/>
                  </a:lnTo>
                  <a:cubicBezTo>
                    <a:pt x="319" y="985"/>
                    <a:pt x="343" y="965"/>
                    <a:pt x="365" y="951"/>
                  </a:cubicBezTo>
                  <a:cubicBezTo>
                    <a:pt x="432" y="906"/>
                    <a:pt x="793" y="712"/>
                    <a:pt x="850" y="645"/>
                  </a:cubicBezTo>
                  <a:cubicBezTo>
                    <a:pt x="907" y="578"/>
                    <a:pt x="657" y="6"/>
                    <a:pt x="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973297" y="3566323"/>
              <a:ext cx="35750" cy="33151"/>
            </a:xfrm>
            <a:custGeom>
              <a:avLst/>
              <a:gdLst/>
              <a:ahLst/>
              <a:cxnLst/>
              <a:rect l="l" t="t" r="r" b="b"/>
              <a:pathLst>
                <a:path w="1018" h="944" extrusionOk="0">
                  <a:moveTo>
                    <a:pt x="855" y="0"/>
                  </a:moveTo>
                  <a:cubicBezTo>
                    <a:pt x="622" y="0"/>
                    <a:pt x="216" y="22"/>
                    <a:pt x="123" y="165"/>
                  </a:cubicBezTo>
                  <a:cubicBezTo>
                    <a:pt x="0" y="354"/>
                    <a:pt x="34" y="943"/>
                    <a:pt x="35" y="943"/>
                  </a:cubicBezTo>
                  <a:cubicBezTo>
                    <a:pt x="181" y="628"/>
                    <a:pt x="488" y="539"/>
                    <a:pt x="488" y="539"/>
                  </a:cubicBezTo>
                  <a:cubicBezTo>
                    <a:pt x="464" y="532"/>
                    <a:pt x="588" y="219"/>
                    <a:pt x="1018" y="4"/>
                  </a:cubicBezTo>
                  <a:cubicBezTo>
                    <a:pt x="1002" y="3"/>
                    <a:pt x="940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736816" y="3422973"/>
              <a:ext cx="51974" cy="27567"/>
            </a:xfrm>
            <a:custGeom>
              <a:avLst/>
              <a:gdLst/>
              <a:ahLst/>
              <a:cxnLst/>
              <a:rect l="l" t="t" r="r" b="b"/>
              <a:pathLst>
                <a:path w="1480" h="785" extrusionOk="0">
                  <a:moveTo>
                    <a:pt x="1" y="0"/>
                  </a:moveTo>
                  <a:cubicBezTo>
                    <a:pt x="1" y="164"/>
                    <a:pt x="542" y="760"/>
                    <a:pt x="580" y="781"/>
                  </a:cubicBezTo>
                  <a:cubicBezTo>
                    <a:pt x="585" y="783"/>
                    <a:pt x="608" y="784"/>
                    <a:pt x="643" y="784"/>
                  </a:cubicBezTo>
                  <a:cubicBezTo>
                    <a:pt x="831" y="784"/>
                    <a:pt x="1373" y="749"/>
                    <a:pt x="1479" y="689"/>
                  </a:cubicBezTo>
                  <a:cubicBezTo>
                    <a:pt x="1319" y="598"/>
                    <a:pt x="1176" y="437"/>
                    <a:pt x="1176" y="437"/>
                  </a:cubicBezTo>
                  <a:cubicBezTo>
                    <a:pt x="1171" y="440"/>
                    <a:pt x="1164" y="441"/>
                    <a:pt x="1156" y="441"/>
                  </a:cubicBezTo>
                  <a:cubicBezTo>
                    <a:pt x="1011" y="441"/>
                    <a:pt x="375" y="3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736816" y="3387856"/>
              <a:ext cx="46215" cy="50604"/>
            </a:xfrm>
            <a:custGeom>
              <a:avLst/>
              <a:gdLst/>
              <a:ahLst/>
              <a:cxnLst/>
              <a:rect l="l" t="t" r="r" b="b"/>
              <a:pathLst>
                <a:path w="1316" h="1441" extrusionOk="0">
                  <a:moveTo>
                    <a:pt x="602" y="0"/>
                  </a:moveTo>
                  <a:cubicBezTo>
                    <a:pt x="593" y="0"/>
                    <a:pt x="586" y="3"/>
                    <a:pt x="580" y="8"/>
                  </a:cubicBezTo>
                  <a:cubicBezTo>
                    <a:pt x="281" y="278"/>
                    <a:pt x="1" y="840"/>
                    <a:pt x="1" y="1000"/>
                  </a:cubicBezTo>
                  <a:cubicBezTo>
                    <a:pt x="375" y="1039"/>
                    <a:pt x="1011" y="1441"/>
                    <a:pt x="1156" y="1441"/>
                  </a:cubicBezTo>
                  <a:cubicBezTo>
                    <a:pt x="1164" y="1441"/>
                    <a:pt x="1171" y="1440"/>
                    <a:pt x="1176" y="1437"/>
                  </a:cubicBezTo>
                  <a:cubicBezTo>
                    <a:pt x="1265" y="1383"/>
                    <a:pt x="1316" y="1121"/>
                    <a:pt x="1300" y="682"/>
                  </a:cubicBezTo>
                  <a:cubicBezTo>
                    <a:pt x="1044" y="372"/>
                    <a:pt x="713" y="0"/>
                    <a:pt x="6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778079" y="3411771"/>
              <a:ext cx="15873" cy="35398"/>
            </a:xfrm>
            <a:custGeom>
              <a:avLst/>
              <a:gdLst/>
              <a:ahLst/>
              <a:cxnLst/>
              <a:rect l="l" t="t" r="r" b="b"/>
              <a:pathLst>
                <a:path w="452" h="1008" extrusionOk="0">
                  <a:moveTo>
                    <a:pt x="125" y="1"/>
                  </a:moveTo>
                  <a:lnTo>
                    <a:pt x="125" y="1"/>
                  </a:lnTo>
                  <a:cubicBezTo>
                    <a:pt x="141" y="440"/>
                    <a:pt x="90" y="702"/>
                    <a:pt x="1" y="756"/>
                  </a:cubicBezTo>
                  <a:cubicBezTo>
                    <a:pt x="1" y="756"/>
                    <a:pt x="144" y="917"/>
                    <a:pt x="304" y="1008"/>
                  </a:cubicBezTo>
                  <a:cubicBezTo>
                    <a:pt x="434" y="936"/>
                    <a:pt x="451" y="411"/>
                    <a:pt x="451" y="411"/>
                  </a:cubicBezTo>
                  <a:cubicBezTo>
                    <a:pt x="451" y="411"/>
                    <a:pt x="304" y="222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3019687" y="3506237"/>
              <a:ext cx="43124" cy="22791"/>
            </a:xfrm>
            <a:custGeom>
              <a:avLst/>
              <a:gdLst/>
              <a:ahLst/>
              <a:cxnLst/>
              <a:rect l="l" t="t" r="r" b="b"/>
              <a:pathLst>
                <a:path w="1228" h="649" extrusionOk="0">
                  <a:moveTo>
                    <a:pt x="0" y="1"/>
                  </a:moveTo>
                  <a:cubicBezTo>
                    <a:pt x="0" y="139"/>
                    <a:pt x="448" y="631"/>
                    <a:pt x="479" y="645"/>
                  </a:cubicBezTo>
                  <a:cubicBezTo>
                    <a:pt x="484" y="647"/>
                    <a:pt x="509" y="649"/>
                    <a:pt x="545" y="649"/>
                  </a:cubicBezTo>
                  <a:cubicBezTo>
                    <a:pt x="713" y="649"/>
                    <a:pt x="1140" y="621"/>
                    <a:pt x="1227" y="571"/>
                  </a:cubicBezTo>
                  <a:cubicBezTo>
                    <a:pt x="1091" y="493"/>
                    <a:pt x="972" y="363"/>
                    <a:pt x="972" y="363"/>
                  </a:cubicBezTo>
                  <a:cubicBezTo>
                    <a:pt x="968" y="366"/>
                    <a:pt x="962" y="367"/>
                    <a:pt x="955" y="367"/>
                  </a:cubicBezTo>
                  <a:cubicBezTo>
                    <a:pt x="835" y="367"/>
                    <a:pt x="312" y="3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3019687" y="3477195"/>
              <a:ext cx="38313" cy="41930"/>
            </a:xfrm>
            <a:custGeom>
              <a:avLst/>
              <a:gdLst/>
              <a:ahLst/>
              <a:cxnLst/>
              <a:rect l="l" t="t" r="r" b="b"/>
              <a:pathLst>
                <a:path w="1091" h="1194" extrusionOk="0">
                  <a:moveTo>
                    <a:pt x="499" y="1"/>
                  </a:moveTo>
                  <a:cubicBezTo>
                    <a:pt x="491" y="1"/>
                    <a:pt x="484" y="3"/>
                    <a:pt x="479" y="8"/>
                  </a:cubicBezTo>
                  <a:cubicBezTo>
                    <a:pt x="230" y="229"/>
                    <a:pt x="0" y="696"/>
                    <a:pt x="0" y="828"/>
                  </a:cubicBezTo>
                  <a:cubicBezTo>
                    <a:pt x="311" y="857"/>
                    <a:pt x="834" y="1194"/>
                    <a:pt x="954" y="1194"/>
                  </a:cubicBezTo>
                  <a:cubicBezTo>
                    <a:pt x="962" y="1194"/>
                    <a:pt x="968" y="1193"/>
                    <a:pt x="972" y="1190"/>
                  </a:cubicBezTo>
                  <a:cubicBezTo>
                    <a:pt x="1047" y="1143"/>
                    <a:pt x="1090" y="926"/>
                    <a:pt x="1075" y="565"/>
                  </a:cubicBezTo>
                  <a:cubicBezTo>
                    <a:pt x="867" y="309"/>
                    <a:pt x="593" y="1"/>
                    <a:pt x="4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3053787" y="3497001"/>
              <a:ext cx="13239" cy="29323"/>
            </a:xfrm>
            <a:custGeom>
              <a:avLst/>
              <a:gdLst/>
              <a:ahLst/>
              <a:cxnLst/>
              <a:rect l="l" t="t" r="r" b="b"/>
              <a:pathLst>
                <a:path w="377" h="835" extrusionOk="0">
                  <a:moveTo>
                    <a:pt x="104" y="1"/>
                  </a:moveTo>
                  <a:lnTo>
                    <a:pt x="104" y="1"/>
                  </a:lnTo>
                  <a:cubicBezTo>
                    <a:pt x="119" y="362"/>
                    <a:pt x="76" y="579"/>
                    <a:pt x="1" y="625"/>
                  </a:cubicBezTo>
                  <a:cubicBezTo>
                    <a:pt x="1" y="625"/>
                    <a:pt x="120" y="756"/>
                    <a:pt x="256" y="834"/>
                  </a:cubicBezTo>
                  <a:cubicBezTo>
                    <a:pt x="360" y="774"/>
                    <a:pt x="377" y="339"/>
                    <a:pt x="377" y="339"/>
                  </a:cubicBezTo>
                  <a:cubicBezTo>
                    <a:pt x="377" y="339"/>
                    <a:pt x="256" y="183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2797675" y="3517966"/>
              <a:ext cx="27567" cy="12326"/>
            </a:xfrm>
            <a:custGeom>
              <a:avLst/>
              <a:gdLst/>
              <a:ahLst/>
              <a:cxnLst/>
              <a:rect l="l" t="t" r="r" b="b"/>
              <a:pathLst>
                <a:path w="785" h="351" extrusionOk="0">
                  <a:moveTo>
                    <a:pt x="32" y="1"/>
                  </a:moveTo>
                  <a:cubicBezTo>
                    <a:pt x="19" y="1"/>
                    <a:pt x="9" y="2"/>
                    <a:pt x="0" y="4"/>
                  </a:cubicBezTo>
                  <a:cubicBezTo>
                    <a:pt x="142" y="42"/>
                    <a:pt x="541" y="274"/>
                    <a:pt x="573" y="351"/>
                  </a:cubicBezTo>
                  <a:lnTo>
                    <a:pt x="784" y="228"/>
                  </a:lnTo>
                  <a:cubicBezTo>
                    <a:pt x="784" y="228"/>
                    <a:pt x="216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2817762" y="3525938"/>
              <a:ext cx="17137" cy="30377"/>
            </a:xfrm>
            <a:custGeom>
              <a:avLst/>
              <a:gdLst/>
              <a:ahLst/>
              <a:cxnLst/>
              <a:rect l="l" t="t" r="r" b="b"/>
              <a:pathLst>
                <a:path w="488" h="865" extrusionOk="0">
                  <a:moveTo>
                    <a:pt x="212" y="1"/>
                  </a:moveTo>
                  <a:lnTo>
                    <a:pt x="1" y="124"/>
                  </a:lnTo>
                  <a:cubicBezTo>
                    <a:pt x="28" y="204"/>
                    <a:pt x="41" y="738"/>
                    <a:pt x="41" y="738"/>
                  </a:cubicBezTo>
                  <a:cubicBezTo>
                    <a:pt x="164" y="792"/>
                    <a:pt x="293" y="834"/>
                    <a:pt x="425" y="864"/>
                  </a:cubicBezTo>
                  <a:cubicBezTo>
                    <a:pt x="487" y="738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2808105" y="3551855"/>
              <a:ext cx="24582" cy="10325"/>
            </a:xfrm>
            <a:custGeom>
              <a:avLst/>
              <a:gdLst/>
              <a:ahLst/>
              <a:cxnLst/>
              <a:rect l="l" t="t" r="r" b="b"/>
              <a:pathLst>
                <a:path w="700" h="294" extrusionOk="0">
                  <a:moveTo>
                    <a:pt x="281" y="0"/>
                  </a:moveTo>
                  <a:cubicBezTo>
                    <a:pt x="16" y="0"/>
                    <a:pt x="0" y="166"/>
                    <a:pt x="7" y="293"/>
                  </a:cubicBezTo>
                  <a:cubicBezTo>
                    <a:pt x="7" y="293"/>
                    <a:pt x="630" y="252"/>
                    <a:pt x="700" y="126"/>
                  </a:cubicBezTo>
                  <a:cubicBezTo>
                    <a:pt x="568" y="96"/>
                    <a:pt x="439" y="54"/>
                    <a:pt x="316" y="1"/>
                  </a:cubicBezTo>
                  <a:cubicBezTo>
                    <a:pt x="304" y="0"/>
                    <a:pt x="292" y="0"/>
                    <a:pt x="2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2790159" y="3518072"/>
              <a:ext cx="29042" cy="44108"/>
            </a:xfrm>
            <a:custGeom>
              <a:avLst/>
              <a:gdLst/>
              <a:ahLst/>
              <a:cxnLst/>
              <a:rect l="l" t="t" r="r" b="b"/>
              <a:pathLst>
                <a:path w="827" h="1256" extrusionOk="0">
                  <a:moveTo>
                    <a:pt x="213" y="1"/>
                  </a:moveTo>
                  <a:cubicBezTo>
                    <a:pt x="75" y="33"/>
                    <a:pt x="0" y="624"/>
                    <a:pt x="6" y="709"/>
                  </a:cubicBezTo>
                  <a:cubicBezTo>
                    <a:pt x="15" y="792"/>
                    <a:pt x="408" y="1255"/>
                    <a:pt x="514" y="1255"/>
                  </a:cubicBezTo>
                  <a:cubicBezTo>
                    <a:pt x="516" y="1255"/>
                    <a:pt x="517" y="1255"/>
                    <a:pt x="518" y="1255"/>
                  </a:cubicBezTo>
                  <a:cubicBezTo>
                    <a:pt x="511" y="1128"/>
                    <a:pt x="527" y="961"/>
                    <a:pt x="795" y="961"/>
                  </a:cubicBezTo>
                  <a:cubicBezTo>
                    <a:pt x="805" y="961"/>
                    <a:pt x="816" y="961"/>
                    <a:pt x="827" y="962"/>
                  </a:cubicBezTo>
                  <a:cubicBezTo>
                    <a:pt x="827" y="962"/>
                    <a:pt x="816" y="428"/>
                    <a:pt x="787" y="348"/>
                  </a:cubicBezTo>
                  <a:cubicBezTo>
                    <a:pt x="755" y="271"/>
                    <a:pt x="356" y="39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2941270" y="3341220"/>
              <a:ext cx="21281" cy="30868"/>
            </a:xfrm>
            <a:custGeom>
              <a:avLst/>
              <a:gdLst/>
              <a:ahLst/>
              <a:cxnLst/>
              <a:rect l="l" t="t" r="r" b="b"/>
              <a:pathLst>
                <a:path w="606" h="879" extrusionOk="0">
                  <a:moveTo>
                    <a:pt x="5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119" y="272"/>
                    <a:pt x="110" y="583"/>
                    <a:pt x="79" y="813"/>
                  </a:cubicBezTo>
                  <a:cubicBezTo>
                    <a:pt x="108" y="827"/>
                    <a:pt x="605" y="878"/>
                    <a:pt x="605" y="878"/>
                  </a:cubicBezTo>
                  <a:cubicBezTo>
                    <a:pt x="584" y="640"/>
                    <a:pt x="154" y="1"/>
                    <a:pt x="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2934949" y="3369735"/>
              <a:ext cx="28410" cy="42562"/>
            </a:xfrm>
            <a:custGeom>
              <a:avLst/>
              <a:gdLst/>
              <a:ahLst/>
              <a:cxnLst/>
              <a:rect l="l" t="t" r="r" b="b"/>
              <a:pathLst>
                <a:path w="809" h="1212" extrusionOk="0">
                  <a:moveTo>
                    <a:pt x="258" y="1"/>
                  </a:moveTo>
                  <a:cubicBezTo>
                    <a:pt x="243" y="116"/>
                    <a:pt x="216" y="229"/>
                    <a:pt x="181" y="341"/>
                  </a:cubicBezTo>
                  <a:cubicBezTo>
                    <a:pt x="181" y="341"/>
                    <a:pt x="0" y="938"/>
                    <a:pt x="127" y="1204"/>
                  </a:cubicBezTo>
                  <a:cubicBezTo>
                    <a:pt x="143" y="1209"/>
                    <a:pt x="159" y="1211"/>
                    <a:pt x="172" y="1211"/>
                  </a:cubicBezTo>
                  <a:cubicBezTo>
                    <a:pt x="186" y="1211"/>
                    <a:pt x="197" y="1209"/>
                    <a:pt x="206" y="1204"/>
                  </a:cubicBezTo>
                  <a:cubicBezTo>
                    <a:pt x="373" y="1132"/>
                    <a:pt x="808" y="307"/>
                    <a:pt x="785" y="66"/>
                  </a:cubicBezTo>
                  <a:cubicBezTo>
                    <a:pt x="785" y="66"/>
                    <a:pt x="288" y="15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2893861" y="3360183"/>
              <a:ext cx="47444" cy="51869"/>
            </a:xfrm>
            <a:custGeom>
              <a:avLst/>
              <a:gdLst/>
              <a:ahLst/>
              <a:cxnLst/>
              <a:rect l="l" t="t" r="r" b="b"/>
              <a:pathLst>
                <a:path w="1351" h="1477" extrusionOk="0">
                  <a:moveTo>
                    <a:pt x="212" y="0"/>
                  </a:moveTo>
                  <a:cubicBezTo>
                    <a:pt x="115" y="196"/>
                    <a:pt x="17" y="613"/>
                    <a:pt x="17" y="613"/>
                  </a:cubicBezTo>
                  <a:cubicBezTo>
                    <a:pt x="1" y="826"/>
                    <a:pt x="980" y="1416"/>
                    <a:pt x="1297" y="1476"/>
                  </a:cubicBezTo>
                  <a:cubicBezTo>
                    <a:pt x="1170" y="1210"/>
                    <a:pt x="1351" y="613"/>
                    <a:pt x="1351" y="613"/>
                  </a:cubicBezTo>
                  <a:lnTo>
                    <a:pt x="1351" y="613"/>
                  </a:lnTo>
                  <a:cubicBezTo>
                    <a:pt x="1351" y="613"/>
                    <a:pt x="1319" y="617"/>
                    <a:pt x="1265" y="617"/>
                  </a:cubicBezTo>
                  <a:cubicBezTo>
                    <a:pt x="1053" y="617"/>
                    <a:pt x="503" y="56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2901306" y="3341255"/>
              <a:ext cx="44108" cy="40596"/>
            </a:xfrm>
            <a:custGeom>
              <a:avLst/>
              <a:gdLst/>
              <a:ahLst/>
              <a:cxnLst/>
              <a:rect l="l" t="t" r="r" b="b"/>
              <a:pathLst>
                <a:path w="1256" h="1156" extrusionOk="0">
                  <a:moveTo>
                    <a:pt x="1139" y="0"/>
                  </a:moveTo>
                  <a:cubicBezTo>
                    <a:pt x="993" y="6"/>
                    <a:pt x="98" y="344"/>
                    <a:pt x="0" y="539"/>
                  </a:cubicBezTo>
                  <a:cubicBezTo>
                    <a:pt x="291" y="1099"/>
                    <a:pt x="841" y="1156"/>
                    <a:pt x="1053" y="1156"/>
                  </a:cubicBezTo>
                  <a:cubicBezTo>
                    <a:pt x="1107" y="1156"/>
                    <a:pt x="1139" y="1152"/>
                    <a:pt x="1139" y="1152"/>
                  </a:cubicBezTo>
                  <a:cubicBezTo>
                    <a:pt x="1175" y="1040"/>
                    <a:pt x="1201" y="927"/>
                    <a:pt x="1217" y="812"/>
                  </a:cubicBezTo>
                  <a:cubicBezTo>
                    <a:pt x="1248" y="583"/>
                    <a:pt x="1256" y="271"/>
                    <a:pt x="1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3066604" y="3400814"/>
              <a:ext cx="47163" cy="52360"/>
            </a:xfrm>
            <a:custGeom>
              <a:avLst/>
              <a:gdLst/>
              <a:ahLst/>
              <a:cxnLst/>
              <a:rect l="l" t="t" r="r" b="b"/>
              <a:pathLst>
                <a:path w="1343" h="1491" extrusionOk="0">
                  <a:moveTo>
                    <a:pt x="820" y="1"/>
                  </a:moveTo>
                  <a:cubicBezTo>
                    <a:pt x="184" y="322"/>
                    <a:pt x="0" y="786"/>
                    <a:pt x="35" y="795"/>
                  </a:cubicBezTo>
                  <a:cubicBezTo>
                    <a:pt x="69" y="806"/>
                    <a:pt x="315" y="1118"/>
                    <a:pt x="425" y="1489"/>
                  </a:cubicBezTo>
                  <a:lnTo>
                    <a:pt x="425" y="1491"/>
                  </a:lnTo>
                  <a:cubicBezTo>
                    <a:pt x="471" y="1463"/>
                    <a:pt x="505" y="1431"/>
                    <a:pt x="536" y="1412"/>
                  </a:cubicBezTo>
                  <a:cubicBezTo>
                    <a:pt x="636" y="1343"/>
                    <a:pt x="1173" y="1055"/>
                    <a:pt x="1256" y="959"/>
                  </a:cubicBezTo>
                  <a:cubicBezTo>
                    <a:pt x="1342" y="856"/>
                    <a:pt x="974" y="12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3044235" y="3428733"/>
              <a:ext cx="37295" cy="28129"/>
            </a:xfrm>
            <a:custGeom>
              <a:avLst/>
              <a:gdLst/>
              <a:ahLst/>
              <a:cxnLst/>
              <a:rect l="l" t="t" r="r" b="b"/>
              <a:pathLst>
                <a:path w="1062" h="801" extrusionOk="0">
                  <a:moveTo>
                    <a:pt x="672" y="0"/>
                  </a:moveTo>
                  <a:cubicBezTo>
                    <a:pt x="672" y="0"/>
                    <a:pt x="219" y="129"/>
                    <a:pt x="0" y="598"/>
                  </a:cubicBezTo>
                  <a:cubicBezTo>
                    <a:pt x="0" y="598"/>
                    <a:pt x="302" y="753"/>
                    <a:pt x="620" y="794"/>
                  </a:cubicBezTo>
                  <a:cubicBezTo>
                    <a:pt x="657" y="799"/>
                    <a:pt x="692" y="801"/>
                    <a:pt x="724" y="801"/>
                  </a:cubicBezTo>
                  <a:cubicBezTo>
                    <a:pt x="881" y="801"/>
                    <a:pt x="985" y="748"/>
                    <a:pt x="1062" y="696"/>
                  </a:cubicBezTo>
                  <a:lnTo>
                    <a:pt x="1062" y="694"/>
                  </a:lnTo>
                  <a:cubicBezTo>
                    <a:pt x="952" y="323"/>
                    <a:pt x="706" y="11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3042444" y="3400674"/>
              <a:ext cx="52992" cy="49094"/>
            </a:xfrm>
            <a:custGeom>
              <a:avLst/>
              <a:gdLst/>
              <a:ahLst/>
              <a:cxnLst/>
              <a:rect l="l" t="t" r="r" b="b"/>
              <a:pathLst>
                <a:path w="1509" h="1398" extrusionOk="0">
                  <a:moveTo>
                    <a:pt x="1278" y="0"/>
                  </a:moveTo>
                  <a:cubicBezTo>
                    <a:pt x="935" y="0"/>
                    <a:pt x="322" y="30"/>
                    <a:pt x="184" y="241"/>
                  </a:cubicBezTo>
                  <a:cubicBezTo>
                    <a:pt x="1" y="526"/>
                    <a:pt x="51" y="1397"/>
                    <a:pt x="51" y="1397"/>
                  </a:cubicBezTo>
                  <a:cubicBezTo>
                    <a:pt x="270" y="928"/>
                    <a:pt x="723" y="799"/>
                    <a:pt x="723" y="799"/>
                  </a:cubicBezTo>
                  <a:cubicBezTo>
                    <a:pt x="688" y="790"/>
                    <a:pt x="872" y="326"/>
                    <a:pt x="1508" y="5"/>
                  </a:cubicBezTo>
                  <a:cubicBezTo>
                    <a:pt x="1486" y="4"/>
                    <a:pt x="1398" y="0"/>
                    <a:pt x="1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2948575" y="3474702"/>
              <a:ext cx="18015" cy="26865"/>
            </a:xfrm>
            <a:custGeom>
              <a:avLst/>
              <a:gdLst/>
              <a:ahLst/>
              <a:cxnLst/>
              <a:rect l="l" t="t" r="r" b="b"/>
              <a:pathLst>
                <a:path w="513" h="765" extrusionOk="0">
                  <a:moveTo>
                    <a:pt x="512" y="1"/>
                  </a:moveTo>
                  <a:lnTo>
                    <a:pt x="512" y="1"/>
                  </a:lnTo>
                  <a:cubicBezTo>
                    <a:pt x="438" y="142"/>
                    <a:pt x="93" y="500"/>
                    <a:pt x="1" y="511"/>
                  </a:cubicBezTo>
                  <a:lnTo>
                    <a:pt x="79" y="764"/>
                  </a:lnTo>
                  <a:cubicBezTo>
                    <a:pt x="79" y="764"/>
                    <a:pt x="512" y="155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2917812" y="3488608"/>
              <a:ext cx="33537" cy="14539"/>
            </a:xfrm>
            <a:custGeom>
              <a:avLst/>
              <a:gdLst/>
              <a:ahLst/>
              <a:cxnLst/>
              <a:rect l="l" t="t" r="r" b="b"/>
              <a:pathLst>
                <a:path w="955" h="414" extrusionOk="0">
                  <a:moveTo>
                    <a:pt x="231" y="0"/>
                  </a:moveTo>
                  <a:cubicBezTo>
                    <a:pt x="144" y="117"/>
                    <a:pt x="67" y="240"/>
                    <a:pt x="1" y="368"/>
                  </a:cubicBezTo>
                  <a:cubicBezTo>
                    <a:pt x="39" y="402"/>
                    <a:pt x="158" y="414"/>
                    <a:pt x="299" y="414"/>
                  </a:cubicBezTo>
                  <a:cubicBezTo>
                    <a:pt x="582" y="414"/>
                    <a:pt x="955" y="368"/>
                    <a:pt x="955" y="368"/>
                  </a:cubicBezTo>
                  <a:lnTo>
                    <a:pt x="877" y="115"/>
                  </a:lnTo>
                  <a:cubicBezTo>
                    <a:pt x="873" y="116"/>
                    <a:pt x="869" y="116"/>
                    <a:pt x="864" y="116"/>
                  </a:cubicBezTo>
                  <a:cubicBezTo>
                    <a:pt x="748" y="116"/>
                    <a:pt x="231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2913808" y="3474702"/>
              <a:ext cx="15206" cy="26865"/>
            </a:xfrm>
            <a:custGeom>
              <a:avLst/>
              <a:gdLst/>
              <a:ahLst/>
              <a:cxnLst/>
              <a:rect l="l" t="t" r="r" b="b"/>
              <a:pathLst>
                <a:path w="433" h="765" extrusionOk="0">
                  <a:moveTo>
                    <a:pt x="115" y="1"/>
                  </a:moveTo>
                  <a:cubicBezTo>
                    <a:pt x="115" y="1"/>
                    <a:pt x="1" y="663"/>
                    <a:pt x="115" y="764"/>
                  </a:cubicBezTo>
                  <a:cubicBezTo>
                    <a:pt x="181" y="636"/>
                    <a:pt x="258" y="513"/>
                    <a:pt x="345" y="396"/>
                  </a:cubicBezTo>
                  <a:cubicBezTo>
                    <a:pt x="432" y="93"/>
                    <a:pt x="255" y="26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2917812" y="3460830"/>
              <a:ext cx="48778" cy="31852"/>
            </a:xfrm>
            <a:custGeom>
              <a:avLst/>
              <a:gdLst/>
              <a:ahLst/>
              <a:cxnLst/>
              <a:rect l="l" t="t" r="r" b="b"/>
              <a:pathLst>
                <a:path w="1389" h="907" extrusionOk="0">
                  <a:moveTo>
                    <a:pt x="694" y="0"/>
                  </a:moveTo>
                  <a:cubicBezTo>
                    <a:pt x="589" y="0"/>
                    <a:pt x="18" y="290"/>
                    <a:pt x="1" y="396"/>
                  </a:cubicBezTo>
                  <a:cubicBezTo>
                    <a:pt x="142" y="421"/>
                    <a:pt x="319" y="488"/>
                    <a:pt x="231" y="791"/>
                  </a:cubicBezTo>
                  <a:cubicBezTo>
                    <a:pt x="231" y="791"/>
                    <a:pt x="748" y="907"/>
                    <a:pt x="864" y="907"/>
                  </a:cubicBezTo>
                  <a:cubicBezTo>
                    <a:pt x="869" y="907"/>
                    <a:pt x="873" y="907"/>
                    <a:pt x="877" y="906"/>
                  </a:cubicBezTo>
                  <a:cubicBezTo>
                    <a:pt x="969" y="895"/>
                    <a:pt x="1314" y="537"/>
                    <a:pt x="1388" y="396"/>
                  </a:cubicBezTo>
                  <a:cubicBezTo>
                    <a:pt x="1388" y="244"/>
                    <a:pt x="792" y="18"/>
                    <a:pt x="700" y="0"/>
                  </a:cubicBezTo>
                  <a:cubicBezTo>
                    <a:pt x="698" y="0"/>
                    <a:pt x="696" y="0"/>
                    <a:pt x="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2683578" y="3354213"/>
              <a:ext cx="17910" cy="26900"/>
            </a:xfrm>
            <a:custGeom>
              <a:avLst/>
              <a:gdLst/>
              <a:ahLst/>
              <a:cxnLst/>
              <a:rect l="l" t="t" r="r" b="b"/>
              <a:pathLst>
                <a:path w="510" h="766" extrusionOk="0">
                  <a:moveTo>
                    <a:pt x="509" y="0"/>
                  </a:moveTo>
                  <a:lnTo>
                    <a:pt x="509" y="0"/>
                  </a:lnTo>
                  <a:cubicBezTo>
                    <a:pt x="430" y="144"/>
                    <a:pt x="89" y="499"/>
                    <a:pt x="0" y="512"/>
                  </a:cubicBezTo>
                  <a:lnTo>
                    <a:pt x="74" y="766"/>
                  </a:lnTo>
                  <a:cubicBezTo>
                    <a:pt x="74" y="766"/>
                    <a:pt x="509" y="155"/>
                    <a:pt x="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2652639" y="3368085"/>
              <a:ext cx="33537" cy="14609"/>
            </a:xfrm>
            <a:custGeom>
              <a:avLst/>
              <a:gdLst/>
              <a:ahLst/>
              <a:cxnLst/>
              <a:rect l="l" t="t" r="r" b="b"/>
              <a:pathLst>
                <a:path w="955" h="416" extrusionOk="0">
                  <a:moveTo>
                    <a:pt x="230" y="1"/>
                  </a:moveTo>
                  <a:cubicBezTo>
                    <a:pt x="144" y="118"/>
                    <a:pt x="67" y="242"/>
                    <a:pt x="0" y="371"/>
                  </a:cubicBezTo>
                  <a:cubicBezTo>
                    <a:pt x="39" y="404"/>
                    <a:pt x="158" y="416"/>
                    <a:pt x="299" y="416"/>
                  </a:cubicBezTo>
                  <a:cubicBezTo>
                    <a:pt x="582" y="416"/>
                    <a:pt x="955" y="371"/>
                    <a:pt x="955" y="371"/>
                  </a:cubicBezTo>
                  <a:lnTo>
                    <a:pt x="881" y="117"/>
                  </a:lnTo>
                  <a:cubicBezTo>
                    <a:pt x="878" y="117"/>
                    <a:pt x="873" y="117"/>
                    <a:pt x="868" y="117"/>
                  </a:cubicBezTo>
                  <a:cubicBezTo>
                    <a:pt x="746" y="117"/>
                    <a:pt x="230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2648601" y="3354213"/>
              <a:ext cx="15241" cy="26900"/>
            </a:xfrm>
            <a:custGeom>
              <a:avLst/>
              <a:gdLst/>
              <a:ahLst/>
              <a:cxnLst/>
              <a:rect l="l" t="t" r="r" b="b"/>
              <a:pathLst>
                <a:path w="434" h="766" extrusionOk="0">
                  <a:moveTo>
                    <a:pt x="115" y="0"/>
                  </a:moveTo>
                  <a:cubicBezTo>
                    <a:pt x="115" y="0"/>
                    <a:pt x="1" y="666"/>
                    <a:pt x="115" y="766"/>
                  </a:cubicBezTo>
                  <a:cubicBezTo>
                    <a:pt x="182" y="637"/>
                    <a:pt x="259" y="513"/>
                    <a:pt x="345" y="396"/>
                  </a:cubicBezTo>
                  <a:cubicBezTo>
                    <a:pt x="434" y="92"/>
                    <a:pt x="256" y="29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2652639" y="3340412"/>
              <a:ext cx="48848" cy="31816"/>
            </a:xfrm>
            <a:custGeom>
              <a:avLst/>
              <a:gdLst/>
              <a:ahLst/>
              <a:cxnLst/>
              <a:rect l="l" t="t" r="r" b="b"/>
              <a:pathLst>
                <a:path w="1391" h="906" extrusionOk="0">
                  <a:moveTo>
                    <a:pt x="696" y="1"/>
                  </a:moveTo>
                  <a:cubicBezTo>
                    <a:pt x="585" y="1"/>
                    <a:pt x="17" y="287"/>
                    <a:pt x="0" y="394"/>
                  </a:cubicBezTo>
                  <a:cubicBezTo>
                    <a:pt x="141" y="423"/>
                    <a:pt x="319" y="486"/>
                    <a:pt x="229" y="790"/>
                  </a:cubicBezTo>
                  <a:cubicBezTo>
                    <a:pt x="229" y="790"/>
                    <a:pt x="746" y="905"/>
                    <a:pt x="868" y="905"/>
                  </a:cubicBezTo>
                  <a:cubicBezTo>
                    <a:pt x="873" y="905"/>
                    <a:pt x="878" y="905"/>
                    <a:pt x="881" y="905"/>
                  </a:cubicBezTo>
                  <a:cubicBezTo>
                    <a:pt x="970" y="892"/>
                    <a:pt x="1311" y="537"/>
                    <a:pt x="1390" y="394"/>
                  </a:cubicBezTo>
                  <a:cubicBezTo>
                    <a:pt x="1390" y="246"/>
                    <a:pt x="789" y="16"/>
                    <a:pt x="703" y="1"/>
                  </a:cubicBezTo>
                  <a:cubicBezTo>
                    <a:pt x="701" y="1"/>
                    <a:pt x="699" y="1"/>
                    <a:pt x="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8"/>
            <p:cNvSpPr/>
            <p:nvPr/>
          </p:nvSpPr>
          <p:spPr>
            <a:xfrm>
              <a:off x="2546620" y="2965849"/>
              <a:ext cx="735817" cy="380779"/>
            </a:xfrm>
            <a:custGeom>
              <a:avLst/>
              <a:gdLst/>
              <a:ahLst/>
              <a:cxnLst/>
              <a:rect l="l" t="t" r="r" b="b"/>
              <a:pathLst>
                <a:path w="20953" h="10843" extrusionOk="0">
                  <a:moveTo>
                    <a:pt x="11001" y="1"/>
                  </a:moveTo>
                  <a:cubicBezTo>
                    <a:pt x="8731" y="1"/>
                    <a:pt x="7957" y="2671"/>
                    <a:pt x="8415" y="4559"/>
                  </a:cubicBezTo>
                  <a:cubicBezTo>
                    <a:pt x="7470" y="3888"/>
                    <a:pt x="5462" y="3135"/>
                    <a:pt x="3762" y="3135"/>
                  </a:cubicBezTo>
                  <a:cubicBezTo>
                    <a:pt x="2809" y="3135"/>
                    <a:pt x="1953" y="3372"/>
                    <a:pt x="1436" y="3994"/>
                  </a:cubicBezTo>
                  <a:cubicBezTo>
                    <a:pt x="0" y="5726"/>
                    <a:pt x="3019" y="6712"/>
                    <a:pt x="4344" y="6820"/>
                  </a:cubicBezTo>
                  <a:cubicBezTo>
                    <a:pt x="2673" y="7437"/>
                    <a:pt x="2002" y="9696"/>
                    <a:pt x="3529" y="9696"/>
                  </a:cubicBezTo>
                  <a:cubicBezTo>
                    <a:pt x="4002" y="9696"/>
                    <a:pt x="4685" y="9479"/>
                    <a:pt x="5616" y="8930"/>
                  </a:cubicBezTo>
                  <a:cubicBezTo>
                    <a:pt x="5825" y="10332"/>
                    <a:pt x="6893" y="10842"/>
                    <a:pt x="8115" y="10842"/>
                  </a:cubicBezTo>
                  <a:cubicBezTo>
                    <a:pt x="9450" y="10842"/>
                    <a:pt x="10969" y="10234"/>
                    <a:pt x="11761" y="9516"/>
                  </a:cubicBezTo>
                  <a:cubicBezTo>
                    <a:pt x="13896" y="10096"/>
                    <a:pt x="15359" y="10315"/>
                    <a:pt x="16309" y="10315"/>
                  </a:cubicBezTo>
                  <a:cubicBezTo>
                    <a:pt x="18949" y="10315"/>
                    <a:pt x="17620" y="8618"/>
                    <a:pt x="15742" y="8248"/>
                  </a:cubicBezTo>
                  <a:cubicBezTo>
                    <a:pt x="17168" y="7748"/>
                    <a:pt x="20952" y="6673"/>
                    <a:pt x="19906" y="4558"/>
                  </a:cubicBezTo>
                  <a:cubicBezTo>
                    <a:pt x="19465" y="3663"/>
                    <a:pt x="18696" y="3305"/>
                    <a:pt x="17827" y="3305"/>
                  </a:cubicBezTo>
                  <a:cubicBezTo>
                    <a:pt x="16493" y="3305"/>
                    <a:pt x="14925" y="4151"/>
                    <a:pt x="13957" y="5197"/>
                  </a:cubicBezTo>
                  <a:cubicBezTo>
                    <a:pt x="14089" y="3307"/>
                    <a:pt x="13793" y="339"/>
                    <a:pt x="11407" y="28"/>
                  </a:cubicBezTo>
                  <a:cubicBezTo>
                    <a:pt x="11267" y="10"/>
                    <a:pt x="11131" y="1"/>
                    <a:pt x="1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8"/>
            <p:cNvSpPr/>
            <p:nvPr/>
          </p:nvSpPr>
          <p:spPr>
            <a:xfrm>
              <a:off x="2546620" y="2954998"/>
              <a:ext cx="735817" cy="427450"/>
            </a:xfrm>
            <a:custGeom>
              <a:avLst/>
              <a:gdLst/>
              <a:ahLst/>
              <a:cxnLst/>
              <a:rect l="l" t="t" r="r" b="b"/>
              <a:pathLst>
                <a:path w="20953" h="12172" extrusionOk="0">
                  <a:moveTo>
                    <a:pt x="4344" y="7129"/>
                  </a:moveTo>
                  <a:cubicBezTo>
                    <a:pt x="3019" y="7021"/>
                    <a:pt x="0" y="6035"/>
                    <a:pt x="1436" y="4303"/>
                  </a:cubicBezTo>
                  <a:cubicBezTo>
                    <a:pt x="2873" y="2572"/>
                    <a:pt x="6940" y="3821"/>
                    <a:pt x="8415" y="4868"/>
                  </a:cubicBezTo>
                  <a:cubicBezTo>
                    <a:pt x="7931" y="2872"/>
                    <a:pt x="8824" y="1"/>
                    <a:pt x="11407" y="337"/>
                  </a:cubicBezTo>
                  <a:cubicBezTo>
                    <a:pt x="13793" y="648"/>
                    <a:pt x="14089" y="3616"/>
                    <a:pt x="13957" y="5506"/>
                  </a:cubicBezTo>
                  <a:cubicBezTo>
                    <a:pt x="15556" y="3780"/>
                    <a:pt x="18786" y="2598"/>
                    <a:pt x="19906" y="4867"/>
                  </a:cubicBezTo>
                  <a:cubicBezTo>
                    <a:pt x="20952" y="6982"/>
                    <a:pt x="17168" y="8057"/>
                    <a:pt x="15742" y="8557"/>
                  </a:cubicBezTo>
                  <a:cubicBezTo>
                    <a:pt x="18296" y="9061"/>
                    <a:pt x="19834" y="12017"/>
                    <a:pt x="11761" y="9825"/>
                  </a:cubicBezTo>
                  <a:cubicBezTo>
                    <a:pt x="10244" y="11201"/>
                    <a:pt x="6055" y="12172"/>
                    <a:pt x="5616" y="9239"/>
                  </a:cubicBezTo>
                  <a:cubicBezTo>
                    <a:pt x="1682" y="11561"/>
                    <a:pt x="2156" y="7937"/>
                    <a:pt x="4344" y="71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3366894" y="3302169"/>
              <a:ext cx="39823" cy="35293"/>
            </a:xfrm>
            <a:custGeom>
              <a:avLst/>
              <a:gdLst/>
              <a:ahLst/>
              <a:cxnLst/>
              <a:rect l="l" t="t" r="r" b="b"/>
              <a:pathLst>
                <a:path w="1134" h="1005" extrusionOk="0">
                  <a:moveTo>
                    <a:pt x="879" y="1"/>
                  </a:moveTo>
                  <a:cubicBezTo>
                    <a:pt x="311" y="1"/>
                    <a:pt x="1" y="242"/>
                    <a:pt x="20" y="268"/>
                  </a:cubicBezTo>
                  <a:cubicBezTo>
                    <a:pt x="40" y="289"/>
                    <a:pt x="89" y="657"/>
                    <a:pt x="3" y="1001"/>
                  </a:cubicBezTo>
                  <a:lnTo>
                    <a:pt x="1" y="1005"/>
                  </a:lnTo>
                  <a:cubicBezTo>
                    <a:pt x="50" y="998"/>
                    <a:pt x="89" y="993"/>
                    <a:pt x="128" y="990"/>
                  </a:cubicBezTo>
                  <a:cubicBezTo>
                    <a:pt x="139" y="989"/>
                    <a:pt x="152" y="989"/>
                    <a:pt x="169" y="989"/>
                  </a:cubicBezTo>
                  <a:cubicBezTo>
                    <a:pt x="262" y="989"/>
                    <a:pt x="446" y="996"/>
                    <a:pt x="611" y="996"/>
                  </a:cubicBezTo>
                  <a:cubicBezTo>
                    <a:pt x="745" y="996"/>
                    <a:pt x="866" y="992"/>
                    <a:pt x="914" y="975"/>
                  </a:cubicBezTo>
                  <a:cubicBezTo>
                    <a:pt x="1031" y="934"/>
                    <a:pt x="1133" y="86"/>
                    <a:pt x="1023" y="6"/>
                  </a:cubicBezTo>
                  <a:cubicBezTo>
                    <a:pt x="973" y="2"/>
                    <a:pt x="925" y="1"/>
                    <a:pt x="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3339011" y="3310703"/>
              <a:ext cx="31079" cy="26795"/>
            </a:xfrm>
            <a:custGeom>
              <a:avLst/>
              <a:gdLst/>
              <a:ahLst/>
              <a:cxnLst/>
              <a:rect l="l" t="t" r="r" b="b"/>
              <a:pathLst>
                <a:path w="885" h="763" extrusionOk="0">
                  <a:moveTo>
                    <a:pt x="590" y="1"/>
                  </a:moveTo>
                  <a:cubicBezTo>
                    <a:pt x="432" y="1"/>
                    <a:pt x="212" y="34"/>
                    <a:pt x="0" y="179"/>
                  </a:cubicBezTo>
                  <a:cubicBezTo>
                    <a:pt x="0" y="179"/>
                    <a:pt x="160" y="447"/>
                    <a:pt x="399" y="627"/>
                  </a:cubicBezTo>
                  <a:cubicBezTo>
                    <a:pt x="542" y="741"/>
                    <a:pt x="671" y="762"/>
                    <a:pt x="770" y="762"/>
                  </a:cubicBezTo>
                  <a:cubicBezTo>
                    <a:pt x="778" y="762"/>
                    <a:pt x="787" y="762"/>
                    <a:pt x="795" y="762"/>
                  </a:cubicBezTo>
                  <a:lnTo>
                    <a:pt x="797" y="758"/>
                  </a:lnTo>
                  <a:cubicBezTo>
                    <a:pt x="884" y="414"/>
                    <a:pt x="834" y="46"/>
                    <a:pt x="814" y="25"/>
                  </a:cubicBezTo>
                  <a:cubicBezTo>
                    <a:pt x="814" y="25"/>
                    <a:pt x="725" y="1"/>
                    <a:pt x="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3339011" y="3286156"/>
              <a:ext cx="63773" cy="30868"/>
            </a:xfrm>
            <a:custGeom>
              <a:avLst/>
              <a:gdLst/>
              <a:ahLst/>
              <a:cxnLst/>
              <a:rect l="l" t="t" r="r" b="b"/>
              <a:pathLst>
                <a:path w="1816" h="879" extrusionOk="0">
                  <a:moveTo>
                    <a:pt x="766" y="0"/>
                  </a:moveTo>
                  <a:cubicBezTo>
                    <a:pt x="722" y="0"/>
                    <a:pt x="684" y="7"/>
                    <a:pt x="652" y="23"/>
                  </a:cubicBezTo>
                  <a:cubicBezTo>
                    <a:pt x="373" y="163"/>
                    <a:pt x="0" y="878"/>
                    <a:pt x="0" y="878"/>
                  </a:cubicBezTo>
                  <a:cubicBezTo>
                    <a:pt x="212" y="733"/>
                    <a:pt x="432" y="700"/>
                    <a:pt x="590" y="700"/>
                  </a:cubicBezTo>
                  <a:cubicBezTo>
                    <a:pt x="725" y="700"/>
                    <a:pt x="814" y="724"/>
                    <a:pt x="814" y="724"/>
                  </a:cubicBezTo>
                  <a:cubicBezTo>
                    <a:pt x="795" y="698"/>
                    <a:pt x="1104" y="457"/>
                    <a:pt x="1672" y="457"/>
                  </a:cubicBezTo>
                  <a:cubicBezTo>
                    <a:pt x="1718" y="457"/>
                    <a:pt x="1766" y="458"/>
                    <a:pt x="1816" y="462"/>
                  </a:cubicBezTo>
                  <a:cubicBezTo>
                    <a:pt x="1756" y="426"/>
                    <a:pt x="1107" y="0"/>
                    <a:pt x="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3689870" y="3435194"/>
              <a:ext cx="39964" cy="35223"/>
            </a:xfrm>
            <a:custGeom>
              <a:avLst/>
              <a:gdLst/>
              <a:ahLst/>
              <a:cxnLst/>
              <a:rect l="l" t="t" r="r" b="b"/>
              <a:pathLst>
                <a:path w="1138" h="1003" extrusionOk="0">
                  <a:moveTo>
                    <a:pt x="870" y="0"/>
                  </a:moveTo>
                  <a:cubicBezTo>
                    <a:pt x="310" y="0"/>
                    <a:pt x="1" y="241"/>
                    <a:pt x="22" y="263"/>
                  </a:cubicBezTo>
                  <a:cubicBezTo>
                    <a:pt x="45" y="285"/>
                    <a:pt x="92" y="653"/>
                    <a:pt x="6" y="1003"/>
                  </a:cubicBezTo>
                  <a:cubicBezTo>
                    <a:pt x="53" y="999"/>
                    <a:pt x="94" y="991"/>
                    <a:pt x="131" y="991"/>
                  </a:cubicBezTo>
                  <a:cubicBezTo>
                    <a:pt x="146" y="990"/>
                    <a:pt x="168" y="990"/>
                    <a:pt x="196" y="990"/>
                  </a:cubicBezTo>
                  <a:cubicBezTo>
                    <a:pt x="286" y="990"/>
                    <a:pt x="437" y="994"/>
                    <a:pt x="579" y="994"/>
                  </a:cubicBezTo>
                  <a:cubicBezTo>
                    <a:pt x="728" y="994"/>
                    <a:pt x="866" y="990"/>
                    <a:pt x="915" y="971"/>
                  </a:cubicBezTo>
                  <a:cubicBezTo>
                    <a:pt x="1031" y="930"/>
                    <a:pt x="1137" y="88"/>
                    <a:pt x="1022" y="6"/>
                  </a:cubicBezTo>
                  <a:cubicBezTo>
                    <a:pt x="970" y="2"/>
                    <a:pt x="91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3661951" y="3443587"/>
              <a:ext cx="31149" cy="26830"/>
            </a:xfrm>
            <a:custGeom>
              <a:avLst/>
              <a:gdLst/>
              <a:ahLst/>
              <a:cxnLst/>
              <a:rect l="l" t="t" r="r" b="b"/>
              <a:pathLst>
                <a:path w="887" h="764" extrusionOk="0">
                  <a:moveTo>
                    <a:pt x="598" y="0"/>
                  </a:moveTo>
                  <a:cubicBezTo>
                    <a:pt x="440" y="0"/>
                    <a:pt x="216" y="34"/>
                    <a:pt x="1" y="181"/>
                  </a:cubicBezTo>
                  <a:cubicBezTo>
                    <a:pt x="1" y="181"/>
                    <a:pt x="165" y="449"/>
                    <a:pt x="400" y="631"/>
                  </a:cubicBezTo>
                  <a:cubicBezTo>
                    <a:pt x="557" y="757"/>
                    <a:pt x="695" y="764"/>
                    <a:pt x="800" y="764"/>
                  </a:cubicBezTo>
                  <a:cubicBezTo>
                    <a:pt x="886" y="414"/>
                    <a:pt x="840" y="46"/>
                    <a:pt x="817" y="24"/>
                  </a:cubicBezTo>
                  <a:cubicBezTo>
                    <a:pt x="817" y="24"/>
                    <a:pt x="730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3661951" y="3419075"/>
              <a:ext cx="63844" cy="30939"/>
            </a:xfrm>
            <a:custGeom>
              <a:avLst/>
              <a:gdLst/>
              <a:ahLst/>
              <a:cxnLst/>
              <a:rect l="l" t="t" r="r" b="b"/>
              <a:pathLst>
                <a:path w="1818" h="881" extrusionOk="0">
                  <a:moveTo>
                    <a:pt x="766" y="1"/>
                  </a:moveTo>
                  <a:cubicBezTo>
                    <a:pt x="723" y="1"/>
                    <a:pt x="685" y="7"/>
                    <a:pt x="654" y="22"/>
                  </a:cubicBezTo>
                  <a:cubicBezTo>
                    <a:pt x="373" y="164"/>
                    <a:pt x="1" y="879"/>
                    <a:pt x="1" y="880"/>
                  </a:cubicBezTo>
                  <a:cubicBezTo>
                    <a:pt x="217" y="732"/>
                    <a:pt x="440" y="698"/>
                    <a:pt x="599" y="698"/>
                  </a:cubicBezTo>
                  <a:cubicBezTo>
                    <a:pt x="730" y="698"/>
                    <a:pt x="817" y="722"/>
                    <a:pt x="817" y="722"/>
                  </a:cubicBezTo>
                  <a:cubicBezTo>
                    <a:pt x="795" y="701"/>
                    <a:pt x="1105" y="459"/>
                    <a:pt x="1666" y="459"/>
                  </a:cubicBezTo>
                  <a:cubicBezTo>
                    <a:pt x="1714" y="459"/>
                    <a:pt x="1765" y="461"/>
                    <a:pt x="1817" y="465"/>
                  </a:cubicBezTo>
                  <a:cubicBezTo>
                    <a:pt x="1759" y="426"/>
                    <a:pt x="1108" y="1"/>
                    <a:pt x="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3744126" y="3095187"/>
              <a:ext cx="48287" cy="64967"/>
            </a:xfrm>
            <a:custGeom>
              <a:avLst/>
              <a:gdLst/>
              <a:ahLst/>
              <a:cxnLst/>
              <a:rect l="l" t="t" r="r" b="b"/>
              <a:pathLst>
                <a:path w="1375" h="1850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193"/>
                    <a:pt x="222" y="1276"/>
                    <a:pt x="248" y="1323"/>
                  </a:cubicBezTo>
                  <a:cubicBezTo>
                    <a:pt x="276" y="1368"/>
                    <a:pt x="1174" y="1844"/>
                    <a:pt x="1374" y="1849"/>
                  </a:cubicBezTo>
                  <a:cubicBezTo>
                    <a:pt x="1247" y="1626"/>
                    <a:pt x="1190" y="1338"/>
                    <a:pt x="1190" y="1338"/>
                  </a:cubicBezTo>
                  <a:cubicBezTo>
                    <a:pt x="1047" y="1334"/>
                    <a:pt x="557" y="324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3748165" y="3068533"/>
              <a:ext cx="61631" cy="73641"/>
            </a:xfrm>
            <a:custGeom>
              <a:avLst/>
              <a:gdLst/>
              <a:ahLst/>
              <a:cxnLst/>
              <a:rect l="l" t="t" r="r" b="b"/>
              <a:pathLst>
                <a:path w="1755" h="2097" extrusionOk="0">
                  <a:moveTo>
                    <a:pt x="1385" y="0"/>
                  </a:moveTo>
                  <a:cubicBezTo>
                    <a:pt x="1382" y="0"/>
                    <a:pt x="1379" y="0"/>
                    <a:pt x="1377" y="1"/>
                  </a:cubicBezTo>
                  <a:cubicBezTo>
                    <a:pt x="839" y="104"/>
                    <a:pt x="113" y="571"/>
                    <a:pt x="0" y="760"/>
                  </a:cubicBezTo>
                  <a:cubicBezTo>
                    <a:pt x="442" y="1083"/>
                    <a:pt x="932" y="2093"/>
                    <a:pt x="1075" y="2097"/>
                  </a:cubicBezTo>
                  <a:cubicBezTo>
                    <a:pt x="1224" y="2093"/>
                    <a:pt x="1467" y="1823"/>
                    <a:pt x="1755" y="1297"/>
                  </a:cubicBezTo>
                  <a:cubicBezTo>
                    <a:pt x="1663" y="721"/>
                    <a:pt x="1527" y="0"/>
                    <a:pt x="1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785916" y="3114045"/>
              <a:ext cx="27216" cy="46109"/>
            </a:xfrm>
            <a:custGeom>
              <a:avLst/>
              <a:gdLst/>
              <a:ahLst/>
              <a:cxnLst/>
              <a:rect l="l" t="t" r="r" b="b"/>
              <a:pathLst>
                <a:path w="775" h="1313" extrusionOk="0">
                  <a:moveTo>
                    <a:pt x="680" y="1"/>
                  </a:moveTo>
                  <a:cubicBezTo>
                    <a:pt x="392" y="527"/>
                    <a:pt x="149" y="797"/>
                    <a:pt x="0" y="801"/>
                  </a:cubicBezTo>
                  <a:cubicBezTo>
                    <a:pt x="0" y="801"/>
                    <a:pt x="57" y="1089"/>
                    <a:pt x="184" y="1312"/>
                  </a:cubicBezTo>
                  <a:cubicBezTo>
                    <a:pt x="185" y="1312"/>
                    <a:pt x="185" y="1312"/>
                    <a:pt x="185" y="1312"/>
                  </a:cubicBezTo>
                  <a:cubicBezTo>
                    <a:pt x="389" y="1312"/>
                    <a:pt x="774" y="713"/>
                    <a:pt x="774" y="713"/>
                  </a:cubicBezTo>
                  <a:cubicBezTo>
                    <a:pt x="774" y="713"/>
                    <a:pt x="735" y="389"/>
                    <a:pt x="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4035812" y="3345715"/>
              <a:ext cx="40034" cy="53695"/>
            </a:xfrm>
            <a:custGeom>
              <a:avLst/>
              <a:gdLst/>
              <a:ahLst/>
              <a:cxnLst/>
              <a:rect l="l" t="t" r="r" b="b"/>
              <a:pathLst>
                <a:path w="1140" h="1529" extrusionOk="0">
                  <a:moveTo>
                    <a:pt x="95" y="1"/>
                  </a:moveTo>
                  <a:lnTo>
                    <a:pt x="95" y="1"/>
                  </a:lnTo>
                  <a:cubicBezTo>
                    <a:pt x="1" y="159"/>
                    <a:pt x="180" y="1051"/>
                    <a:pt x="210" y="1093"/>
                  </a:cubicBezTo>
                  <a:cubicBezTo>
                    <a:pt x="232" y="1133"/>
                    <a:pt x="975" y="1526"/>
                    <a:pt x="1139" y="1529"/>
                  </a:cubicBezTo>
                  <a:cubicBezTo>
                    <a:pt x="1032" y="1346"/>
                    <a:pt x="987" y="1109"/>
                    <a:pt x="987" y="1109"/>
                  </a:cubicBezTo>
                  <a:cubicBezTo>
                    <a:pt x="867" y="1104"/>
                    <a:pt x="461" y="270"/>
                    <a:pt x="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4039184" y="3323696"/>
              <a:ext cx="50991" cy="60964"/>
            </a:xfrm>
            <a:custGeom>
              <a:avLst/>
              <a:gdLst/>
              <a:ahLst/>
              <a:cxnLst/>
              <a:rect l="l" t="t" r="r" b="b"/>
              <a:pathLst>
                <a:path w="1452" h="1736" extrusionOk="0">
                  <a:moveTo>
                    <a:pt x="1149" y="0"/>
                  </a:moveTo>
                  <a:cubicBezTo>
                    <a:pt x="1147" y="0"/>
                    <a:pt x="1144" y="1"/>
                    <a:pt x="1142" y="1"/>
                  </a:cubicBezTo>
                  <a:cubicBezTo>
                    <a:pt x="695" y="80"/>
                    <a:pt x="95" y="469"/>
                    <a:pt x="0" y="626"/>
                  </a:cubicBezTo>
                  <a:cubicBezTo>
                    <a:pt x="365" y="896"/>
                    <a:pt x="771" y="1731"/>
                    <a:pt x="891" y="1736"/>
                  </a:cubicBezTo>
                  <a:cubicBezTo>
                    <a:pt x="1011" y="1734"/>
                    <a:pt x="1211" y="1507"/>
                    <a:pt x="1451" y="1075"/>
                  </a:cubicBezTo>
                  <a:cubicBezTo>
                    <a:pt x="1380" y="592"/>
                    <a:pt x="1262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4070438" y="3361412"/>
              <a:ext cx="22475" cy="37997"/>
            </a:xfrm>
            <a:custGeom>
              <a:avLst/>
              <a:gdLst/>
              <a:ahLst/>
              <a:cxnLst/>
              <a:rect l="l" t="t" r="r" b="b"/>
              <a:pathLst>
                <a:path w="640" h="1082" extrusionOk="0">
                  <a:moveTo>
                    <a:pt x="561" y="1"/>
                  </a:moveTo>
                  <a:cubicBezTo>
                    <a:pt x="321" y="432"/>
                    <a:pt x="121" y="660"/>
                    <a:pt x="0" y="662"/>
                  </a:cubicBezTo>
                  <a:cubicBezTo>
                    <a:pt x="0" y="662"/>
                    <a:pt x="46" y="899"/>
                    <a:pt x="153" y="1082"/>
                  </a:cubicBezTo>
                  <a:cubicBezTo>
                    <a:pt x="154" y="1082"/>
                    <a:pt x="155" y="1082"/>
                    <a:pt x="156" y="1082"/>
                  </a:cubicBezTo>
                  <a:cubicBezTo>
                    <a:pt x="318" y="1082"/>
                    <a:pt x="639" y="587"/>
                    <a:pt x="639" y="587"/>
                  </a:cubicBezTo>
                  <a:cubicBezTo>
                    <a:pt x="639" y="587"/>
                    <a:pt x="607" y="320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752871" y="3249563"/>
              <a:ext cx="26970" cy="28551"/>
            </a:xfrm>
            <a:custGeom>
              <a:avLst/>
              <a:gdLst/>
              <a:ahLst/>
              <a:cxnLst/>
              <a:rect l="l" t="t" r="r" b="b"/>
              <a:pathLst>
                <a:path w="768" h="813" extrusionOk="0">
                  <a:moveTo>
                    <a:pt x="1" y="0"/>
                  </a:moveTo>
                  <a:cubicBezTo>
                    <a:pt x="141" y="147"/>
                    <a:pt x="450" y="703"/>
                    <a:pt x="430" y="813"/>
                  </a:cubicBezTo>
                  <a:lnTo>
                    <a:pt x="768" y="813"/>
                  </a:lnTo>
                  <a:cubicBezTo>
                    <a:pt x="768" y="813"/>
                    <a:pt x="188" y="5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754451" y="3278079"/>
              <a:ext cx="25390" cy="41052"/>
            </a:xfrm>
            <a:custGeom>
              <a:avLst/>
              <a:gdLst/>
              <a:ahLst/>
              <a:cxnLst/>
              <a:rect l="l" t="t" r="r" b="b"/>
              <a:pathLst>
                <a:path w="723" h="1169" extrusionOk="0">
                  <a:moveTo>
                    <a:pt x="385" y="1"/>
                  </a:moveTo>
                  <a:cubicBezTo>
                    <a:pt x="367" y="115"/>
                    <a:pt x="1" y="750"/>
                    <a:pt x="1" y="750"/>
                  </a:cubicBezTo>
                  <a:cubicBezTo>
                    <a:pt x="111" y="899"/>
                    <a:pt x="232" y="1039"/>
                    <a:pt x="364" y="1169"/>
                  </a:cubicBezTo>
                  <a:cubicBezTo>
                    <a:pt x="531" y="1067"/>
                    <a:pt x="723" y="1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34504" y="3300800"/>
              <a:ext cx="32765" cy="18928"/>
            </a:xfrm>
            <a:custGeom>
              <a:avLst/>
              <a:gdLst/>
              <a:ahLst/>
              <a:cxnLst/>
              <a:rect l="l" t="t" r="r" b="b"/>
              <a:pathLst>
                <a:path w="933" h="539" extrusionOk="0">
                  <a:moveTo>
                    <a:pt x="294" y="0"/>
                  </a:moveTo>
                  <a:cubicBezTo>
                    <a:pt x="142" y="0"/>
                    <a:pt x="59" y="123"/>
                    <a:pt x="1" y="230"/>
                  </a:cubicBezTo>
                  <a:cubicBezTo>
                    <a:pt x="1" y="230"/>
                    <a:pt x="600" y="538"/>
                    <a:pt x="854" y="538"/>
                  </a:cubicBezTo>
                  <a:cubicBezTo>
                    <a:pt x="886" y="538"/>
                    <a:pt x="913" y="533"/>
                    <a:pt x="932" y="522"/>
                  </a:cubicBezTo>
                  <a:cubicBezTo>
                    <a:pt x="801" y="392"/>
                    <a:pt x="679" y="252"/>
                    <a:pt x="570" y="103"/>
                  </a:cubicBezTo>
                  <a:cubicBezTo>
                    <a:pt x="458" y="29"/>
                    <a:pt x="368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725339" y="3249423"/>
              <a:ext cx="43370" cy="59454"/>
            </a:xfrm>
            <a:custGeom>
              <a:avLst/>
              <a:gdLst/>
              <a:ahLst/>
              <a:cxnLst/>
              <a:rect l="l" t="t" r="r" b="b"/>
              <a:pathLst>
                <a:path w="1235" h="1693" extrusionOk="0">
                  <a:moveTo>
                    <a:pt x="760" y="1"/>
                  </a:moveTo>
                  <a:cubicBezTo>
                    <a:pt x="559" y="1"/>
                    <a:pt x="96" y="594"/>
                    <a:pt x="47" y="696"/>
                  </a:cubicBezTo>
                  <a:cubicBezTo>
                    <a:pt x="1" y="797"/>
                    <a:pt x="135" y="1635"/>
                    <a:pt x="262" y="1693"/>
                  </a:cubicBezTo>
                  <a:cubicBezTo>
                    <a:pt x="320" y="1586"/>
                    <a:pt x="403" y="1463"/>
                    <a:pt x="555" y="1463"/>
                  </a:cubicBezTo>
                  <a:cubicBezTo>
                    <a:pt x="629" y="1463"/>
                    <a:pt x="719" y="1492"/>
                    <a:pt x="831" y="1566"/>
                  </a:cubicBezTo>
                  <a:cubicBezTo>
                    <a:pt x="831" y="1566"/>
                    <a:pt x="1196" y="931"/>
                    <a:pt x="1214" y="817"/>
                  </a:cubicBezTo>
                  <a:cubicBezTo>
                    <a:pt x="1234" y="707"/>
                    <a:pt x="925" y="151"/>
                    <a:pt x="785" y="4"/>
                  </a:cubicBezTo>
                  <a:cubicBezTo>
                    <a:pt x="777" y="2"/>
                    <a:pt x="769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908722" y="3075942"/>
              <a:ext cx="25144" cy="51236"/>
            </a:xfrm>
            <a:custGeom>
              <a:avLst/>
              <a:gdLst/>
              <a:ahLst/>
              <a:cxnLst/>
              <a:rect l="l" t="t" r="r" b="b"/>
              <a:pathLst>
                <a:path w="716" h="1459" extrusionOk="0">
                  <a:moveTo>
                    <a:pt x="479" y="0"/>
                  </a:moveTo>
                  <a:cubicBezTo>
                    <a:pt x="426" y="403"/>
                    <a:pt x="198" y="760"/>
                    <a:pt x="1" y="1007"/>
                  </a:cubicBezTo>
                  <a:cubicBezTo>
                    <a:pt x="23" y="1048"/>
                    <a:pt x="572" y="1458"/>
                    <a:pt x="572" y="1458"/>
                  </a:cubicBezTo>
                  <a:cubicBezTo>
                    <a:pt x="716" y="1156"/>
                    <a:pt x="657" y="92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3873605" y="3111271"/>
              <a:ext cx="55240" cy="48568"/>
            </a:xfrm>
            <a:custGeom>
              <a:avLst/>
              <a:gdLst/>
              <a:ahLst/>
              <a:cxnLst/>
              <a:rect l="l" t="t" r="r" b="b"/>
              <a:pathLst>
                <a:path w="1573" h="1383" extrusionOk="0">
                  <a:moveTo>
                    <a:pt x="1001" y="0"/>
                  </a:moveTo>
                  <a:cubicBezTo>
                    <a:pt x="901" y="127"/>
                    <a:pt x="789" y="244"/>
                    <a:pt x="668" y="351"/>
                  </a:cubicBezTo>
                  <a:cubicBezTo>
                    <a:pt x="668" y="351"/>
                    <a:pt x="37" y="925"/>
                    <a:pt x="0" y="1324"/>
                  </a:cubicBezTo>
                  <a:cubicBezTo>
                    <a:pt x="35" y="1358"/>
                    <a:pt x="69" y="1379"/>
                    <a:pt x="95" y="1381"/>
                  </a:cubicBezTo>
                  <a:cubicBezTo>
                    <a:pt x="100" y="1382"/>
                    <a:pt x="106" y="1382"/>
                    <a:pt x="113" y="1382"/>
                  </a:cubicBezTo>
                  <a:cubicBezTo>
                    <a:pt x="390" y="1382"/>
                    <a:pt x="1434" y="745"/>
                    <a:pt x="1572" y="452"/>
                  </a:cubicBezTo>
                  <a:cubicBezTo>
                    <a:pt x="1572" y="452"/>
                    <a:pt x="1023" y="42"/>
                    <a:pt x="10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3836169" y="3070253"/>
              <a:ext cx="60929" cy="87513"/>
            </a:xfrm>
            <a:custGeom>
              <a:avLst/>
              <a:gdLst/>
              <a:ahLst/>
              <a:cxnLst/>
              <a:rect l="l" t="t" r="r" b="b"/>
              <a:pathLst>
                <a:path w="1735" h="2492" extrusionOk="0">
                  <a:moveTo>
                    <a:pt x="827" y="0"/>
                  </a:moveTo>
                  <a:cubicBezTo>
                    <a:pt x="579" y="158"/>
                    <a:pt x="167" y="584"/>
                    <a:pt x="167" y="584"/>
                  </a:cubicBezTo>
                  <a:cubicBezTo>
                    <a:pt x="1" y="818"/>
                    <a:pt x="739" y="2201"/>
                    <a:pt x="1066" y="2492"/>
                  </a:cubicBezTo>
                  <a:cubicBezTo>
                    <a:pt x="1103" y="2093"/>
                    <a:pt x="1734" y="1520"/>
                    <a:pt x="1734" y="1520"/>
                  </a:cubicBezTo>
                  <a:cubicBezTo>
                    <a:pt x="1734" y="1520"/>
                    <a:pt x="765" y="1078"/>
                    <a:pt x="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3863034" y="3068287"/>
              <a:ext cx="62509" cy="55380"/>
            </a:xfrm>
            <a:custGeom>
              <a:avLst/>
              <a:gdLst/>
              <a:ahLst/>
              <a:cxnLst/>
              <a:rect l="l" t="t" r="r" b="b"/>
              <a:pathLst>
                <a:path w="1780" h="1577" extrusionOk="0">
                  <a:moveTo>
                    <a:pt x="405" y="1"/>
                  </a:moveTo>
                  <a:cubicBezTo>
                    <a:pt x="249" y="1"/>
                    <a:pt x="124" y="17"/>
                    <a:pt x="62" y="56"/>
                  </a:cubicBezTo>
                  <a:cubicBezTo>
                    <a:pt x="0" y="1134"/>
                    <a:pt x="969" y="1576"/>
                    <a:pt x="969" y="1576"/>
                  </a:cubicBezTo>
                  <a:cubicBezTo>
                    <a:pt x="1090" y="1469"/>
                    <a:pt x="1202" y="1352"/>
                    <a:pt x="1302" y="1225"/>
                  </a:cubicBezTo>
                  <a:cubicBezTo>
                    <a:pt x="1499" y="978"/>
                    <a:pt x="1727" y="621"/>
                    <a:pt x="1780" y="218"/>
                  </a:cubicBezTo>
                  <a:cubicBezTo>
                    <a:pt x="1646" y="149"/>
                    <a:pt x="881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3445768" y="3099857"/>
              <a:ext cx="59243" cy="52114"/>
            </a:xfrm>
            <a:custGeom>
              <a:avLst/>
              <a:gdLst/>
              <a:ahLst/>
              <a:cxnLst/>
              <a:rect l="l" t="t" r="r" b="b"/>
              <a:pathLst>
                <a:path w="1687" h="1484" extrusionOk="0">
                  <a:moveTo>
                    <a:pt x="1304" y="1"/>
                  </a:moveTo>
                  <a:cubicBezTo>
                    <a:pt x="465" y="1"/>
                    <a:pt x="0" y="358"/>
                    <a:pt x="32" y="390"/>
                  </a:cubicBezTo>
                  <a:cubicBezTo>
                    <a:pt x="66" y="428"/>
                    <a:pt x="137" y="966"/>
                    <a:pt x="4" y="1478"/>
                  </a:cubicBezTo>
                  <a:lnTo>
                    <a:pt x="2" y="1483"/>
                  </a:lnTo>
                  <a:cubicBezTo>
                    <a:pt x="67" y="1478"/>
                    <a:pt x="123" y="1467"/>
                    <a:pt x="171" y="1467"/>
                  </a:cubicBezTo>
                  <a:cubicBezTo>
                    <a:pt x="178" y="1467"/>
                    <a:pt x="186" y="1467"/>
                    <a:pt x="193" y="1468"/>
                  </a:cubicBezTo>
                  <a:cubicBezTo>
                    <a:pt x="217" y="1466"/>
                    <a:pt x="256" y="1466"/>
                    <a:pt x="305" y="1466"/>
                  </a:cubicBezTo>
                  <a:cubicBezTo>
                    <a:pt x="441" y="1466"/>
                    <a:pt x="658" y="1471"/>
                    <a:pt x="861" y="1471"/>
                  </a:cubicBezTo>
                  <a:cubicBezTo>
                    <a:pt x="1079" y="1471"/>
                    <a:pt x="1281" y="1465"/>
                    <a:pt x="1353" y="1439"/>
                  </a:cubicBezTo>
                  <a:cubicBezTo>
                    <a:pt x="1527" y="1378"/>
                    <a:pt x="1687" y="130"/>
                    <a:pt x="1513" y="8"/>
                  </a:cubicBezTo>
                  <a:cubicBezTo>
                    <a:pt x="1441" y="3"/>
                    <a:pt x="1371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3404470" y="3112324"/>
              <a:ext cx="46109" cy="39683"/>
            </a:xfrm>
            <a:custGeom>
              <a:avLst/>
              <a:gdLst/>
              <a:ahLst/>
              <a:cxnLst/>
              <a:rect l="l" t="t" r="r" b="b"/>
              <a:pathLst>
                <a:path w="1313" h="1130" extrusionOk="0">
                  <a:moveTo>
                    <a:pt x="884" y="0"/>
                  </a:moveTo>
                  <a:cubicBezTo>
                    <a:pt x="650" y="0"/>
                    <a:pt x="319" y="50"/>
                    <a:pt x="0" y="268"/>
                  </a:cubicBezTo>
                  <a:cubicBezTo>
                    <a:pt x="0" y="268"/>
                    <a:pt x="248" y="664"/>
                    <a:pt x="591" y="931"/>
                  </a:cubicBezTo>
                  <a:cubicBezTo>
                    <a:pt x="801" y="1094"/>
                    <a:pt x="978" y="1130"/>
                    <a:pt x="1122" y="1130"/>
                  </a:cubicBezTo>
                  <a:cubicBezTo>
                    <a:pt x="1142" y="1130"/>
                    <a:pt x="1160" y="1129"/>
                    <a:pt x="1178" y="1128"/>
                  </a:cubicBezTo>
                  <a:lnTo>
                    <a:pt x="1180" y="1123"/>
                  </a:lnTo>
                  <a:cubicBezTo>
                    <a:pt x="1313" y="611"/>
                    <a:pt x="1242" y="73"/>
                    <a:pt x="1208" y="35"/>
                  </a:cubicBezTo>
                  <a:cubicBezTo>
                    <a:pt x="1208" y="35"/>
                    <a:pt x="1080" y="0"/>
                    <a:pt x="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3404470" y="3076048"/>
              <a:ext cx="94466" cy="45723"/>
            </a:xfrm>
            <a:custGeom>
              <a:avLst/>
              <a:gdLst/>
              <a:ahLst/>
              <a:cxnLst/>
              <a:rect l="l" t="t" r="r" b="b"/>
              <a:pathLst>
                <a:path w="2690" h="1302" extrusionOk="0">
                  <a:moveTo>
                    <a:pt x="1144" y="0"/>
                  </a:moveTo>
                  <a:cubicBezTo>
                    <a:pt x="1079" y="0"/>
                    <a:pt x="1020" y="11"/>
                    <a:pt x="973" y="34"/>
                  </a:cubicBezTo>
                  <a:cubicBezTo>
                    <a:pt x="551" y="241"/>
                    <a:pt x="0" y="1301"/>
                    <a:pt x="0" y="1301"/>
                  </a:cubicBezTo>
                  <a:cubicBezTo>
                    <a:pt x="319" y="1083"/>
                    <a:pt x="650" y="1033"/>
                    <a:pt x="884" y="1033"/>
                  </a:cubicBezTo>
                  <a:cubicBezTo>
                    <a:pt x="1080" y="1033"/>
                    <a:pt x="1208" y="1068"/>
                    <a:pt x="1208" y="1068"/>
                  </a:cubicBezTo>
                  <a:cubicBezTo>
                    <a:pt x="1177" y="1036"/>
                    <a:pt x="1642" y="679"/>
                    <a:pt x="2480" y="679"/>
                  </a:cubicBezTo>
                  <a:cubicBezTo>
                    <a:pt x="2547" y="679"/>
                    <a:pt x="2617" y="681"/>
                    <a:pt x="2689" y="686"/>
                  </a:cubicBezTo>
                  <a:cubicBezTo>
                    <a:pt x="2607" y="629"/>
                    <a:pt x="1652" y="0"/>
                    <a:pt x="1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145414" y="3162753"/>
              <a:ext cx="36944" cy="49761"/>
            </a:xfrm>
            <a:custGeom>
              <a:avLst/>
              <a:gdLst/>
              <a:ahLst/>
              <a:cxnLst/>
              <a:rect l="l" t="t" r="r" b="b"/>
              <a:pathLst>
                <a:path w="1052" h="1417" extrusionOk="0">
                  <a:moveTo>
                    <a:pt x="86" y="0"/>
                  </a:moveTo>
                  <a:cubicBezTo>
                    <a:pt x="0" y="144"/>
                    <a:pt x="165" y="974"/>
                    <a:pt x="188" y="1011"/>
                  </a:cubicBezTo>
                  <a:cubicBezTo>
                    <a:pt x="211" y="1048"/>
                    <a:pt x="898" y="1412"/>
                    <a:pt x="1051" y="1417"/>
                  </a:cubicBezTo>
                  <a:cubicBezTo>
                    <a:pt x="957" y="1245"/>
                    <a:pt x="911" y="1023"/>
                    <a:pt x="911" y="1023"/>
                  </a:cubicBezTo>
                  <a:cubicBezTo>
                    <a:pt x="911" y="1023"/>
                    <a:pt x="910" y="1023"/>
                    <a:pt x="910" y="1023"/>
                  </a:cubicBezTo>
                  <a:cubicBezTo>
                    <a:pt x="799" y="1023"/>
                    <a:pt x="425" y="24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148434" y="3142139"/>
              <a:ext cx="47268" cy="56574"/>
            </a:xfrm>
            <a:custGeom>
              <a:avLst/>
              <a:gdLst/>
              <a:ahLst/>
              <a:cxnLst/>
              <a:rect l="l" t="t" r="r" b="b"/>
              <a:pathLst>
                <a:path w="1346" h="1611" extrusionOk="0">
                  <a:moveTo>
                    <a:pt x="1061" y="0"/>
                  </a:moveTo>
                  <a:cubicBezTo>
                    <a:pt x="1059" y="0"/>
                    <a:pt x="1057" y="0"/>
                    <a:pt x="1055" y="1"/>
                  </a:cubicBezTo>
                  <a:cubicBezTo>
                    <a:pt x="642" y="79"/>
                    <a:pt x="87" y="441"/>
                    <a:pt x="0" y="587"/>
                  </a:cubicBezTo>
                  <a:cubicBezTo>
                    <a:pt x="339" y="830"/>
                    <a:pt x="713" y="1610"/>
                    <a:pt x="824" y="1610"/>
                  </a:cubicBezTo>
                  <a:cubicBezTo>
                    <a:pt x="824" y="1610"/>
                    <a:pt x="825" y="1610"/>
                    <a:pt x="825" y="1610"/>
                  </a:cubicBezTo>
                  <a:cubicBezTo>
                    <a:pt x="936" y="1607"/>
                    <a:pt x="1125" y="1399"/>
                    <a:pt x="1346" y="998"/>
                  </a:cubicBezTo>
                  <a:cubicBezTo>
                    <a:pt x="1279" y="553"/>
                    <a:pt x="1170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77371" y="3177151"/>
              <a:ext cx="20895" cy="35363"/>
            </a:xfrm>
            <a:custGeom>
              <a:avLst/>
              <a:gdLst/>
              <a:ahLst/>
              <a:cxnLst/>
              <a:rect l="l" t="t" r="r" b="b"/>
              <a:pathLst>
                <a:path w="595" h="1007" extrusionOk="0">
                  <a:moveTo>
                    <a:pt x="522" y="1"/>
                  </a:moveTo>
                  <a:cubicBezTo>
                    <a:pt x="301" y="402"/>
                    <a:pt x="112" y="610"/>
                    <a:pt x="1" y="613"/>
                  </a:cubicBezTo>
                  <a:cubicBezTo>
                    <a:pt x="1" y="613"/>
                    <a:pt x="47" y="835"/>
                    <a:pt x="141" y="1007"/>
                  </a:cubicBezTo>
                  <a:cubicBezTo>
                    <a:pt x="142" y="1007"/>
                    <a:pt x="143" y="1007"/>
                    <a:pt x="143" y="1007"/>
                  </a:cubicBezTo>
                  <a:cubicBezTo>
                    <a:pt x="297" y="1007"/>
                    <a:pt x="594" y="546"/>
                    <a:pt x="594" y="546"/>
                  </a:cubicBezTo>
                  <a:cubicBezTo>
                    <a:pt x="594" y="546"/>
                    <a:pt x="565" y="296"/>
                    <a:pt x="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3945279" y="3317200"/>
              <a:ext cx="36592" cy="20930"/>
            </a:xfrm>
            <a:custGeom>
              <a:avLst/>
              <a:gdLst/>
              <a:ahLst/>
              <a:cxnLst/>
              <a:rect l="l" t="t" r="r" b="b"/>
              <a:pathLst>
                <a:path w="1042" h="596" extrusionOk="0">
                  <a:moveTo>
                    <a:pt x="1042" y="1"/>
                  </a:moveTo>
                  <a:lnTo>
                    <a:pt x="1042" y="1"/>
                  </a:lnTo>
                  <a:cubicBezTo>
                    <a:pt x="878" y="99"/>
                    <a:pt x="343" y="251"/>
                    <a:pt x="142" y="251"/>
                  </a:cubicBezTo>
                  <a:cubicBezTo>
                    <a:pt x="116" y="251"/>
                    <a:pt x="96" y="249"/>
                    <a:pt x="83" y="244"/>
                  </a:cubicBezTo>
                  <a:lnTo>
                    <a:pt x="0" y="595"/>
                  </a:lnTo>
                  <a:cubicBezTo>
                    <a:pt x="0" y="595"/>
                    <a:pt x="934" y="179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3905772" y="3305014"/>
              <a:ext cx="42422" cy="33116"/>
            </a:xfrm>
            <a:custGeom>
              <a:avLst/>
              <a:gdLst/>
              <a:ahLst/>
              <a:cxnLst/>
              <a:rect l="l" t="t" r="r" b="b"/>
              <a:pathLst>
                <a:path w="1208" h="943" extrusionOk="0">
                  <a:moveTo>
                    <a:pt x="526" y="1"/>
                  </a:moveTo>
                  <a:cubicBezTo>
                    <a:pt x="343" y="75"/>
                    <a:pt x="168" y="166"/>
                    <a:pt x="1" y="271"/>
                  </a:cubicBezTo>
                  <a:cubicBezTo>
                    <a:pt x="62" y="472"/>
                    <a:pt x="1125" y="942"/>
                    <a:pt x="1125" y="942"/>
                  </a:cubicBezTo>
                  <a:lnTo>
                    <a:pt x="1208" y="591"/>
                  </a:lnTo>
                  <a:cubicBezTo>
                    <a:pt x="1099" y="543"/>
                    <a:pt x="526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3903525" y="3283030"/>
              <a:ext cx="31992" cy="31500"/>
            </a:xfrm>
            <a:custGeom>
              <a:avLst/>
              <a:gdLst/>
              <a:ahLst/>
              <a:cxnLst/>
              <a:rect l="l" t="t" r="r" b="b"/>
              <a:pathLst>
                <a:path w="911" h="897" extrusionOk="0">
                  <a:moveTo>
                    <a:pt x="599" y="0"/>
                  </a:moveTo>
                  <a:cubicBezTo>
                    <a:pt x="599" y="0"/>
                    <a:pt x="0" y="698"/>
                    <a:pt x="65" y="897"/>
                  </a:cubicBezTo>
                  <a:cubicBezTo>
                    <a:pt x="232" y="792"/>
                    <a:pt x="407" y="701"/>
                    <a:pt x="591" y="627"/>
                  </a:cubicBezTo>
                  <a:cubicBezTo>
                    <a:pt x="911" y="328"/>
                    <a:pt x="748" y="127"/>
                    <a:pt x="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3924279" y="3280853"/>
              <a:ext cx="61350" cy="45196"/>
            </a:xfrm>
            <a:custGeom>
              <a:avLst/>
              <a:gdLst/>
              <a:ahLst/>
              <a:cxnLst/>
              <a:rect l="l" t="t" r="r" b="b"/>
              <a:pathLst>
                <a:path w="1747" h="1287" extrusionOk="0">
                  <a:moveTo>
                    <a:pt x="390" y="1"/>
                  </a:moveTo>
                  <a:cubicBezTo>
                    <a:pt x="204" y="1"/>
                    <a:pt x="46" y="18"/>
                    <a:pt x="8" y="62"/>
                  </a:cubicBezTo>
                  <a:cubicBezTo>
                    <a:pt x="157" y="189"/>
                    <a:pt x="320" y="391"/>
                    <a:pt x="0" y="689"/>
                  </a:cubicBezTo>
                  <a:cubicBezTo>
                    <a:pt x="0" y="689"/>
                    <a:pt x="572" y="1231"/>
                    <a:pt x="681" y="1279"/>
                  </a:cubicBezTo>
                  <a:cubicBezTo>
                    <a:pt x="694" y="1284"/>
                    <a:pt x="714" y="1286"/>
                    <a:pt x="740" y="1286"/>
                  </a:cubicBezTo>
                  <a:cubicBezTo>
                    <a:pt x="941" y="1286"/>
                    <a:pt x="1476" y="1134"/>
                    <a:pt x="1640" y="1037"/>
                  </a:cubicBezTo>
                  <a:cubicBezTo>
                    <a:pt x="1747" y="855"/>
                    <a:pt x="1206" y="170"/>
                    <a:pt x="1109" y="90"/>
                  </a:cubicBezTo>
                  <a:cubicBezTo>
                    <a:pt x="1051" y="44"/>
                    <a:pt x="686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3572332" y="3263364"/>
              <a:ext cx="36557" cy="20895"/>
            </a:xfrm>
            <a:custGeom>
              <a:avLst/>
              <a:gdLst/>
              <a:ahLst/>
              <a:cxnLst/>
              <a:rect l="l" t="t" r="r" b="b"/>
              <a:pathLst>
                <a:path w="1041" h="595" extrusionOk="0">
                  <a:moveTo>
                    <a:pt x="1041" y="0"/>
                  </a:moveTo>
                  <a:cubicBezTo>
                    <a:pt x="876" y="98"/>
                    <a:pt x="334" y="250"/>
                    <a:pt x="139" y="250"/>
                  </a:cubicBezTo>
                  <a:cubicBezTo>
                    <a:pt x="117" y="250"/>
                    <a:pt x="99" y="248"/>
                    <a:pt x="87" y="244"/>
                  </a:cubicBezTo>
                  <a:lnTo>
                    <a:pt x="0" y="595"/>
                  </a:lnTo>
                  <a:cubicBezTo>
                    <a:pt x="0" y="595"/>
                    <a:pt x="935" y="180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3532789" y="3251038"/>
              <a:ext cx="42598" cy="33221"/>
            </a:xfrm>
            <a:custGeom>
              <a:avLst/>
              <a:gdLst/>
              <a:ahLst/>
              <a:cxnLst/>
              <a:rect l="l" t="t" r="r" b="b"/>
              <a:pathLst>
                <a:path w="1213" h="946" extrusionOk="0">
                  <a:moveTo>
                    <a:pt x="531" y="1"/>
                  </a:moveTo>
                  <a:cubicBezTo>
                    <a:pt x="347" y="78"/>
                    <a:pt x="170" y="168"/>
                    <a:pt x="1" y="274"/>
                  </a:cubicBezTo>
                  <a:cubicBezTo>
                    <a:pt x="64" y="475"/>
                    <a:pt x="1126" y="946"/>
                    <a:pt x="1126" y="946"/>
                  </a:cubicBezTo>
                  <a:lnTo>
                    <a:pt x="1213" y="596"/>
                  </a:lnTo>
                  <a:cubicBezTo>
                    <a:pt x="1100" y="546"/>
                    <a:pt x="531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3530612" y="3229125"/>
              <a:ext cx="32168" cy="31571"/>
            </a:xfrm>
            <a:custGeom>
              <a:avLst/>
              <a:gdLst/>
              <a:ahLst/>
              <a:cxnLst/>
              <a:rect l="l" t="t" r="r" b="b"/>
              <a:pathLst>
                <a:path w="916" h="899" extrusionOk="0">
                  <a:moveTo>
                    <a:pt x="599" y="0"/>
                  </a:moveTo>
                  <a:cubicBezTo>
                    <a:pt x="599" y="0"/>
                    <a:pt x="1" y="696"/>
                    <a:pt x="63" y="898"/>
                  </a:cubicBezTo>
                  <a:cubicBezTo>
                    <a:pt x="232" y="792"/>
                    <a:pt x="409" y="700"/>
                    <a:pt x="593" y="623"/>
                  </a:cubicBezTo>
                  <a:cubicBezTo>
                    <a:pt x="916" y="328"/>
                    <a:pt x="750" y="128"/>
                    <a:pt x="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3551402" y="3226983"/>
              <a:ext cx="61350" cy="45231"/>
            </a:xfrm>
            <a:custGeom>
              <a:avLst/>
              <a:gdLst/>
              <a:ahLst/>
              <a:cxnLst/>
              <a:rect l="l" t="t" r="r" b="b"/>
              <a:pathLst>
                <a:path w="1747" h="1288" extrusionOk="0">
                  <a:moveTo>
                    <a:pt x="390" y="1"/>
                  </a:moveTo>
                  <a:cubicBezTo>
                    <a:pt x="203" y="1"/>
                    <a:pt x="44" y="18"/>
                    <a:pt x="7" y="62"/>
                  </a:cubicBezTo>
                  <a:cubicBezTo>
                    <a:pt x="160" y="190"/>
                    <a:pt x="324" y="389"/>
                    <a:pt x="1" y="686"/>
                  </a:cubicBezTo>
                  <a:cubicBezTo>
                    <a:pt x="1" y="686"/>
                    <a:pt x="570" y="1231"/>
                    <a:pt x="683" y="1281"/>
                  </a:cubicBezTo>
                  <a:cubicBezTo>
                    <a:pt x="694" y="1285"/>
                    <a:pt x="712" y="1287"/>
                    <a:pt x="734" y="1287"/>
                  </a:cubicBezTo>
                  <a:cubicBezTo>
                    <a:pt x="927" y="1287"/>
                    <a:pt x="1472" y="1134"/>
                    <a:pt x="1637" y="1036"/>
                  </a:cubicBezTo>
                  <a:cubicBezTo>
                    <a:pt x="1746" y="855"/>
                    <a:pt x="1206" y="167"/>
                    <a:pt x="1106" y="89"/>
                  </a:cubicBezTo>
                  <a:cubicBezTo>
                    <a:pt x="1049" y="44"/>
                    <a:pt x="685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4294558" y="3173288"/>
              <a:ext cx="36557" cy="20895"/>
            </a:xfrm>
            <a:custGeom>
              <a:avLst/>
              <a:gdLst/>
              <a:ahLst/>
              <a:cxnLst/>
              <a:rect l="l" t="t" r="r" b="b"/>
              <a:pathLst>
                <a:path w="1041" h="595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876" y="98"/>
                    <a:pt x="333" y="250"/>
                    <a:pt x="139" y="250"/>
                  </a:cubicBezTo>
                  <a:cubicBezTo>
                    <a:pt x="116" y="250"/>
                    <a:pt x="99" y="248"/>
                    <a:pt x="86" y="244"/>
                  </a:cubicBezTo>
                  <a:lnTo>
                    <a:pt x="0" y="595"/>
                  </a:lnTo>
                  <a:cubicBezTo>
                    <a:pt x="0" y="595"/>
                    <a:pt x="934" y="178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255051" y="3160927"/>
              <a:ext cx="42562" cy="33256"/>
            </a:xfrm>
            <a:custGeom>
              <a:avLst/>
              <a:gdLst/>
              <a:ahLst/>
              <a:cxnLst/>
              <a:rect l="l" t="t" r="r" b="b"/>
              <a:pathLst>
                <a:path w="1212" h="947" extrusionOk="0">
                  <a:moveTo>
                    <a:pt x="530" y="0"/>
                  </a:moveTo>
                  <a:cubicBezTo>
                    <a:pt x="347" y="79"/>
                    <a:pt x="170" y="169"/>
                    <a:pt x="1" y="274"/>
                  </a:cubicBezTo>
                  <a:cubicBezTo>
                    <a:pt x="63" y="476"/>
                    <a:pt x="1125" y="947"/>
                    <a:pt x="1125" y="947"/>
                  </a:cubicBezTo>
                  <a:lnTo>
                    <a:pt x="1211" y="596"/>
                  </a:lnTo>
                  <a:cubicBezTo>
                    <a:pt x="1099" y="548"/>
                    <a:pt x="53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252838" y="3139084"/>
              <a:ext cx="32168" cy="31500"/>
            </a:xfrm>
            <a:custGeom>
              <a:avLst/>
              <a:gdLst/>
              <a:ahLst/>
              <a:cxnLst/>
              <a:rect l="l" t="t" r="r" b="b"/>
              <a:pathLst>
                <a:path w="916" h="897" extrusionOk="0">
                  <a:moveTo>
                    <a:pt x="598" y="0"/>
                  </a:moveTo>
                  <a:cubicBezTo>
                    <a:pt x="598" y="1"/>
                    <a:pt x="1" y="695"/>
                    <a:pt x="63" y="896"/>
                  </a:cubicBezTo>
                  <a:cubicBezTo>
                    <a:pt x="232" y="791"/>
                    <a:pt x="409" y="701"/>
                    <a:pt x="593" y="622"/>
                  </a:cubicBezTo>
                  <a:cubicBezTo>
                    <a:pt x="916" y="327"/>
                    <a:pt x="750" y="128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273628" y="3136906"/>
              <a:ext cx="61315" cy="45196"/>
            </a:xfrm>
            <a:custGeom>
              <a:avLst/>
              <a:gdLst/>
              <a:ahLst/>
              <a:cxnLst/>
              <a:rect l="l" t="t" r="r" b="b"/>
              <a:pathLst>
                <a:path w="1746" h="1287" extrusionOk="0">
                  <a:moveTo>
                    <a:pt x="392" y="1"/>
                  </a:moveTo>
                  <a:cubicBezTo>
                    <a:pt x="204" y="1"/>
                    <a:pt x="44" y="18"/>
                    <a:pt x="6" y="62"/>
                  </a:cubicBezTo>
                  <a:cubicBezTo>
                    <a:pt x="158" y="190"/>
                    <a:pt x="324" y="389"/>
                    <a:pt x="1" y="684"/>
                  </a:cubicBezTo>
                  <a:cubicBezTo>
                    <a:pt x="1" y="684"/>
                    <a:pt x="570" y="1232"/>
                    <a:pt x="682" y="1280"/>
                  </a:cubicBezTo>
                  <a:cubicBezTo>
                    <a:pt x="695" y="1284"/>
                    <a:pt x="712" y="1286"/>
                    <a:pt x="735" y="1286"/>
                  </a:cubicBezTo>
                  <a:cubicBezTo>
                    <a:pt x="930" y="1286"/>
                    <a:pt x="1472" y="1134"/>
                    <a:pt x="1638" y="1037"/>
                  </a:cubicBezTo>
                  <a:cubicBezTo>
                    <a:pt x="1746" y="855"/>
                    <a:pt x="1207" y="167"/>
                    <a:pt x="1106" y="89"/>
                  </a:cubicBezTo>
                  <a:cubicBezTo>
                    <a:pt x="1049" y="43"/>
                    <a:pt x="687" y="1"/>
                    <a:pt x="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3791605" y="3493700"/>
              <a:ext cx="13345" cy="27251"/>
            </a:xfrm>
            <a:custGeom>
              <a:avLst/>
              <a:gdLst/>
              <a:ahLst/>
              <a:cxnLst/>
              <a:rect l="l" t="t" r="r" b="b"/>
              <a:pathLst>
                <a:path w="380" h="776" extrusionOk="0">
                  <a:moveTo>
                    <a:pt x="256" y="0"/>
                  </a:moveTo>
                  <a:cubicBezTo>
                    <a:pt x="228" y="216"/>
                    <a:pt x="106" y="405"/>
                    <a:pt x="0" y="536"/>
                  </a:cubicBezTo>
                  <a:cubicBezTo>
                    <a:pt x="14" y="559"/>
                    <a:pt x="306" y="775"/>
                    <a:pt x="306" y="775"/>
                  </a:cubicBezTo>
                  <a:cubicBezTo>
                    <a:pt x="380" y="613"/>
                    <a:pt x="347" y="49"/>
                    <a:pt x="2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3772993" y="3512523"/>
              <a:ext cx="29393" cy="25741"/>
            </a:xfrm>
            <a:custGeom>
              <a:avLst/>
              <a:gdLst/>
              <a:ahLst/>
              <a:cxnLst/>
              <a:rect l="l" t="t" r="r" b="b"/>
              <a:pathLst>
                <a:path w="837" h="733" extrusionOk="0">
                  <a:moveTo>
                    <a:pt x="530" y="0"/>
                  </a:moveTo>
                  <a:cubicBezTo>
                    <a:pt x="476" y="66"/>
                    <a:pt x="418" y="127"/>
                    <a:pt x="356" y="184"/>
                  </a:cubicBezTo>
                  <a:cubicBezTo>
                    <a:pt x="356" y="184"/>
                    <a:pt x="20" y="488"/>
                    <a:pt x="0" y="705"/>
                  </a:cubicBezTo>
                  <a:cubicBezTo>
                    <a:pt x="14" y="716"/>
                    <a:pt x="30" y="726"/>
                    <a:pt x="48" y="732"/>
                  </a:cubicBezTo>
                  <a:cubicBezTo>
                    <a:pt x="51" y="733"/>
                    <a:pt x="54" y="733"/>
                    <a:pt x="57" y="733"/>
                  </a:cubicBezTo>
                  <a:cubicBezTo>
                    <a:pt x="209" y="733"/>
                    <a:pt x="761" y="394"/>
                    <a:pt x="836" y="239"/>
                  </a:cubicBezTo>
                  <a:cubicBezTo>
                    <a:pt x="836" y="239"/>
                    <a:pt x="544" y="23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3753152" y="3490715"/>
              <a:ext cx="32343" cy="46566"/>
            </a:xfrm>
            <a:custGeom>
              <a:avLst/>
              <a:gdLst/>
              <a:ahLst/>
              <a:cxnLst/>
              <a:rect l="l" t="t" r="r" b="b"/>
              <a:pathLst>
                <a:path w="921" h="1326" extrusionOk="0">
                  <a:moveTo>
                    <a:pt x="444" y="0"/>
                  </a:moveTo>
                  <a:cubicBezTo>
                    <a:pt x="310" y="84"/>
                    <a:pt x="93" y="311"/>
                    <a:pt x="93" y="311"/>
                  </a:cubicBezTo>
                  <a:cubicBezTo>
                    <a:pt x="1" y="435"/>
                    <a:pt x="392" y="1166"/>
                    <a:pt x="565" y="1326"/>
                  </a:cubicBezTo>
                  <a:cubicBezTo>
                    <a:pt x="585" y="1107"/>
                    <a:pt x="921" y="805"/>
                    <a:pt x="921" y="805"/>
                  </a:cubicBezTo>
                  <a:cubicBezTo>
                    <a:pt x="921" y="805"/>
                    <a:pt x="403" y="57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3767304" y="3489626"/>
              <a:ext cx="33291" cy="29358"/>
            </a:xfrm>
            <a:custGeom>
              <a:avLst/>
              <a:gdLst/>
              <a:ahLst/>
              <a:cxnLst/>
              <a:rect l="l" t="t" r="r" b="b"/>
              <a:pathLst>
                <a:path w="948" h="836" extrusionOk="0">
                  <a:moveTo>
                    <a:pt x="223" y="0"/>
                  </a:moveTo>
                  <a:cubicBezTo>
                    <a:pt x="139" y="0"/>
                    <a:pt x="73" y="9"/>
                    <a:pt x="41" y="31"/>
                  </a:cubicBezTo>
                  <a:cubicBezTo>
                    <a:pt x="0" y="601"/>
                    <a:pt x="518" y="836"/>
                    <a:pt x="518" y="836"/>
                  </a:cubicBezTo>
                  <a:cubicBezTo>
                    <a:pt x="580" y="779"/>
                    <a:pt x="638" y="718"/>
                    <a:pt x="692" y="652"/>
                  </a:cubicBezTo>
                  <a:cubicBezTo>
                    <a:pt x="798" y="521"/>
                    <a:pt x="920" y="332"/>
                    <a:pt x="948" y="116"/>
                  </a:cubicBezTo>
                  <a:cubicBezTo>
                    <a:pt x="877" y="80"/>
                    <a:pt x="474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2943061" y="2369519"/>
              <a:ext cx="1742109" cy="720892"/>
            </a:xfrm>
            <a:custGeom>
              <a:avLst/>
              <a:gdLst/>
              <a:ahLst/>
              <a:cxnLst/>
              <a:rect l="l" t="t" r="r" b="b"/>
              <a:pathLst>
                <a:path w="49608" h="20528" extrusionOk="0">
                  <a:moveTo>
                    <a:pt x="25549" y="0"/>
                  </a:moveTo>
                  <a:cubicBezTo>
                    <a:pt x="23837" y="0"/>
                    <a:pt x="21592" y="1791"/>
                    <a:pt x="18836" y="6751"/>
                  </a:cubicBezTo>
                  <a:cubicBezTo>
                    <a:pt x="17109" y="3279"/>
                    <a:pt x="15693" y="2037"/>
                    <a:pt x="14606" y="2037"/>
                  </a:cubicBezTo>
                  <a:cubicBezTo>
                    <a:pt x="12495" y="2037"/>
                    <a:pt x="11628" y="6719"/>
                    <a:pt x="12145" y="8847"/>
                  </a:cubicBezTo>
                  <a:cubicBezTo>
                    <a:pt x="10509" y="6833"/>
                    <a:pt x="8031" y="5588"/>
                    <a:pt x="5983" y="5588"/>
                  </a:cubicBezTo>
                  <a:cubicBezTo>
                    <a:pt x="4755" y="5588"/>
                    <a:pt x="3682" y="6036"/>
                    <a:pt x="3038" y="7033"/>
                  </a:cubicBezTo>
                  <a:cubicBezTo>
                    <a:pt x="0" y="11737"/>
                    <a:pt x="6459" y="14536"/>
                    <a:pt x="9998" y="15447"/>
                  </a:cubicBezTo>
                  <a:cubicBezTo>
                    <a:pt x="9910" y="15428"/>
                    <a:pt x="9812" y="15418"/>
                    <a:pt x="9708" y="15418"/>
                  </a:cubicBezTo>
                  <a:cubicBezTo>
                    <a:pt x="8576" y="15418"/>
                    <a:pt x="6685" y="16562"/>
                    <a:pt x="7480" y="18401"/>
                  </a:cubicBezTo>
                  <a:cubicBezTo>
                    <a:pt x="7844" y="19243"/>
                    <a:pt x="8975" y="19543"/>
                    <a:pt x="10288" y="19543"/>
                  </a:cubicBezTo>
                  <a:cubicBezTo>
                    <a:pt x="12354" y="19543"/>
                    <a:pt x="14870" y="18798"/>
                    <a:pt x="15557" y="18241"/>
                  </a:cubicBezTo>
                  <a:cubicBezTo>
                    <a:pt x="17163" y="19948"/>
                    <a:pt x="18720" y="20527"/>
                    <a:pt x="20123" y="20527"/>
                  </a:cubicBezTo>
                  <a:cubicBezTo>
                    <a:pt x="22469" y="20527"/>
                    <a:pt x="24386" y="18910"/>
                    <a:pt x="25394" y="18241"/>
                  </a:cubicBezTo>
                  <a:cubicBezTo>
                    <a:pt x="30198" y="19704"/>
                    <a:pt x="33909" y="20237"/>
                    <a:pt x="36708" y="20237"/>
                  </a:cubicBezTo>
                  <a:cubicBezTo>
                    <a:pt x="43875" y="20237"/>
                    <a:pt x="45055" y="16740"/>
                    <a:pt x="43261" y="16398"/>
                  </a:cubicBezTo>
                  <a:cubicBezTo>
                    <a:pt x="49608" y="12556"/>
                    <a:pt x="47773" y="10592"/>
                    <a:pt x="44257" y="10592"/>
                  </a:cubicBezTo>
                  <a:cubicBezTo>
                    <a:pt x="42619" y="10592"/>
                    <a:pt x="40615" y="11018"/>
                    <a:pt x="38904" y="11879"/>
                  </a:cubicBezTo>
                  <a:lnTo>
                    <a:pt x="38904" y="11879"/>
                  </a:lnTo>
                  <a:cubicBezTo>
                    <a:pt x="40361" y="11035"/>
                    <a:pt x="39262" y="7273"/>
                    <a:pt x="35460" y="7273"/>
                  </a:cubicBezTo>
                  <a:cubicBezTo>
                    <a:pt x="33907" y="7273"/>
                    <a:pt x="31903" y="7901"/>
                    <a:pt x="29438" y="9612"/>
                  </a:cubicBezTo>
                  <a:cubicBezTo>
                    <a:pt x="30050" y="6093"/>
                    <a:pt x="28707" y="0"/>
                    <a:pt x="25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2943061" y="2111019"/>
              <a:ext cx="1848129" cy="1082040"/>
            </a:xfrm>
            <a:custGeom>
              <a:avLst/>
              <a:gdLst/>
              <a:ahLst/>
              <a:cxnLst/>
              <a:rect l="l" t="t" r="r" b="b"/>
              <a:pathLst>
                <a:path w="52627" h="30812" extrusionOk="0">
                  <a:moveTo>
                    <a:pt x="18836" y="14112"/>
                  </a:moveTo>
                  <a:cubicBezTo>
                    <a:pt x="13756" y="3897"/>
                    <a:pt x="11362" y="12984"/>
                    <a:pt x="12145" y="16208"/>
                  </a:cubicBezTo>
                  <a:cubicBezTo>
                    <a:pt x="9529" y="12987"/>
                    <a:pt x="4757" y="11733"/>
                    <a:pt x="3038" y="14394"/>
                  </a:cubicBezTo>
                  <a:cubicBezTo>
                    <a:pt x="0" y="19098"/>
                    <a:pt x="6459" y="21897"/>
                    <a:pt x="9998" y="22808"/>
                  </a:cubicBezTo>
                  <a:cubicBezTo>
                    <a:pt x="8946" y="22575"/>
                    <a:pt x="6612" y="23755"/>
                    <a:pt x="7480" y="25762"/>
                  </a:cubicBezTo>
                  <a:cubicBezTo>
                    <a:pt x="8417" y="27928"/>
                    <a:pt x="14434" y="26513"/>
                    <a:pt x="15557" y="25602"/>
                  </a:cubicBezTo>
                  <a:cubicBezTo>
                    <a:pt x="19849" y="30163"/>
                    <a:pt x="23783" y="26671"/>
                    <a:pt x="25394" y="25602"/>
                  </a:cubicBezTo>
                  <a:cubicBezTo>
                    <a:pt x="42500" y="30811"/>
                    <a:pt x="45756" y="24234"/>
                    <a:pt x="43261" y="23759"/>
                  </a:cubicBezTo>
                  <a:cubicBezTo>
                    <a:pt x="52627" y="18089"/>
                    <a:pt x="44177" y="16509"/>
                    <a:pt x="38797" y="19295"/>
                  </a:cubicBezTo>
                  <a:cubicBezTo>
                    <a:pt x="41055" y="18288"/>
                    <a:pt x="38079" y="10976"/>
                    <a:pt x="29438" y="16973"/>
                  </a:cubicBezTo>
                  <a:cubicBezTo>
                    <a:pt x="30382" y="11546"/>
                    <a:pt x="26676" y="1"/>
                    <a:pt x="18836" y="14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3369598" y="2731650"/>
              <a:ext cx="446484" cy="226964"/>
            </a:xfrm>
            <a:custGeom>
              <a:avLst/>
              <a:gdLst/>
              <a:ahLst/>
              <a:cxnLst/>
              <a:rect l="l" t="t" r="r" b="b"/>
              <a:pathLst>
                <a:path w="12714" h="6463" extrusionOk="0">
                  <a:moveTo>
                    <a:pt x="12472" y="2513"/>
                  </a:moveTo>
                  <a:cubicBezTo>
                    <a:pt x="11474" y="1"/>
                    <a:pt x="6314" y="2168"/>
                    <a:pt x="6332" y="4395"/>
                  </a:cubicBezTo>
                  <a:cubicBezTo>
                    <a:pt x="6332" y="4431"/>
                    <a:pt x="6275" y="4441"/>
                    <a:pt x="6270" y="4404"/>
                  </a:cubicBezTo>
                  <a:cubicBezTo>
                    <a:pt x="6143" y="3494"/>
                    <a:pt x="5762" y="2482"/>
                    <a:pt x="4807" y="2163"/>
                  </a:cubicBezTo>
                  <a:cubicBezTo>
                    <a:pt x="4029" y="1905"/>
                    <a:pt x="3173" y="2044"/>
                    <a:pt x="2445" y="2398"/>
                  </a:cubicBezTo>
                  <a:cubicBezTo>
                    <a:pt x="1248" y="2982"/>
                    <a:pt x="156" y="4097"/>
                    <a:pt x="1" y="5421"/>
                  </a:cubicBezTo>
                  <a:cubicBezTo>
                    <a:pt x="867" y="4455"/>
                    <a:pt x="2037" y="3683"/>
                    <a:pt x="3337" y="3725"/>
                  </a:cubicBezTo>
                  <a:cubicBezTo>
                    <a:pt x="4985" y="3776"/>
                    <a:pt x="5902" y="5014"/>
                    <a:pt x="6306" y="6462"/>
                  </a:cubicBezTo>
                  <a:cubicBezTo>
                    <a:pt x="6955" y="4573"/>
                    <a:pt x="9277" y="3730"/>
                    <a:pt x="11167" y="4108"/>
                  </a:cubicBezTo>
                  <a:cubicBezTo>
                    <a:pt x="11535" y="4180"/>
                    <a:pt x="11927" y="4309"/>
                    <a:pt x="12273" y="4505"/>
                  </a:cubicBezTo>
                  <a:cubicBezTo>
                    <a:pt x="12541" y="3845"/>
                    <a:pt x="12713" y="3121"/>
                    <a:pt x="12472" y="2513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3089606" y="2600978"/>
              <a:ext cx="295373" cy="178853"/>
            </a:xfrm>
            <a:custGeom>
              <a:avLst/>
              <a:gdLst/>
              <a:ahLst/>
              <a:cxnLst/>
              <a:rect l="l" t="t" r="r" b="b"/>
              <a:pathLst>
                <a:path w="8411" h="5093" extrusionOk="0">
                  <a:moveTo>
                    <a:pt x="7583" y="4882"/>
                  </a:moveTo>
                  <a:cubicBezTo>
                    <a:pt x="7654" y="4252"/>
                    <a:pt x="7959" y="3706"/>
                    <a:pt x="8411" y="3257"/>
                  </a:cubicBezTo>
                  <a:cubicBezTo>
                    <a:pt x="6094" y="856"/>
                    <a:pt x="2256" y="0"/>
                    <a:pt x="833" y="2100"/>
                  </a:cubicBezTo>
                  <a:cubicBezTo>
                    <a:pt x="65" y="3232"/>
                    <a:pt x="1" y="4229"/>
                    <a:pt x="365" y="5092"/>
                  </a:cubicBezTo>
                  <a:cubicBezTo>
                    <a:pt x="1739" y="3353"/>
                    <a:pt x="5599" y="3380"/>
                    <a:pt x="7583" y="4882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3381608" y="2291066"/>
              <a:ext cx="550361" cy="446414"/>
            </a:xfrm>
            <a:custGeom>
              <a:avLst/>
              <a:gdLst/>
              <a:ahLst/>
              <a:cxnLst/>
              <a:rect l="l" t="t" r="r" b="b"/>
              <a:pathLst>
                <a:path w="15672" h="12712" extrusionOk="0">
                  <a:moveTo>
                    <a:pt x="6583" y="11508"/>
                  </a:moveTo>
                  <a:cubicBezTo>
                    <a:pt x="7235" y="10299"/>
                    <a:pt x="9069" y="9540"/>
                    <a:pt x="10318" y="9680"/>
                  </a:cubicBezTo>
                  <a:cubicBezTo>
                    <a:pt x="12054" y="9873"/>
                    <a:pt x="12503" y="11255"/>
                    <a:pt x="12530" y="12711"/>
                  </a:cubicBezTo>
                  <a:cubicBezTo>
                    <a:pt x="13328" y="12134"/>
                    <a:pt x="14429" y="11902"/>
                    <a:pt x="15529" y="11857"/>
                  </a:cubicBezTo>
                  <a:cubicBezTo>
                    <a:pt x="15672" y="7143"/>
                    <a:pt x="12453" y="0"/>
                    <a:pt x="6217" y="10694"/>
                  </a:cubicBezTo>
                  <a:cubicBezTo>
                    <a:pt x="2085" y="2778"/>
                    <a:pt x="0" y="8894"/>
                    <a:pt x="319" y="11880"/>
                  </a:cubicBezTo>
                  <a:cubicBezTo>
                    <a:pt x="1938" y="10516"/>
                    <a:pt x="4993" y="10221"/>
                    <a:pt x="6583" y="11508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3992442" y="2613901"/>
              <a:ext cx="608024" cy="306330"/>
            </a:xfrm>
            <a:custGeom>
              <a:avLst/>
              <a:gdLst/>
              <a:ahLst/>
              <a:cxnLst/>
              <a:rect l="l" t="t" r="r" b="b"/>
              <a:pathLst>
                <a:path w="17314" h="8723" extrusionOk="0">
                  <a:moveTo>
                    <a:pt x="6131" y="5780"/>
                  </a:moveTo>
                  <a:cubicBezTo>
                    <a:pt x="7904" y="5027"/>
                    <a:pt x="5954" y="0"/>
                    <a:pt x="0" y="2743"/>
                  </a:cubicBezTo>
                  <a:cubicBezTo>
                    <a:pt x="336" y="2784"/>
                    <a:pt x="646" y="2871"/>
                    <a:pt x="936" y="2893"/>
                  </a:cubicBezTo>
                  <a:cubicBezTo>
                    <a:pt x="6265" y="3304"/>
                    <a:pt x="5222" y="5989"/>
                    <a:pt x="5112" y="6230"/>
                  </a:cubicBezTo>
                  <a:cubicBezTo>
                    <a:pt x="7087" y="5360"/>
                    <a:pt x="9948" y="5843"/>
                    <a:pt x="10921" y="7906"/>
                  </a:cubicBezTo>
                  <a:cubicBezTo>
                    <a:pt x="11045" y="8168"/>
                    <a:pt x="11139" y="8441"/>
                    <a:pt x="11203" y="8723"/>
                  </a:cubicBezTo>
                  <a:cubicBezTo>
                    <a:pt x="17313" y="4653"/>
                    <a:pt x="10538" y="3606"/>
                    <a:pt x="6131" y="5780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58"/>
          <p:cNvGrpSpPr/>
          <p:nvPr/>
        </p:nvGrpSpPr>
        <p:grpSpPr>
          <a:xfrm>
            <a:off x="4064721" y="3947281"/>
            <a:ext cx="1014557" cy="737428"/>
            <a:chOff x="-1456525" y="1300563"/>
            <a:chExt cx="963675" cy="626425"/>
          </a:xfrm>
        </p:grpSpPr>
        <p:sp>
          <p:nvSpPr>
            <p:cNvPr id="1712" name="Google Shape;1712;p58"/>
            <p:cNvSpPr/>
            <p:nvPr/>
          </p:nvSpPr>
          <p:spPr>
            <a:xfrm>
              <a:off x="-1456525" y="1300563"/>
              <a:ext cx="963675" cy="626425"/>
            </a:xfrm>
            <a:custGeom>
              <a:avLst/>
              <a:gdLst/>
              <a:ahLst/>
              <a:cxnLst/>
              <a:rect l="l" t="t" r="r" b="b"/>
              <a:pathLst>
                <a:path w="38547" h="25057" extrusionOk="0">
                  <a:moveTo>
                    <a:pt x="18038" y="5681"/>
                  </a:moveTo>
                  <a:lnTo>
                    <a:pt x="18038" y="5681"/>
                  </a:lnTo>
                  <a:cubicBezTo>
                    <a:pt x="18157" y="5788"/>
                    <a:pt x="18269" y="5902"/>
                    <a:pt x="18374" y="6024"/>
                  </a:cubicBezTo>
                  <a:cubicBezTo>
                    <a:pt x="18262" y="5956"/>
                    <a:pt x="18150" y="5837"/>
                    <a:pt x="18038" y="5681"/>
                  </a:cubicBezTo>
                  <a:close/>
                  <a:moveTo>
                    <a:pt x="22199" y="7436"/>
                  </a:moveTo>
                  <a:cubicBezTo>
                    <a:pt x="22893" y="7436"/>
                    <a:pt x="23601" y="7550"/>
                    <a:pt x="24300" y="7801"/>
                  </a:cubicBezTo>
                  <a:cubicBezTo>
                    <a:pt x="27750" y="9044"/>
                    <a:pt x="27168" y="15072"/>
                    <a:pt x="24950" y="17029"/>
                  </a:cubicBezTo>
                  <a:lnTo>
                    <a:pt x="24949" y="17029"/>
                  </a:lnTo>
                  <a:cubicBezTo>
                    <a:pt x="24439" y="17480"/>
                    <a:pt x="23759" y="17676"/>
                    <a:pt x="23000" y="17676"/>
                  </a:cubicBezTo>
                  <a:cubicBezTo>
                    <a:pt x="20143" y="17676"/>
                    <a:pt x="16180" y="14907"/>
                    <a:pt x="16044" y="12640"/>
                  </a:cubicBezTo>
                  <a:cubicBezTo>
                    <a:pt x="15892" y="10053"/>
                    <a:pt x="18872" y="7436"/>
                    <a:pt x="22199" y="7436"/>
                  </a:cubicBezTo>
                  <a:close/>
                  <a:moveTo>
                    <a:pt x="29611" y="0"/>
                  </a:moveTo>
                  <a:cubicBezTo>
                    <a:pt x="29024" y="0"/>
                    <a:pt x="27460" y="1490"/>
                    <a:pt x="24181" y="5739"/>
                  </a:cubicBezTo>
                  <a:cubicBezTo>
                    <a:pt x="24748" y="3642"/>
                    <a:pt x="25212" y="1904"/>
                    <a:pt x="24851" y="1904"/>
                  </a:cubicBezTo>
                  <a:cubicBezTo>
                    <a:pt x="24578" y="1904"/>
                    <a:pt x="23833" y="2899"/>
                    <a:pt x="22305" y="5484"/>
                  </a:cubicBezTo>
                  <a:cubicBezTo>
                    <a:pt x="21814" y="4297"/>
                    <a:pt x="21411" y="3847"/>
                    <a:pt x="21096" y="3847"/>
                  </a:cubicBezTo>
                  <a:cubicBezTo>
                    <a:pt x="20618" y="3847"/>
                    <a:pt x="20342" y="4881"/>
                    <a:pt x="20266" y="5942"/>
                  </a:cubicBezTo>
                  <a:cubicBezTo>
                    <a:pt x="19937" y="5397"/>
                    <a:pt x="18874" y="2882"/>
                    <a:pt x="18041" y="2882"/>
                  </a:cubicBezTo>
                  <a:cubicBezTo>
                    <a:pt x="17994" y="2882"/>
                    <a:pt x="17948" y="2890"/>
                    <a:pt x="17903" y="2907"/>
                  </a:cubicBezTo>
                  <a:cubicBezTo>
                    <a:pt x="17056" y="3223"/>
                    <a:pt x="17486" y="4895"/>
                    <a:pt x="18035" y="5678"/>
                  </a:cubicBezTo>
                  <a:cubicBezTo>
                    <a:pt x="16661" y="4397"/>
                    <a:pt x="12254" y="1131"/>
                    <a:pt x="10772" y="1131"/>
                  </a:cubicBezTo>
                  <a:cubicBezTo>
                    <a:pt x="9708" y="1131"/>
                    <a:pt x="10151" y="2813"/>
                    <a:pt x="14304" y="8120"/>
                  </a:cubicBezTo>
                  <a:cubicBezTo>
                    <a:pt x="13660" y="7797"/>
                    <a:pt x="11436" y="6928"/>
                    <a:pt x="10503" y="6928"/>
                  </a:cubicBezTo>
                  <a:cubicBezTo>
                    <a:pt x="9684" y="6928"/>
                    <a:pt x="9861" y="7599"/>
                    <a:pt x="12987" y="9904"/>
                  </a:cubicBezTo>
                  <a:cubicBezTo>
                    <a:pt x="12924" y="9869"/>
                    <a:pt x="12859" y="9853"/>
                    <a:pt x="12792" y="9853"/>
                  </a:cubicBezTo>
                  <a:cubicBezTo>
                    <a:pt x="12046" y="9853"/>
                    <a:pt x="11131" y="11862"/>
                    <a:pt x="12437" y="11862"/>
                  </a:cubicBezTo>
                  <a:cubicBezTo>
                    <a:pt x="12499" y="11862"/>
                    <a:pt x="12566" y="11858"/>
                    <a:pt x="12638" y="11848"/>
                  </a:cubicBezTo>
                  <a:lnTo>
                    <a:pt x="12638" y="11848"/>
                  </a:lnTo>
                  <a:cubicBezTo>
                    <a:pt x="1" y="15174"/>
                    <a:pt x="9580" y="15228"/>
                    <a:pt x="13166" y="15347"/>
                  </a:cubicBezTo>
                  <a:cubicBezTo>
                    <a:pt x="13077" y="15918"/>
                    <a:pt x="9495" y="18125"/>
                    <a:pt x="13312" y="18125"/>
                  </a:cubicBezTo>
                  <a:cubicBezTo>
                    <a:pt x="13720" y="18125"/>
                    <a:pt x="14213" y="18100"/>
                    <a:pt x="14804" y="18045"/>
                  </a:cubicBezTo>
                  <a:lnTo>
                    <a:pt x="14804" y="18045"/>
                  </a:lnTo>
                  <a:cubicBezTo>
                    <a:pt x="14396" y="18681"/>
                    <a:pt x="12428" y="21584"/>
                    <a:pt x="13318" y="21584"/>
                  </a:cubicBezTo>
                  <a:cubicBezTo>
                    <a:pt x="13725" y="21584"/>
                    <a:pt x="14733" y="20975"/>
                    <a:pt x="16764" y="19260"/>
                  </a:cubicBezTo>
                  <a:lnTo>
                    <a:pt x="16764" y="19260"/>
                  </a:lnTo>
                  <a:cubicBezTo>
                    <a:pt x="16035" y="21678"/>
                    <a:pt x="14432" y="25057"/>
                    <a:pt x="15320" y="25057"/>
                  </a:cubicBezTo>
                  <a:cubicBezTo>
                    <a:pt x="15788" y="25057"/>
                    <a:pt x="16948" y="24119"/>
                    <a:pt x="19290" y="21608"/>
                  </a:cubicBezTo>
                  <a:lnTo>
                    <a:pt x="19290" y="21608"/>
                  </a:lnTo>
                  <a:cubicBezTo>
                    <a:pt x="19177" y="23073"/>
                    <a:pt x="19424" y="23609"/>
                    <a:pt x="19856" y="23609"/>
                  </a:cubicBezTo>
                  <a:cubicBezTo>
                    <a:pt x="20971" y="23609"/>
                    <a:pt x="23315" y="20050"/>
                    <a:pt x="23886" y="19678"/>
                  </a:cubicBezTo>
                  <a:cubicBezTo>
                    <a:pt x="24377" y="21743"/>
                    <a:pt x="25261" y="24340"/>
                    <a:pt x="25745" y="24340"/>
                  </a:cubicBezTo>
                  <a:cubicBezTo>
                    <a:pt x="26097" y="24340"/>
                    <a:pt x="26239" y="22976"/>
                    <a:pt x="25870" y="19057"/>
                  </a:cubicBezTo>
                  <a:lnTo>
                    <a:pt x="25870" y="19057"/>
                  </a:lnTo>
                  <a:cubicBezTo>
                    <a:pt x="26394" y="19581"/>
                    <a:pt x="27668" y="21099"/>
                    <a:pt x="28420" y="21099"/>
                  </a:cubicBezTo>
                  <a:cubicBezTo>
                    <a:pt x="28865" y="21099"/>
                    <a:pt x="29128" y="20570"/>
                    <a:pt x="28948" y="18993"/>
                  </a:cubicBezTo>
                  <a:lnTo>
                    <a:pt x="28948" y="18993"/>
                  </a:lnTo>
                  <a:cubicBezTo>
                    <a:pt x="29940" y="19500"/>
                    <a:pt x="32361" y="20652"/>
                    <a:pt x="33299" y="20652"/>
                  </a:cubicBezTo>
                  <a:cubicBezTo>
                    <a:pt x="34140" y="20652"/>
                    <a:pt x="33788" y="19725"/>
                    <a:pt x="30140" y="16572"/>
                  </a:cubicBezTo>
                  <a:lnTo>
                    <a:pt x="30140" y="16572"/>
                  </a:lnTo>
                  <a:cubicBezTo>
                    <a:pt x="30764" y="16605"/>
                    <a:pt x="31324" y="16620"/>
                    <a:pt x="31825" y="16620"/>
                  </a:cubicBezTo>
                  <a:cubicBezTo>
                    <a:pt x="38437" y="16620"/>
                    <a:pt x="34679" y="13939"/>
                    <a:pt x="30665" y="12851"/>
                  </a:cubicBezTo>
                  <a:cubicBezTo>
                    <a:pt x="36535" y="9251"/>
                    <a:pt x="38547" y="7305"/>
                    <a:pt x="36850" y="7305"/>
                  </a:cubicBezTo>
                  <a:cubicBezTo>
                    <a:pt x="35755" y="7305"/>
                    <a:pt x="33115" y="8116"/>
                    <a:pt x="28970" y="9815"/>
                  </a:cubicBezTo>
                  <a:cubicBezTo>
                    <a:pt x="29220" y="9365"/>
                    <a:pt x="31975" y="6345"/>
                    <a:pt x="30538" y="6345"/>
                  </a:cubicBezTo>
                  <a:cubicBezTo>
                    <a:pt x="30051" y="6345"/>
                    <a:pt x="29083" y="6691"/>
                    <a:pt x="27374" y="7601"/>
                  </a:cubicBezTo>
                  <a:cubicBezTo>
                    <a:pt x="28178" y="5688"/>
                    <a:pt x="30759" y="0"/>
                    <a:pt x="29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-1060025" y="1459163"/>
              <a:ext cx="297250" cy="320950"/>
            </a:xfrm>
            <a:custGeom>
              <a:avLst/>
              <a:gdLst/>
              <a:ahLst/>
              <a:cxnLst/>
              <a:rect l="l" t="t" r="r" b="b"/>
              <a:pathLst>
                <a:path w="11890" h="12838" extrusionOk="0">
                  <a:moveTo>
                    <a:pt x="8440" y="1457"/>
                  </a:moveTo>
                  <a:cubicBezTo>
                    <a:pt x="11890" y="2700"/>
                    <a:pt x="11307" y="8728"/>
                    <a:pt x="9089" y="10685"/>
                  </a:cubicBezTo>
                  <a:cubicBezTo>
                    <a:pt x="6658" y="12838"/>
                    <a:pt x="356" y="9165"/>
                    <a:pt x="184" y="6296"/>
                  </a:cubicBezTo>
                  <a:cubicBezTo>
                    <a:pt x="1" y="3170"/>
                    <a:pt x="4389" y="0"/>
                    <a:pt x="8440" y="1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61"/>
          <p:cNvSpPr txBox="1">
            <a:spLocks noGrp="1"/>
          </p:cNvSpPr>
          <p:nvPr>
            <p:ph type="title"/>
          </p:nvPr>
        </p:nvSpPr>
        <p:spPr>
          <a:xfrm>
            <a:off x="1119272" y="2064147"/>
            <a:ext cx="2066400" cy="592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Early </a:t>
            </a:r>
            <a:br>
              <a:rPr lang="en-US" dirty="0"/>
            </a:br>
            <a:r>
              <a:rPr lang="en-US" dirty="0"/>
              <a:t>Warning</a:t>
            </a:r>
            <a:endParaRPr dirty="0"/>
          </a:p>
        </p:txBody>
      </p:sp>
      <p:sp>
        <p:nvSpPr>
          <p:cNvPr id="1886" name="Google Shape;1886;p61"/>
          <p:cNvSpPr txBox="1">
            <a:spLocks noGrp="1"/>
          </p:cNvSpPr>
          <p:nvPr>
            <p:ph type="title" idx="2"/>
          </p:nvPr>
        </p:nvSpPr>
        <p:spPr>
          <a:xfrm>
            <a:off x="3538797" y="1989124"/>
            <a:ext cx="2066400" cy="699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Seasonal Forecasting</a:t>
            </a:r>
            <a:endParaRPr dirty="0"/>
          </a:p>
        </p:txBody>
      </p:sp>
      <p:sp>
        <p:nvSpPr>
          <p:cNvPr id="1888" name="Google Shape;1888;p61"/>
          <p:cNvSpPr txBox="1">
            <a:spLocks noGrp="1"/>
          </p:cNvSpPr>
          <p:nvPr>
            <p:ph type="title" idx="4"/>
          </p:nvPr>
        </p:nvSpPr>
        <p:spPr>
          <a:xfrm>
            <a:off x="1119275" y="3767274"/>
            <a:ext cx="2066400" cy="699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Seismic Buildings</a:t>
            </a:r>
            <a:endParaRPr dirty="0"/>
          </a:p>
        </p:txBody>
      </p:sp>
      <p:sp>
        <p:nvSpPr>
          <p:cNvPr id="1890" name="Google Shape;1890;p61"/>
          <p:cNvSpPr txBox="1">
            <a:spLocks noGrp="1"/>
          </p:cNvSpPr>
          <p:nvPr>
            <p:ph type="title" idx="6"/>
          </p:nvPr>
        </p:nvSpPr>
        <p:spPr>
          <a:xfrm>
            <a:off x="3538798" y="3767275"/>
            <a:ext cx="2066400" cy="762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Better Response Coordination</a:t>
            </a:r>
            <a:endParaRPr dirty="0"/>
          </a:p>
        </p:txBody>
      </p:sp>
      <p:sp>
        <p:nvSpPr>
          <p:cNvPr id="1892" name="Google Shape;1892;p61"/>
          <p:cNvSpPr txBox="1">
            <a:spLocks noGrp="1"/>
          </p:cNvSpPr>
          <p:nvPr>
            <p:ph type="title" idx="15"/>
          </p:nvPr>
        </p:nvSpPr>
        <p:spPr>
          <a:xfrm>
            <a:off x="719997" y="337892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Recommendations:</a:t>
            </a:r>
            <a:endParaRPr dirty="0"/>
          </a:p>
        </p:txBody>
      </p:sp>
      <p:sp>
        <p:nvSpPr>
          <p:cNvPr id="1893" name="Google Shape;1893;p61"/>
          <p:cNvSpPr txBox="1">
            <a:spLocks noGrp="1"/>
          </p:cNvSpPr>
          <p:nvPr>
            <p:ph type="title" idx="8"/>
          </p:nvPr>
        </p:nvSpPr>
        <p:spPr>
          <a:xfrm>
            <a:off x="5958326" y="1989125"/>
            <a:ext cx="2066400" cy="699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Community Training</a:t>
            </a:r>
            <a:endParaRPr dirty="0"/>
          </a:p>
        </p:txBody>
      </p:sp>
      <p:sp>
        <p:nvSpPr>
          <p:cNvPr id="1895" name="Google Shape;1895;p61"/>
          <p:cNvSpPr txBox="1">
            <a:spLocks noGrp="1"/>
          </p:cNvSpPr>
          <p:nvPr>
            <p:ph type="title" idx="13"/>
          </p:nvPr>
        </p:nvSpPr>
        <p:spPr>
          <a:xfrm>
            <a:off x="5958327" y="3767275"/>
            <a:ext cx="2229328" cy="1131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Capacity Building for Local Responders</a:t>
            </a:r>
            <a:endParaRPr dirty="0"/>
          </a:p>
        </p:txBody>
      </p:sp>
      <p:sp>
        <p:nvSpPr>
          <p:cNvPr id="1897" name="Google Shape;1897;p61"/>
          <p:cNvSpPr/>
          <p:nvPr/>
        </p:nvSpPr>
        <p:spPr>
          <a:xfrm>
            <a:off x="1738700" y="1213351"/>
            <a:ext cx="827545" cy="699571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1"/>
          <p:cNvSpPr/>
          <p:nvPr/>
        </p:nvSpPr>
        <p:spPr>
          <a:xfrm>
            <a:off x="1738700" y="2991514"/>
            <a:ext cx="827545" cy="699571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1"/>
          <p:cNvSpPr/>
          <p:nvPr/>
        </p:nvSpPr>
        <p:spPr>
          <a:xfrm>
            <a:off x="4158227" y="1213351"/>
            <a:ext cx="827545" cy="699571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1"/>
          <p:cNvSpPr/>
          <p:nvPr/>
        </p:nvSpPr>
        <p:spPr>
          <a:xfrm>
            <a:off x="4158227" y="2991514"/>
            <a:ext cx="827545" cy="699571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61"/>
          <p:cNvSpPr/>
          <p:nvPr/>
        </p:nvSpPr>
        <p:spPr>
          <a:xfrm>
            <a:off x="6577752" y="1213351"/>
            <a:ext cx="827545" cy="699571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61"/>
          <p:cNvSpPr/>
          <p:nvPr/>
        </p:nvSpPr>
        <p:spPr>
          <a:xfrm>
            <a:off x="6577752" y="2991514"/>
            <a:ext cx="827545" cy="699571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3" name="Google Shape;1903;p61"/>
          <p:cNvGrpSpPr/>
          <p:nvPr/>
        </p:nvGrpSpPr>
        <p:grpSpPr>
          <a:xfrm>
            <a:off x="6786588" y="3152758"/>
            <a:ext cx="349274" cy="377092"/>
            <a:chOff x="7348682" y="1571455"/>
            <a:chExt cx="365962" cy="395108"/>
          </a:xfrm>
        </p:grpSpPr>
        <p:sp>
          <p:nvSpPr>
            <p:cNvPr id="1904" name="Google Shape;1904;p61"/>
            <p:cNvSpPr/>
            <p:nvPr/>
          </p:nvSpPr>
          <p:spPr>
            <a:xfrm>
              <a:off x="7652630" y="1703490"/>
              <a:ext cx="19575" cy="58643"/>
            </a:xfrm>
            <a:custGeom>
              <a:avLst/>
              <a:gdLst/>
              <a:ahLst/>
              <a:cxnLst/>
              <a:rect l="l" t="t" r="r" b="b"/>
              <a:pathLst>
                <a:path w="726" h="2175" extrusionOk="0">
                  <a:moveTo>
                    <a:pt x="521" y="0"/>
                  </a:moveTo>
                  <a:cubicBezTo>
                    <a:pt x="430" y="0"/>
                    <a:pt x="351" y="65"/>
                    <a:pt x="334" y="157"/>
                  </a:cubicBezTo>
                  <a:lnTo>
                    <a:pt x="18" y="1951"/>
                  </a:lnTo>
                  <a:cubicBezTo>
                    <a:pt x="0" y="2055"/>
                    <a:pt x="69" y="2152"/>
                    <a:pt x="172" y="2171"/>
                  </a:cubicBezTo>
                  <a:cubicBezTo>
                    <a:pt x="182" y="2173"/>
                    <a:pt x="193" y="2174"/>
                    <a:pt x="204" y="2174"/>
                  </a:cubicBezTo>
                  <a:lnTo>
                    <a:pt x="204" y="2174"/>
                  </a:lnTo>
                  <a:cubicBezTo>
                    <a:pt x="297" y="2174"/>
                    <a:pt x="374" y="2108"/>
                    <a:pt x="390" y="2017"/>
                  </a:cubicBezTo>
                  <a:lnTo>
                    <a:pt x="707" y="223"/>
                  </a:lnTo>
                  <a:cubicBezTo>
                    <a:pt x="725" y="120"/>
                    <a:pt x="657" y="21"/>
                    <a:pt x="553" y="3"/>
                  </a:cubicBezTo>
                  <a:cubicBezTo>
                    <a:pt x="542" y="1"/>
                    <a:pt x="531" y="0"/>
                    <a:pt x="521" y="0"/>
                  </a:cubicBezTo>
                  <a:close/>
                  <a:moveTo>
                    <a:pt x="204" y="2174"/>
                  </a:moveTo>
                  <a:cubicBezTo>
                    <a:pt x="204" y="2174"/>
                    <a:pt x="204" y="2174"/>
                    <a:pt x="204" y="2174"/>
                  </a:cubicBezTo>
                  <a:lnTo>
                    <a:pt x="205" y="2174"/>
                  </a:lnTo>
                  <a:cubicBezTo>
                    <a:pt x="205" y="2174"/>
                    <a:pt x="205" y="2174"/>
                    <a:pt x="204" y="21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1"/>
            <p:cNvSpPr/>
            <p:nvPr/>
          </p:nvSpPr>
          <p:spPr>
            <a:xfrm>
              <a:off x="7639877" y="1637890"/>
              <a:ext cx="57026" cy="80160"/>
            </a:xfrm>
            <a:custGeom>
              <a:avLst/>
              <a:gdLst/>
              <a:ahLst/>
              <a:cxnLst/>
              <a:rect l="l" t="t" r="r" b="b"/>
              <a:pathLst>
                <a:path w="2115" h="2973" extrusionOk="0">
                  <a:moveTo>
                    <a:pt x="1374" y="1"/>
                  </a:moveTo>
                  <a:cubicBezTo>
                    <a:pt x="978" y="1"/>
                    <a:pt x="583" y="494"/>
                    <a:pt x="502" y="960"/>
                  </a:cubicBezTo>
                  <a:cubicBezTo>
                    <a:pt x="481" y="1081"/>
                    <a:pt x="503" y="1205"/>
                    <a:pt x="563" y="1313"/>
                  </a:cubicBezTo>
                  <a:cubicBezTo>
                    <a:pt x="612" y="1407"/>
                    <a:pt x="579" y="1524"/>
                    <a:pt x="488" y="1578"/>
                  </a:cubicBezTo>
                  <a:cubicBezTo>
                    <a:pt x="280" y="1706"/>
                    <a:pt x="129" y="1910"/>
                    <a:pt x="86" y="2156"/>
                  </a:cubicBezTo>
                  <a:cubicBezTo>
                    <a:pt x="1" y="2641"/>
                    <a:pt x="409" y="2840"/>
                    <a:pt x="940" y="2932"/>
                  </a:cubicBezTo>
                  <a:cubicBezTo>
                    <a:pt x="1079" y="2957"/>
                    <a:pt x="1212" y="2972"/>
                    <a:pt x="1335" y="2972"/>
                  </a:cubicBezTo>
                  <a:cubicBezTo>
                    <a:pt x="1681" y="2972"/>
                    <a:pt x="1943" y="2853"/>
                    <a:pt x="2007" y="2496"/>
                  </a:cubicBezTo>
                  <a:cubicBezTo>
                    <a:pt x="2051" y="2248"/>
                    <a:pt x="1977" y="2005"/>
                    <a:pt x="1826" y="1814"/>
                  </a:cubicBezTo>
                  <a:lnTo>
                    <a:pt x="1826" y="1816"/>
                  </a:lnTo>
                  <a:cubicBezTo>
                    <a:pt x="1759" y="1732"/>
                    <a:pt x="1768" y="1611"/>
                    <a:pt x="1847" y="1540"/>
                  </a:cubicBezTo>
                  <a:cubicBezTo>
                    <a:pt x="1941" y="1460"/>
                    <a:pt x="2004" y="1351"/>
                    <a:pt x="2027" y="1229"/>
                  </a:cubicBezTo>
                  <a:cubicBezTo>
                    <a:pt x="2115" y="732"/>
                    <a:pt x="1877" y="83"/>
                    <a:pt x="1456" y="8"/>
                  </a:cubicBezTo>
                  <a:cubicBezTo>
                    <a:pt x="1429" y="3"/>
                    <a:pt x="1401" y="1"/>
                    <a:pt x="1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1"/>
            <p:cNvSpPr/>
            <p:nvPr/>
          </p:nvSpPr>
          <p:spPr>
            <a:xfrm>
              <a:off x="7377262" y="1603378"/>
              <a:ext cx="163824" cy="173450"/>
            </a:xfrm>
            <a:custGeom>
              <a:avLst/>
              <a:gdLst/>
              <a:ahLst/>
              <a:cxnLst/>
              <a:rect l="l" t="t" r="r" b="b"/>
              <a:pathLst>
                <a:path w="6076" h="6433" extrusionOk="0">
                  <a:moveTo>
                    <a:pt x="5101" y="0"/>
                  </a:moveTo>
                  <a:lnTo>
                    <a:pt x="1" y="901"/>
                  </a:lnTo>
                  <a:lnTo>
                    <a:pt x="976" y="6433"/>
                  </a:lnTo>
                  <a:lnTo>
                    <a:pt x="3633" y="6248"/>
                  </a:lnTo>
                  <a:lnTo>
                    <a:pt x="6076" y="553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1"/>
            <p:cNvSpPr/>
            <p:nvPr/>
          </p:nvSpPr>
          <p:spPr>
            <a:xfrm>
              <a:off x="7377262" y="1603324"/>
              <a:ext cx="140852" cy="42843"/>
            </a:xfrm>
            <a:custGeom>
              <a:avLst/>
              <a:gdLst/>
              <a:ahLst/>
              <a:cxnLst/>
              <a:rect l="l" t="t" r="r" b="b"/>
              <a:pathLst>
                <a:path w="5224" h="1589" extrusionOk="0">
                  <a:moveTo>
                    <a:pt x="5102" y="1"/>
                  </a:moveTo>
                  <a:lnTo>
                    <a:pt x="1" y="903"/>
                  </a:lnTo>
                  <a:lnTo>
                    <a:pt x="123" y="1589"/>
                  </a:lnTo>
                  <a:lnTo>
                    <a:pt x="5224" y="687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1"/>
            <p:cNvSpPr/>
            <p:nvPr/>
          </p:nvSpPr>
          <p:spPr>
            <a:xfrm>
              <a:off x="7356825" y="1571455"/>
              <a:ext cx="173153" cy="58563"/>
            </a:xfrm>
            <a:custGeom>
              <a:avLst/>
              <a:gdLst/>
              <a:ahLst/>
              <a:cxnLst/>
              <a:rect l="l" t="t" r="r" b="b"/>
              <a:pathLst>
                <a:path w="6422" h="2172" extrusionOk="0">
                  <a:moveTo>
                    <a:pt x="6165" y="0"/>
                  </a:moveTo>
                  <a:cubicBezTo>
                    <a:pt x="6160" y="0"/>
                    <a:pt x="6155" y="1"/>
                    <a:pt x="6149" y="2"/>
                  </a:cubicBezTo>
                  <a:lnTo>
                    <a:pt x="80" y="1071"/>
                  </a:lnTo>
                  <a:cubicBezTo>
                    <a:pt x="32" y="1080"/>
                    <a:pt x="1" y="1125"/>
                    <a:pt x="10" y="1172"/>
                  </a:cubicBezTo>
                  <a:lnTo>
                    <a:pt x="173" y="2099"/>
                  </a:lnTo>
                  <a:cubicBezTo>
                    <a:pt x="181" y="2141"/>
                    <a:pt x="217" y="2171"/>
                    <a:pt x="258" y="2171"/>
                  </a:cubicBezTo>
                  <a:cubicBezTo>
                    <a:pt x="264" y="2171"/>
                    <a:pt x="269" y="2171"/>
                    <a:pt x="274" y="2170"/>
                  </a:cubicBezTo>
                  <a:lnTo>
                    <a:pt x="6343" y="1099"/>
                  </a:lnTo>
                  <a:cubicBezTo>
                    <a:pt x="6390" y="1092"/>
                    <a:pt x="6421" y="1045"/>
                    <a:pt x="6414" y="999"/>
                  </a:cubicBezTo>
                  <a:lnTo>
                    <a:pt x="6251" y="72"/>
                  </a:lnTo>
                  <a:cubicBezTo>
                    <a:pt x="6243" y="30"/>
                    <a:pt x="6207" y="0"/>
                    <a:pt x="6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1"/>
            <p:cNvSpPr/>
            <p:nvPr/>
          </p:nvSpPr>
          <p:spPr>
            <a:xfrm>
              <a:off x="7450034" y="1722175"/>
              <a:ext cx="40659" cy="45270"/>
            </a:xfrm>
            <a:custGeom>
              <a:avLst/>
              <a:gdLst/>
              <a:ahLst/>
              <a:cxnLst/>
              <a:rect l="l" t="t" r="r" b="b"/>
              <a:pathLst>
                <a:path w="1508" h="1679" extrusionOk="0">
                  <a:moveTo>
                    <a:pt x="1200" y="1"/>
                  </a:moveTo>
                  <a:cubicBezTo>
                    <a:pt x="1195" y="1"/>
                    <a:pt x="1191" y="1"/>
                    <a:pt x="1186" y="2"/>
                  </a:cubicBezTo>
                  <a:lnTo>
                    <a:pt x="57" y="201"/>
                  </a:lnTo>
                  <a:cubicBezTo>
                    <a:pt x="23" y="206"/>
                    <a:pt x="1" y="236"/>
                    <a:pt x="5" y="270"/>
                  </a:cubicBezTo>
                  <a:lnTo>
                    <a:pt x="253" y="1679"/>
                  </a:lnTo>
                  <a:lnTo>
                    <a:pt x="1508" y="1457"/>
                  </a:lnTo>
                  <a:lnTo>
                    <a:pt x="1260" y="49"/>
                  </a:lnTo>
                  <a:cubicBezTo>
                    <a:pt x="1253" y="20"/>
                    <a:pt x="1228" y="1"/>
                    <a:pt x="1200" y="1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1"/>
            <p:cNvSpPr/>
            <p:nvPr/>
          </p:nvSpPr>
          <p:spPr>
            <a:xfrm>
              <a:off x="7414363" y="1648513"/>
              <a:ext cx="82802" cy="44407"/>
            </a:xfrm>
            <a:custGeom>
              <a:avLst/>
              <a:gdLst/>
              <a:ahLst/>
              <a:cxnLst/>
              <a:rect l="l" t="t" r="r" b="b"/>
              <a:pathLst>
                <a:path w="3071" h="1647" extrusionOk="0">
                  <a:moveTo>
                    <a:pt x="2824" y="0"/>
                  </a:moveTo>
                  <a:cubicBezTo>
                    <a:pt x="2820" y="0"/>
                    <a:pt x="2816" y="0"/>
                    <a:pt x="2813" y="1"/>
                  </a:cubicBezTo>
                  <a:lnTo>
                    <a:pt x="53" y="487"/>
                  </a:lnTo>
                  <a:cubicBezTo>
                    <a:pt x="21" y="493"/>
                    <a:pt x="0" y="523"/>
                    <a:pt x="6" y="554"/>
                  </a:cubicBezTo>
                  <a:lnTo>
                    <a:pt x="190" y="1599"/>
                  </a:lnTo>
                  <a:cubicBezTo>
                    <a:pt x="194" y="1627"/>
                    <a:pt x="219" y="1647"/>
                    <a:pt x="247" y="1647"/>
                  </a:cubicBezTo>
                  <a:cubicBezTo>
                    <a:pt x="250" y="1647"/>
                    <a:pt x="254" y="1647"/>
                    <a:pt x="257" y="1646"/>
                  </a:cubicBezTo>
                  <a:lnTo>
                    <a:pt x="3018" y="1160"/>
                  </a:lnTo>
                  <a:cubicBezTo>
                    <a:pt x="3049" y="1154"/>
                    <a:pt x="3070" y="1124"/>
                    <a:pt x="3064" y="1093"/>
                  </a:cubicBezTo>
                  <a:lnTo>
                    <a:pt x="2880" y="49"/>
                  </a:lnTo>
                  <a:cubicBezTo>
                    <a:pt x="2876" y="20"/>
                    <a:pt x="2851" y="0"/>
                    <a:pt x="2824" y="0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1"/>
            <p:cNvSpPr/>
            <p:nvPr/>
          </p:nvSpPr>
          <p:spPr>
            <a:xfrm>
              <a:off x="7447176" y="1649053"/>
              <a:ext cx="17148" cy="41387"/>
            </a:xfrm>
            <a:custGeom>
              <a:avLst/>
              <a:gdLst/>
              <a:ahLst/>
              <a:cxnLst/>
              <a:rect l="l" t="t" r="r" b="b"/>
              <a:pathLst>
                <a:path w="636" h="1535" extrusionOk="0">
                  <a:moveTo>
                    <a:pt x="166" y="1"/>
                  </a:moveTo>
                  <a:lnTo>
                    <a:pt x="0" y="262"/>
                  </a:lnTo>
                  <a:lnTo>
                    <a:pt x="205" y="1421"/>
                  </a:lnTo>
                  <a:lnTo>
                    <a:pt x="240" y="1535"/>
                  </a:lnTo>
                  <a:lnTo>
                    <a:pt x="468" y="1494"/>
                  </a:lnTo>
                  <a:lnTo>
                    <a:pt x="636" y="1345"/>
                  </a:lnTo>
                  <a:lnTo>
                    <a:pt x="431" y="186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1"/>
            <p:cNvSpPr/>
            <p:nvPr/>
          </p:nvSpPr>
          <p:spPr>
            <a:xfrm>
              <a:off x="7348682" y="1702735"/>
              <a:ext cx="25345" cy="62688"/>
            </a:xfrm>
            <a:custGeom>
              <a:avLst/>
              <a:gdLst/>
              <a:ahLst/>
              <a:cxnLst/>
              <a:rect l="l" t="t" r="r" b="b"/>
              <a:pathLst>
                <a:path w="940" h="2325" extrusionOk="0">
                  <a:moveTo>
                    <a:pt x="240" y="0"/>
                  </a:moveTo>
                  <a:cubicBezTo>
                    <a:pt x="185" y="0"/>
                    <a:pt x="130" y="21"/>
                    <a:pt x="87" y="62"/>
                  </a:cubicBezTo>
                  <a:cubicBezTo>
                    <a:pt x="1" y="148"/>
                    <a:pt x="1" y="285"/>
                    <a:pt x="84" y="372"/>
                  </a:cubicBezTo>
                  <a:lnTo>
                    <a:pt x="277" y="566"/>
                  </a:lnTo>
                  <a:cubicBezTo>
                    <a:pt x="286" y="575"/>
                    <a:pt x="289" y="590"/>
                    <a:pt x="283" y="604"/>
                  </a:cubicBezTo>
                  <a:lnTo>
                    <a:pt x="170" y="852"/>
                  </a:lnTo>
                  <a:cubicBezTo>
                    <a:pt x="89" y="1030"/>
                    <a:pt x="126" y="1238"/>
                    <a:pt x="262" y="1377"/>
                  </a:cubicBezTo>
                  <a:lnTo>
                    <a:pt x="455" y="1571"/>
                  </a:lnTo>
                  <a:cubicBezTo>
                    <a:pt x="464" y="1582"/>
                    <a:pt x="467" y="1597"/>
                    <a:pt x="461" y="1609"/>
                  </a:cubicBezTo>
                  <a:lnTo>
                    <a:pt x="274" y="2015"/>
                  </a:lnTo>
                  <a:cubicBezTo>
                    <a:pt x="208" y="2160"/>
                    <a:pt x="313" y="2325"/>
                    <a:pt x="473" y="2325"/>
                  </a:cubicBezTo>
                  <a:cubicBezTo>
                    <a:pt x="558" y="2325"/>
                    <a:pt x="636" y="2274"/>
                    <a:pt x="672" y="2196"/>
                  </a:cubicBezTo>
                  <a:lnTo>
                    <a:pt x="859" y="1791"/>
                  </a:lnTo>
                  <a:cubicBezTo>
                    <a:pt x="940" y="1613"/>
                    <a:pt x="902" y="1404"/>
                    <a:pt x="766" y="1265"/>
                  </a:cubicBezTo>
                  <a:lnTo>
                    <a:pt x="573" y="1070"/>
                  </a:lnTo>
                  <a:cubicBezTo>
                    <a:pt x="564" y="1061"/>
                    <a:pt x="561" y="1046"/>
                    <a:pt x="567" y="1033"/>
                  </a:cubicBezTo>
                  <a:lnTo>
                    <a:pt x="681" y="785"/>
                  </a:lnTo>
                  <a:cubicBezTo>
                    <a:pt x="762" y="607"/>
                    <a:pt x="724" y="399"/>
                    <a:pt x="587" y="260"/>
                  </a:cubicBezTo>
                  <a:lnTo>
                    <a:pt x="395" y="65"/>
                  </a:lnTo>
                  <a:cubicBezTo>
                    <a:pt x="353" y="22"/>
                    <a:pt x="29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1"/>
            <p:cNvSpPr/>
            <p:nvPr/>
          </p:nvSpPr>
          <p:spPr>
            <a:xfrm>
              <a:off x="7540898" y="1609903"/>
              <a:ext cx="26720" cy="62715"/>
            </a:xfrm>
            <a:custGeom>
              <a:avLst/>
              <a:gdLst/>
              <a:ahLst/>
              <a:cxnLst/>
              <a:rect l="l" t="t" r="r" b="b"/>
              <a:pathLst>
                <a:path w="991" h="2326" extrusionOk="0">
                  <a:moveTo>
                    <a:pt x="466" y="1"/>
                  </a:moveTo>
                  <a:cubicBezTo>
                    <a:pt x="383" y="1"/>
                    <a:pt x="304" y="48"/>
                    <a:pt x="267" y="128"/>
                  </a:cubicBezTo>
                  <a:lnTo>
                    <a:pt x="82" y="534"/>
                  </a:lnTo>
                  <a:cubicBezTo>
                    <a:pt x="1" y="712"/>
                    <a:pt x="38" y="920"/>
                    <a:pt x="174" y="1059"/>
                  </a:cubicBezTo>
                  <a:lnTo>
                    <a:pt x="366" y="1254"/>
                  </a:lnTo>
                  <a:cubicBezTo>
                    <a:pt x="376" y="1264"/>
                    <a:pt x="379" y="1279"/>
                    <a:pt x="373" y="1291"/>
                  </a:cubicBezTo>
                  <a:lnTo>
                    <a:pt x="260" y="1539"/>
                  </a:lnTo>
                  <a:cubicBezTo>
                    <a:pt x="179" y="1717"/>
                    <a:pt x="216" y="1927"/>
                    <a:pt x="352" y="2066"/>
                  </a:cubicBezTo>
                  <a:lnTo>
                    <a:pt x="545" y="2260"/>
                  </a:lnTo>
                  <a:cubicBezTo>
                    <a:pt x="585" y="2302"/>
                    <a:pt x="642" y="2324"/>
                    <a:pt x="701" y="2324"/>
                  </a:cubicBezTo>
                  <a:lnTo>
                    <a:pt x="698" y="2326"/>
                  </a:lnTo>
                  <a:cubicBezTo>
                    <a:pt x="892" y="2326"/>
                    <a:pt x="991" y="2091"/>
                    <a:pt x="853" y="1953"/>
                  </a:cubicBezTo>
                  <a:lnTo>
                    <a:pt x="662" y="1759"/>
                  </a:lnTo>
                  <a:cubicBezTo>
                    <a:pt x="653" y="1749"/>
                    <a:pt x="650" y="1734"/>
                    <a:pt x="656" y="1722"/>
                  </a:cubicBezTo>
                  <a:lnTo>
                    <a:pt x="769" y="1473"/>
                  </a:lnTo>
                  <a:cubicBezTo>
                    <a:pt x="850" y="1296"/>
                    <a:pt x="813" y="1088"/>
                    <a:pt x="677" y="947"/>
                  </a:cubicBezTo>
                  <a:lnTo>
                    <a:pt x="485" y="753"/>
                  </a:lnTo>
                  <a:cubicBezTo>
                    <a:pt x="475" y="744"/>
                    <a:pt x="472" y="729"/>
                    <a:pt x="478" y="715"/>
                  </a:cubicBezTo>
                  <a:lnTo>
                    <a:pt x="665" y="310"/>
                  </a:lnTo>
                  <a:cubicBezTo>
                    <a:pt x="714" y="201"/>
                    <a:pt x="666" y="71"/>
                    <a:pt x="557" y="20"/>
                  </a:cubicBezTo>
                  <a:cubicBezTo>
                    <a:pt x="528" y="7"/>
                    <a:pt x="497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1"/>
            <p:cNvSpPr/>
            <p:nvPr/>
          </p:nvSpPr>
          <p:spPr>
            <a:xfrm>
              <a:off x="7368931" y="1773026"/>
              <a:ext cx="345713" cy="193537"/>
            </a:xfrm>
            <a:custGeom>
              <a:avLst/>
              <a:gdLst/>
              <a:ahLst/>
              <a:cxnLst/>
              <a:rect l="l" t="t" r="r" b="b"/>
              <a:pathLst>
                <a:path w="12822" h="7178" extrusionOk="0">
                  <a:moveTo>
                    <a:pt x="9698" y="0"/>
                  </a:moveTo>
                  <a:lnTo>
                    <a:pt x="10159" y="1711"/>
                  </a:lnTo>
                  <a:cubicBezTo>
                    <a:pt x="10171" y="1756"/>
                    <a:pt x="10160" y="1804"/>
                    <a:pt x="10130" y="1839"/>
                  </a:cubicBezTo>
                  <a:lnTo>
                    <a:pt x="9145" y="3058"/>
                  </a:lnTo>
                  <a:cubicBezTo>
                    <a:pt x="9121" y="3087"/>
                    <a:pt x="9109" y="3124"/>
                    <a:pt x="9112" y="3160"/>
                  </a:cubicBezTo>
                  <a:lnTo>
                    <a:pt x="9239" y="4909"/>
                  </a:lnTo>
                  <a:cubicBezTo>
                    <a:pt x="9241" y="4945"/>
                    <a:pt x="9211" y="4971"/>
                    <a:pt x="9180" y="4971"/>
                  </a:cubicBezTo>
                  <a:cubicBezTo>
                    <a:pt x="9166" y="4971"/>
                    <a:pt x="9152" y="4966"/>
                    <a:pt x="9141" y="4954"/>
                  </a:cubicBezTo>
                  <a:lnTo>
                    <a:pt x="7013" y="2901"/>
                  </a:lnTo>
                  <a:lnTo>
                    <a:pt x="8321" y="1319"/>
                  </a:lnTo>
                  <a:lnTo>
                    <a:pt x="8333" y="1271"/>
                  </a:lnTo>
                  <a:lnTo>
                    <a:pt x="8161" y="265"/>
                  </a:lnTo>
                  <a:cubicBezTo>
                    <a:pt x="8157" y="236"/>
                    <a:pt x="8131" y="217"/>
                    <a:pt x="8102" y="217"/>
                  </a:cubicBezTo>
                  <a:cubicBezTo>
                    <a:pt x="8100" y="217"/>
                    <a:pt x="8097" y="217"/>
                    <a:pt x="8094" y="217"/>
                  </a:cubicBezTo>
                  <a:lnTo>
                    <a:pt x="0" y="1653"/>
                  </a:lnTo>
                  <a:lnTo>
                    <a:pt x="0" y="7032"/>
                  </a:lnTo>
                  <a:cubicBezTo>
                    <a:pt x="0" y="7113"/>
                    <a:pt x="64" y="7177"/>
                    <a:pt x="145" y="7177"/>
                  </a:cubicBezTo>
                  <a:lnTo>
                    <a:pt x="12677" y="7177"/>
                  </a:lnTo>
                  <a:cubicBezTo>
                    <a:pt x="12758" y="7177"/>
                    <a:pt x="12822" y="7113"/>
                    <a:pt x="12822" y="7032"/>
                  </a:cubicBezTo>
                  <a:lnTo>
                    <a:pt x="12822" y="555"/>
                  </a:lnTo>
                  <a:lnTo>
                    <a:pt x="9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1"/>
            <p:cNvSpPr/>
            <p:nvPr/>
          </p:nvSpPr>
          <p:spPr>
            <a:xfrm>
              <a:off x="7629928" y="1764749"/>
              <a:ext cx="84716" cy="36399"/>
            </a:xfrm>
            <a:custGeom>
              <a:avLst/>
              <a:gdLst/>
              <a:ahLst/>
              <a:cxnLst/>
              <a:rect l="l" t="t" r="r" b="b"/>
              <a:pathLst>
                <a:path w="3142" h="1350" extrusionOk="0">
                  <a:moveTo>
                    <a:pt x="1446" y="1"/>
                  </a:moveTo>
                  <a:lnTo>
                    <a:pt x="0" y="123"/>
                  </a:lnTo>
                  <a:lnTo>
                    <a:pt x="190" y="829"/>
                  </a:lnTo>
                  <a:lnTo>
                    <a:pt x="3142" y="1350"/>
                  </a:lnTo>
                  <a:lnTo>
                    <a:pt x="3142" y="678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1"/>
            <p:cNvSpPr/>
            <p:nvPr/>
          </p:nvSpPr>
          <p:spPr>
            <a:xfrm>
              <a:off x="7607872" y="1738272"/>
              <a:ext cx="106771" cy="44785"/>
            </a:xfrm>
            <a:custGeom>
              <a:avLst/>
              <a:gdLst/>
              <a:ahLst/>
              <a:cxnLst/>
              <a:rect l="l" t="t" r="r" b="b"/>
              <a:pathLst>
                <a:path w="3960" h="1661" extrusionOk="0">
                  <a:moveTo>
                    <a:pt x="588" y="0"/>
                  </a:moveTo>
                  <a:lnTo>
                    <a:pt x="518" y="18"/>
                  </a:lnTo>
                  <a:lnTo>
                    <a:pt x="44" y="404"/>
                  </a:lnTo>
                  <a:cubicBezTo>
                    <a:pt x="8" y="433"/>
                    <a:pt x="0" y="483"/>
                    <a:pt x="26" y="521"/>
                  </a:cubicBezTo>
                  <a:lnTo>
                    <a:pt x="346" y="995"/>
                  </a:lnTo>
                  <a:lnTo>
                    <a:pt x="404" y="1032"/>
                  </a:lnTo>
                  <a:lnTo>
                    <a:pt x="3960" y="1660"/>
                  </a:lnTo>
                  <a:lnTo>
                    <a:pt x="3960" y="669"/>
                  </a:lnTo>
                  <a:cubicBezTo>
                    <a:pt x="3960" y="625"/>
                    <a:pt x="3930" y="590"/>
                    <a:pt x="3888" y="582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1"/>
            <p:cNvSpPr/>
            <p:nvPr/>
          </p:nvSpPr>
          <p:spPr>
            <a:xfrm>
              <a:off x="7359036" y="1748140"/>
              <a:ext cx="211116" cy="64548"/>
            </a:xfrm>
            <a:custGeom>
              <a:avLst/>
              <a:gdLst/>
              <a:ahLst/>
              <a:cxnLst/>
              <a:rect l="l" t="t" r="r" b="b"/>
              <a:pathLst>
                <a:path w="7830" h="2394" extrusionOk="0">
                  <a:moveTo>
                    <a:pt x="7546" y="0"/>
                  </a:moveTo>
                  <a:cubicBezTo>
                    <a:pt x="7543" y="0"/>
                    <a:pt x="7540" y="0"/>
                    <a:pt x="7537" y="1"/>
                  </a:cubicBezTo>
                  <a:lnTo>
                    <a:pt x="73" y="1317"/>
                  </a:lnTo>
                  <a:cubicBezTo>
                    <a:pt x="31" y="1324"/>
                    <a:pt x="1" y="1360"/>
                    <a:pt x="1" y="1403"/>
                  </a:cubicBezTo>
                  <a:lnTo>
                    <a:pt x="1" y="2393"/>
                  </a:lnTo>
                  <a:lnTo>
                    <a:pt x="4469" y="1948"/>
                  </a:lnTo>
                  <a:lnTo>
                    <a:pt x="7830" y="1013"/>
                  </a:lnTo>
                  <a:lnTo>
                    <a:pt x="7437" y="491"/>
                  </a:lnTo>
                  <a:cubicBezTo>
                    <a:pt x="7423" y="473"/>
                    <a:pt x="7420" y="449"/>
                    <a:pt x="7431" y="430"/>
                  </a:cubicBezTo>
                  <a:lnTo>
                    <a:pt x="7598" y="83"/>
                  </a:lnTo>
                  <a:cubicBezTo>
                    <a:pt x="7618" y="44"/>
                    <a:pt x="7588" y="0"/>
                    <a:pt x="7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1"/>
            <p:cNvSpPr/>
            <p:nvPr/>
          </p:nvSpPr>
          <p:spPr>
            <a:xfrm>
              <a:off x="7520595" y="1846310"/>
              <a:ext cx="41900" cy="88329"/>
            </a:xfrm>
            <a:custGeom>
              <a:avLst/>
              <a:gdLst/>
              <a:ahLst/>
              <a:cxnLst/>
              <a:rect l="l" t="t" r="r" b="b"/>
              <a:pathLst>
                <a:path w="1554" h="3276" extrusionOk="0">
                  <a:moveTo>
                    <a:pt x="1210" y="1"/>
                  </a:moveTo>
                  <a:lnTo>
                    <a:pt x="716" y="594"/>
                  </a:lnTo>
                  <a:cubicBezTo>
                    <a:pt x="600" y="733"/>
                    <a:pt x="577" y="929"/>
                    <a:pt x="658" y="1094"/>
                  </a:cubicBezTo>
                  <a:lnTo>
                    <a:pt x="1074" y="1939"/>
                  </a:lnTo>
                  <a:cubicBezTo>
                    <a:pt x="1078" y="1949"/>
                    <a:pt x="1077" y="1959"/>
                    <a:pt x="1069" y="1968"/>
                  </a:cubicBezTo>
                  <a:lnTo>
                    <a:pt x="136" y="2903"/>
                  </a:lnTo>
                  <a:cubicBezTo>
                    <a:pt x="0" y="3041"/>
                    <a:pt x="97" y="3275"/>
                    <a:pt x="292" y="3275"/>
                  </a:cubicBezTo>
                  <a:cubicBezTo>
                    <a:pt x="350" y="3275"/>
                    <a:pt x="405" y="3251"/>
                    <a:pt x="447" y="3211"/>
                  </a:cubicBezTo>
                  <a:lnTo>
                    <a:pt x="1379" y="2276"/>
                  </a:lnTo>
                  <a:cubicBezTo>
                    <a:pt x="1519" y="2136"/>
                    <a:pt x="1554" y="1924"/>
                    <a:pt x="1467" y="1746"/>
                  </a:cubicBezTo>
                  <a:lnTo>
                    <a:pt x="1050" y="901"/>
                  </a:lnTo>
                  <a:cubicBezTo>
                    <a:pt x="1045" y="892"/>
                    <a:pt x="1047" y="880"/>
                    <a:pt x="1053" y="872"/>
                  </a:cubicBezTo>
                  <a:lnTo>
                    <a:pt x="1525" y="30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1"/>
            <p:cNvSpPr/>
            <p:nvPr/>
          </p:nvSpPr>
          <p:spPr>
            <a:xfrm>
              <a:off x="7359036" y="1773943"/>
              <a:ext cx="224382" cy="57808"/>
            </a:xfrm>
            <a:custGeom>
              <a:avLst/>
              <a:gdLst/>
              <a:ahLst/>
              <a:cxnLst/>
              <a:rect l="l" t="t" r="r" b="b"/>
              <a:pathLst>
                <a:path w="8322" h="2144" extrusionOk="0">
                  <a:moveTo>
                    <a:pt x="8151" y="0"/>
                  </a:moveTo>
                  <a:cubicBezTo>
                    <a:pt x="8148" y="0"/>
                    <a:pt x="8145" y="0"/>
                    <a:pt x="8142" y="1"/>
                  </a:cubicBezTo>
                  <a:lnTo>
                    <a:pt x="1" y="1436"/>
                  </a:lnTo>
                  <a:lnTo>
                    <a:pt x="1" y="2143"/>
                  </a:lnTo>
                  <a:lnTo>
                    <a:pt x="928" y="1979"/>
                  </a:lnTo>
                  <a:lnTo>
                    <a:pt x="8275" y="687"/>
                  </a:lnTo>
                  <a:cubicBezTo>
                    <a:pt x="8279" y="686"/>
                    <a:pt x="8282" y="686"/>
                    <a:pt x="8286" y="686"/>
                  </a:cubicBezTo>
                  <a:cubicBezTo>
                    <a:pt x="8299" y="686"/>
                    <a:pt x="8311" y="691"/>
                    <a:pt x="8322" y="699"/>
                  </a:cubicBezTo>
                  <a:lnTo>
                    <a:pt x="8210" y="49"/>
                  </a:lnTo>
                  <a:cubicBezTo>
                    <a:pt x="8204" y="20"/>
                    <a:pt x="8179" y="0"/>
                    <a:pt x="8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61"/>
          <p:cNvGrpSpPr/>
          <p:nvPr/>
        </p:nvGrpSpPr>
        <p:grpSpPr>
          <a:xfrm>
            <a:off x="4349297" y="1396241"/>
            <a:ext cx="415107" cy="333828"/>
            <a:chOff x="2705739" y="1606829"/>
            <a:chExt cx="395189" cy="317780"/>
          </a:xfrm>
        </p:grpSpPr>
        <p:sp>
          <p:nvSpPr>
            <p:cNvPr id="1921" name="Google Shape;1921;p61"/>
            <p:cNvSpPr/>
            <p:nvPr/>
          </p:nvSpPr>
          <p:spPr>
            <a:xfrm>
              <a:off x="2985152" y="1630745"/>
              <a:ext cx="102565" cy="139504"/>
            </a:xfrm>
            <a:custGeom>
              <a:avLst/>
              <a:gdLst/>
              <a:ahLst/>
              <a:cxnLst/>
              <a:rect l="l" t="t" r="r" b="b"/>
              <a:pathLst>
                <a:path w="3804" h="5174" extrusionOk="0">
                  <a:moveTo>
                    <a:pt x="1913" y="0"/>
                  </a:moveTo>
                  <a:cubicBezTo>
                    <a:pt x="1903" y="0"/>
                    <a:pt x="1893" y="1"/>
                    <a:pt x="1883" y="1"/>
                  </a:cubicBezTo>
                  <a:cubicBezTo>
                    <a:pt x="877" y="16"/>
                    <a:pt x="49" y="834"/>
                    <a:pt x="23" y="1841"/>
                  </a:cubicBezTo>
                  <a:cubicBezTo>
                    <a:pt x="1" y="2640"/>
                    <a:pt x="485" y="3365"/>
                    <a:pt x="1230" y="3654"/>
                  </a:cubicBezTo>
                  <a:cubicBezTo>
                    <a:pt x="1320" y="3688"/>
                    <a:pt x="1387" y="3761"/>
                    <a:pt x="1415" y="3852"/>
                  </a:cubicBezTo>
                  <a:lnTo>
                    <a:pt x="1777" y="5073"/>
                  </a:lnTo>
                  <a:cubicBezTo>
                    <a:pt x="1797" y="5140"/>
                    <a:pt x="1855" y="5173"/>
                    <a:pt x="1912" y="5173"/>
                  </a:cubicBezTo>
                  <a:cubicBezTo>
                    <a:pt x="1970" y="5173"/>
                    <a:pt x="2028" y="5140"/>
                    <a:pt x="2048" y="5073"/>
                  </a:cubicBezTo>
                  <a:lnTo>
                    <a:pt x="2410" y="3852"/>
                  </a:lnTo>
                  <a:cubicBezTo>
                    <a:pt x="2436" y="3763"/>
                    <a:pt x="2504" y="3688"/>
                    <a:pt x="2593" y="3655"/>
                  </a:cubicBezTo>
                  <a:cubicBezTo>
                    <a:pt x="3322" y="3372"/>
                    <a:pt x="3802" y="2673"/>
                    <a:pt x="3802" y="1891"/>
                  </a:cubicBezTo>
                  <a:lnTo>
                    <a:pt x="3803" y="1891"/>
                  </a:lnTo>
                  <a:cubicBezTo>
                    <a:pt x="3803" y="845"/>
                    <a:pt x="2955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1"/>
            <p:cNvSpPr/>
            <p:nvPr/>
          </p:nvSpPr>
          <p:spPr>
            <a:xfrm>
              <a:off x="2952258" y="1841376"/>
              <a:ext cx="27933" cy="11567"/>
            </a:xfrm>
            <a:custGeom>
              <a:avLst/>
              <a:gdLst/>
              <a:ahLst/>
              <a:cxnLst/>
              <a:rect l="l" t="t" r="r" b="b"/>
              <a:pathLst>
                <a:path w="1036" h="429" extrusionOk="0">
                  <a:moveTo>
                    <a:pt x="107" y="1"/>
                  </a:moveTo>
                  <a:cubicBezTo>
                    <a:pt x="43" y="1"/>
                    <a:pt x="1" y="71"/>
                    <a:pt x="1" y="151"/>
                  </a:cubicBezTo>
                  <a:cubicBezTo>
                    <a:pt x="1" y="272"/>
                    <a:pt x="98" y="369"/>
                    <a:pt x="217" y="429"/>
                  </a:cubicBezTo>
                  <a:lnTo>
                    <a:pt x="817" y="429"/>
                  </a:lnTo>
                  <a:lnTo>
                    <a:pt x="817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7" y="63"/>
                  </a:cubicBezTo>
                  <a:lnTo>
                    <a:pt x="217" y="63"/>
                  </a:lnTo>
                  <a:cubicBezTo>
                    <a:pt x="177" y="19"/>
                    <a:pt x="13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1"/>
            <p:cNvSpPr/>
            <p:nvPr/>
          </p:nvSpPr>
          <p:spPr>
            <a:xfrm>
              <a:off x="3060836" y="1841376"/>
              <a:ext cx="27906" cy="11567"/>
            </a:xfrm>
            <a:custGeom>
              <a:avLst/>
              <a:gdLst/>
              <a:ahLst/>
              <a:cxnLst/>
              <a:rect l="l" t="t" r="r" b="b"/>
              <a:pathLst>
                <a:path w="1035" h="429" extrusionOk="0">
                  <a:moveTo>
                    <a:pt x="107" y="1"/>
                  </a:moveTo>
                  <a:cubicBezTo>
                    <a:pt x="43" y="1"/>
                    <a:pt x="0" y="71"/>
                    <a:pt x="0" y="151"/>
                  </a:cubicBezTo>
                  <a:cubicBezTo>
                    <a:pt x="0" y="272"/>
                    <a:pt x="97" y="369"/>
                    <a:pt x="219" y="429"/>
                  </a:cubicBezTo>
                  <a:lnTo>
                    <a:pt x="818" y="429"/>
                  </a:lnTo>
                  <a:lnTo>
                    <a:pt x="818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8" y="63"/>
                  </a:cubicBezTo>
                  <a:lnTo>
                    <a:pt x="219" y="63"/>
                  </a:lnTo>
                  <a:cubicBezTo>
                    <a:pt x="178" y="19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1"/>
            <p:cNvSpPr/>
            <p:nvPr/>
          </p:nvSpPr>
          <p:spPr>
            <a:xfrm>
              <a:off x="2968759" y="1823338"/>
              <a:ext cx="103509" cy="39527"/>
            </a:xfrm>
            <a:custGeom>
              <a:avLst/>
              <a:gdLst/>
              <a:ahLst/>
              <a:cxnLst/>
              <a:rect l="l" t="t" r="r" b="b"/>
              <a:pathLst>
                <a:path w="3839" h="1466" extrusionOk="0">
                  <a:moveTo>
                    <a:pt x="891" y="0"/>
                  </a:moveTo>
                  <a:cubicBezTo>
                    <a:pt x="703" y="0"/>
                    <a:pt x="532" y="116"/>
                    <a:pt x="464" y="292"/>
                  </a:cubicBezTo>
                  <a:lnTo>
                    <a:pt x="0" y="1466"/>
                  </a:lnTo>
                  <a:lnTo>
                    <a:pt x="3838" y="1466"/>
                  </a:lnTo>
                  <a:lnTo>
                    <a:pt x="3375" y="292"/>
                  </a:lnTo>
                  <a:cubicBezTo>
                    <a:pt x="3305" y="116"/>
                    <a:pt x="3136" y="0"/>
                    <a:pt x="2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1"/>
            <p:cNvSpPr/>
            <p:nvPr/>
          </p:nvSpPr>
          <p:spPr>
            <a:xfrm>
              <a:off x="2716174" y="1606829"/>
              <a:ext cx="180352" cy="241530"/>
            </a:xfrm>
            <a:custGeom>
              <a:avLst/>
              <a:gdLst/>
              <a:ahLst/>
              <a:cxnLst/>
              <a:rect l="l" t="t" r="r" b="b"/>
              <a:pathLst>
                <a:path w="6689" h="8958" extrusionOk="0">
                  <a:moveTo>
                    <a:pt x="2641" y="0"/>
                  </a:moveTo>
                  <a:cubicBezTo>
                    <a:pt x="2445" y="0"/>
                    <a:pt x="2247" y="56"/>
                    <a:pt x="2071" y="170"/>
                  </a:cubicBezTo>
                  <a:lnTo>
                    <a:pt x="1478" y="556"/>
                  </a:lnTo>
                  <a:cubicBezTo>
                    <a:pt x="1356" y="265"/>
                    <a:pt x="1073" y="84"/>
                    <a:pt x="767" y="84"/>
                  </a:cubicBezTo>
                  <a:cubicBezTo>
                    <a:pt x="718" y="84"/>
                    <a:pt x="668" y="88"/>
                    <a:pt x="618" y="98"/>
                  </a:cubicBezTo>
                  <a:cubicBezTo>
                    <a:pt x="261" y="170"/>
                    <a:pt x="2" y="484"/>
                    <a:pt x="1" y="850"/>
                  </a:cubicBezTo>
                  <a:cubicBezTo>
                    <a:pt x="676" y="2906"/>
                    <a:pt x="2163" y="7411"/>
                    <a:pt x="2707" y="8957"/>
                  </a:cubicBezTo>
                  <a:cubicBezTo>
                    <a:pt x="3423" y="8957"/>
                    <a:pt x="4086" y="8581"/>
                    <a:pt x="4452" y="7966"/>
                  </a:cubicBezTo>
                  <a:cubicBezTo>
                    <a:pt x="4818" y="7352"/>
                    <a:pt x="4833" y="6591"/>
                    <a:pt x="4494" y="5961"/>
                  </a:cubicBezTo>
                  <a:lnTo>
                    <a:pt x="4494" y="5961"/>
                  </a:lnTo>
                  <a:cubicBezTo>
                    <a:pt x="4557" y="5979"/>
                    <a:pt x="4624" y="5989"/>
                    <a:pt x="4690" y="5989"/>
                  </a:cubicBezTo>
                  <a:cubicBezTo>
                    <a:pt x="5199" y="5989"/>
                    <a:pt x="5536" y="5459"/>
                    <a:pt x="5319" y="4997"/>
                  </a:cubicBezTo>
                  <a:lnTo>
                    <a:pt x="5319" y="4997"/>
                  </a:lnTo>
                  <a:cubicBezTo>
                    <a:pt x="5389" y="5012"/>
                    <a:pt x="5463" y="5019"/>
                    <a:pt x="5534" y="5019"/>
                  </a:cubicBezTo>
                  <a:cubicBezTo>
                    <a:pt x="6005" y="5019"/>
                    <a:pt x="6421" y="4709"/>
                    <a:pt x="6556" y="4256"/>
                  </a:cubicBezTo>
                  <a:cubicBezTo>
                    <a:pt x="6689" y="3805"/>
                    <a:pt x="6509" y="3319"/>
                    <a:pt x="6115" y="3062"/>
                  </a:cubicBezTo>
                  <a:lnTo>
                    <a:pt x="6113" y="3062"/>
                  </a:lnTo>
                  <a:cubicBezTo>
                    <a:pt x="6559" y="2476"/>
                    <a:pt x="6491" y="1647"/>
                    <a:pt x="5956" y="1140"/>
                  </a:cubicBezTo>
                  <a:cubicBezTo>
                    <a:pt x="5678" y="879"/>
                    <a:pt x="5322" y="747"/>
                    <a:pt x="4964" y="747"/>
                  </a:cubicBezTo>
                  <a:cubicBezTo>
                    <a:pt x="4631" y="747"/>
                    <a:pt x="4298" y="862"/>
                    <a:pt x="4027" y="1093"/>
                  </a:cubicBezTo>
                  <a:lnTo>
                    <a:pt x="3450" y="384"/>
                  </a:lnTo>
                  <a:cubicBezTo>
                    <a:pt x="3245" y="133"/>
                    <a:pt x="2945" y="0"/>
                    <a:pt x="2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1"/>
            <p:cNvSpPr/>
            <p:nvPr/>
          </p:nvSpPr>
          <p:spPr>
            <a:xfrm>
              <a:off x="2781801" y="1690063"/>
              <a:ext cx="114725" cy="158297"/>
            </a:xfrm>
            <a:custGeom>
              <a:avLst/>
              <a:gdLst/>
              <a:ahLst/>
              <a:cxnLst/>
              <a:rect l="l" t="t" r="r" b="b"/>
              <a:pathLst>
                <a:path w="4255" h="5871" extrusionOk="0">
                  <a:moveTo>
                    <a:pt x="3715" y="0"/>
                  </a:moveTo>
                  <a:lnTo>
                    <a:pt x="3715" y="0"/>
                  </a:lnTo>
                  <a:cubicBezTo>
                    <a:pt x="3716" y="30"/>
                    <a:pt x="3718" y="58"/>
                    <a:pt x="3718" y="90"/>
                  </a:cubicBezTo>
                  <a:cubicBezTo>
                    <a:pt x="3718" y="690"/>
                    <a:pt x="3228" y="1154"/>
                    <a:pt x="2655" y="1154"/>
                  </a:cubicBezTo>
                  <a:cubicBezTo>
                    <a:pt x="2584" y="1154"/>
                    <a:pt x="2511" y="1147"/>
                    <a:pt x="2438" y="1132"/>
                  </a:cubicBezTo>
                  <a:lnTo>
                    <a:pt x="2438" y="1132"/>
                  </a:lnTo>
                  <a:cubicBezTo>
                    <a:pt x="2555" y="1379"/>
                    <a:pt x="2516" y="1672"/>
                    <a:pt x="2338" y="1881"/>
                  </a:cubicBezTo>
                  <a:cubicBezTo>
                    <a:pt x="2204" y="2037"/>
                    <a:pt x="2010" y="2124"/>
                    <a:pt x="1810" y="2124"/>
                  </a:cubicBezTo>
                  <a:cubicBezTo>
                    <a:pt x="1744" y="2124"/>
                    <a:pt x="1678" y="2114"/>
                    <a:pt x="1613" y="2095"/>
                  </a:cubicBezTo>
                  <a:lnTo>
                    <a:pt x="1613" y="2095"/>
                  </a:lnTo>
                  <a:cubicBezTo>
                    <a:pt x="1939" y="2698"/>
                    <a:pt x="1939" y="3423"/>
                    <a:pt x="1614" y="4025"/>
                  </a:cubicBezTo>
                  <a:cubicBezTo>
                    <a:pt x="1290" y="4628"/>
                    <a:pt x="683" y="5026"/>
                    <a:pt x="1" y="5084"/>
                  </a:cubicBezTo>
                  <a:cubicBezTo>
                    <a:pt x="105" y="5392"/>
                    <a:pt x="198" y="5660"/>
                    <a:pt x="273" y="5870"/>
                  </a:cubicBezTo>
                  <a:cubicBezTo>
                    <a:pt x="988" y="5870"/>
                    <a:pt x="1650" y="5494"/>
                    <a:pt x="2016" y="4879"/>
                  </a:cubicBezTo>
                  <a:cubicBezTo>
                    <a:pt x="2383" y="4265"/>
                    <a:pt x="2399" y="3504"/>
                    <a:pt x="2058" y="2874"/>
                  </a:cubicBezTo>
                  <a:lnTo>
                    <a:pt x="2058" y="2874"/>
                  </a:lnTo>
                  <a:cubicBezTo>
                    <a:pt x="2123" y="2892"/>
                    <a:pt x="2188" y="2902"/>
                    <a:pt x="2256" y="2902"/>
                  </a:cubicBezTo>
                  <a:cubicBezTo>
                    <a:pt x="2765" y="2902"/>
                    <a:pt x="3102" y="2372"/>
                    <a:pt x="2884" y="1910"/>
                  </a:cubicBezTo>
                  <a:lnTo>
                    <a:pt x="2884" y="1910"/>
                  </a:lnTo>
                  <a:cubicBezTo>
                    <a:pt x="2955" y="1925"/>
                    <a:pt x="3027" y="1932"/>
                    <a:pt x="3100" y="1932"/>
                  </a:cubicBezTo>
                  <a:cubicBezTo>
                    <a:pt x="3564" y="1932"/>
                    <a:pt x="3974" y="1633"/>
                    <a:pt x="4114" y="1190"/>
                  </a:cubicBezTo>
                  <a:cubicBezTo>
                    <a:pt x="4255" y="749"/>
                    <a:pt x="4093" y="268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1"/>
            <p:cNvSpPr/>
            <p:nvPr/>
          </p:nvSpPr>
          <p:spPr>
            <a:xfrm>
              <a:off x="2868970" y="1637000"/>
              <a:ext cx="24212" cy="51391"/>
            </a:xfrm>
            <a:custGeom>
              <a:avLst/>
              <a:gdLst/>
              <a:ahLst/>
              <a:cxnLst/>
              <a:rect l="l" t="t" r="r" b="b"/>
              <a:pathLst>
                <a:path w="898" h="1906" extrusionOk="0">
                  <a:moveTo>
                    <a:pt x="265" y="0"/>
                  </a:moveTo>
                  <a:lnTo>
                    <a:pt x="265" y="0"/>
                  </a:lnTo>
                  <a:cubicBezTo>
                    <a:pt x="285" y="96"/>
                    <a:pt x="295" y="195"/>
                    <a:pt x="295" y="292"/>
                  </a:cubicBezTo>
                  <a:cubicBezTo>
                    <a:pt x="295" y="608"/>
                    <a:pt x="192" y="914"/>
                    <a:pt x="0" y="1165"/>
                  </a:cubicBezTo>
                  <a:cubicBezTo>
                    <a:pt x="258" y="1333"/>
                    <a:pt x="430" y="1602"/>
                    <a:pt x="474" y="1905"/>
                  </a:cubicBezTo>
                  <a:cubicBezTo>
                    <a:pt x="898" y="1309"/>
                    <a:pt x="808" y="491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1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11030"/>
                  </a:lnTo>
                  <a:cubicBezTo>
                    <a:pt x="0" y="11109"/>
                    <a:pt x="65" y="11175"/>
                    <a:pt x="145" y="11175"/>
                  </a:cubicBezTo>
                  <a:lnTo>
                    <a:pt x="7243" y="11175"/>
                  </a:lnTo>
                  <a:lnTo>
                    <a:pt x="3347" y="5399"/>
                  </a:lnTo>
                  <a:cubicBezTo>
                    <a:pt x="3222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1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348"/>
                  </a:lnTo>
                  <a:lnTo>
                    <a:pt x="2388" y="2567"/>
                  </a:lnTo>
                  <a:cubicBezTo>
                    <a:pt x="2611" y="2773"/>
                    <a:pt x="2714" y="3080"/>
                    <a:pt x="2662" y="3380"/>
                  </a:cubicBezTo>
                  <a:lnTo>
                    <a:pt x="2418" y="4768"/>
                  </a:lnTo>
                  <a:cubicBezTo>
                    <a:pt x="2379" y="4987"/>
                    <a:pt x="2429" y="5215"/>
                    <a:pt x="2553" y="5400"/>
                  </a:cubicBezTo>
                  <a:lnTo>
                    <a:pt x="6449" y="11175"/>
                  </a:lnTo>
                  <a:lnTo>
                    <a:pt x="7243" y="11175"/>
                  </a:lnTo>
                  <a:lnTo>
                    <a:pt x="3347" y="5400"/>
                  </a:lnTo>
                  <a:cubicBezTo>
                    <a:pt x="3221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1"/>
            <p:cNvSpPr/>
            <p:nvPr/>
          </p:nvSpPr>
          <p:spPr>
            <a:xfrm>
              <a:off x="2771025" y="1869424"/>
              <a:ext cx="13750" cy="46023"/>
            </a:xfrm>
            <a:custGeom>
              <a:avLst/>
              <a:gdLst/>
              <a:ahLst/>
              <a:cxnLst/>
              <a:rect l="l" t="t" r="r" b="b"/>
              <a:pathLst>
                <a:path w="510" h="2021" extrusionOk="0">
                  <a:moveTo>
                    <a:pt x="218" y="0"/>
                  </a:moveTo>
                  <a:cubicBezTo>
                    <a:pt x="97" y="0"/>
                    <a:pt x="0" y="98"/>
                    <a:pt x="144" y="219"/>
                  </a:cubicBezTo>
                  <a:lnTo>
                    <a:pt x="144" y="1889"/>
                  </a:lnTo>
                  <a:cubicBezTo>
                    <a:pt x="0" y="2010"/>
                    <a:pt x="97" y="2021"/>
                    <a:pt x="218" y="2021"/>
                  </a:cubicBezTo>
                  <a:cubicBezTo>
                    <a:pt x="338" y="2021"/>
                    <a:pt x="437" y="2010"/>
                    <a:pt x="510" y="1889"/>
                  </a:cubicBezTo>
                  <a:lnTo>
                    <a:pt x="510" y="219"/>
                  </a:lnTo>
                  <a:cubicBezTo>
                    <a:pt x="437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1"/>
            <p:cNvSpPr/>
            <p:nvPr/>
          </p:nvSpPr>
          <p:spPr>
            <a:xfrm>
              <a:off x="2962530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1"/>
            <p:cNvSpPr/>
            <p:nvPr/>
          </p:nvSpPr>
          <p:spPr>
            <a:xfrm>
              <a:off x="3051426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1"/>
            <p:cNvSpPr/>
            <p:nvPr/>
          </p:nvSpPr>
          <p:spPr>
            <a:xfrm>
              <a:off x="2942794" y="1852916"/>
              <a:ext cx="148186" cy="49422"/>
            </a:xfrm>
            <a:custGeom>
              <a:avLst/>
              <a:gdLst/>
              <a:ahLst/>
              <a:cxnLst/>
              <a:rect l="l" t="t" r="r" b="b"/>
              <a:pathLst>
                <a:path w="5496" h="1833" extrusionOk="0">
                  <a:moveTo>
                    <a:pt x="971" y="1"/>
                  </a:moveTo>
                  <a:cubicBezTo>
                    <a:pt x="435" y="1"/>
                    <a:pt x="0" y="436"/>
                    <a:pt x="0" y="971"/>
                  </a:cubicBezTo>
                  <a:lnTo>
                    <a:pt x="0" y="1291"/>
                  </a:lnTo>
                  <a:cubicBezTo>
                    <a:pt x="0" y="1590"/>
                    <a:pt x="244" y="1833"/>
                    <a:pt x="543" y="1833"/>
                  </a:cubicBezTo>
                  <a:lnTo>
                    <a:pt x="4954" y="1833"/>
                  </a:lnTo>
                  <a:cubicBezTo>
                    <a:pt x="5253" y="1833"/>
                    <a:pt x="5495" y="1590"/>
                    <a:pt x="5495" y="1291"/>
                  </a:cubicBezTo>
                  <a:lnTo>
                    <a:pt x="5495" y="1025"/>
                  </a:lnTo>
                  <a:cubicBezTo>
                    <a:pt x="5495" y="460"/>
                    <a:pt x="5053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1"/>
            <p:cNvSpPr/>
            <p:nvPr/>
          </p:nvSpPr>
          <p:spPr>
            <a:xfrm>
              <a:off x="2969190" y="1869633"/>
              <a:ext cx="20114" cy="14964"/>
            </a:xfrm>
            <a:custGeom>
              <a:avLst/>
              <a:gdLst/>
              <a:ahLst/>
              <a:cxnLst/>
              <a:rect l="l" t="t" r="r" b="b"/>
              <a:pathLst>
                <a:path w="746" h="555" extrusionOk="0">
                  <a:moveTo>
                    <a:pt x="249" y="0"/>
                  </a:moveTo>
                  <a:cubicBezTo>
                    <a:pt x="166" y="0"/>
                    <a:pt x="87" y="48"/>
                    <a:pt x="50" y="129"/>
                  </a:cubicBezTo>
                  <a:cubicBezTo>
                    <a:pt x="1" y="239"/>
                    <a:pt x="51" y="371"/>
                    <a:pt x="164" y="419"/>
                  </a:cubicBezTo>
                  <a:lnTo>
                    <a:pt x="421" y="535"/>
                  </a:lnTo>
                  <a:cubicBezTo>
                    <a:pt x="449" y="547"/>
                    <a:pt x="479" y="555"/>
                    <a:pt x="510" y="555"/>
                  </a:cubicBezTo>
                  <a:cubicBezTo>
                    <a:pt x="614" y="555"/>
                    <a:pt x="702" y="483"/>
                    <a:pt x="723" y="383"/>
                  </a:cubicBezTo>
                  <a:cubicBezTo>
                    <a:pt x="745" y="283"/>
                    <a:pt x="693" y="181"/>
                    <a:pt x="600" y="139"/>
                  </a:cubicBezTo>
                  <a:lnTo>
                    <a:pt x="345" y="22"/>
                  </a:lnTo>
                  <a:cubicBezTo>
                    <a:pt x="314" y="7"/>
                    <a:pt x="2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1"/>
            <p:cNvSpPr/>
            <p:nvPr/>
          </p:nvSpPr>
          <p:spPr>
            <a:xfrm>
              <a:off x="3049862" y="1869633"/>
              <a:ext cx="21947" cy="14964"/>
            </a:xfrm>
            <a:custGeom>
              <a:avLst/>
              <a:gdLst/>
              <a:ahLst/>
              <a:cxnLst/>
              <a:rect l="l" t="t" r="r" b="b"/>
              <a:pathLst>
                <a:path w="814" h="555" extrusionOk="0">
                  <a:moveTo>
                    <a:pt x="566" y="0"/>
                  </a:moveTo>
                  <a:cubicBezTo>
                    <a:pt x="534" y="0"/>
                    <a:pt x="501" y="7"/>
                    <a:pt x="470" y="22"/>
                  </a:cubicBezTo>
                  <a:lnTo>
                    <a:pt x="214" y="138"/>
                  </a:lnTo>
                  <a:cubicBezTo>
                    <a:pt x="1" y="235"/>
                    <a:pt x="71" y="555"/>
                    <a:pt x="304" y="555"/>
                  </a:cubicBezTo>
                  <a:cubicBezTo>
                    <a:pt x="336" y="555"/>
                    <a:pt x="365" y="547"/>
                    <a:pt x="394" y="535"/>
                  </a:cubicBezTo>
                  <a:lnTo>
                    <a:pt x="651" y="419"/>
                  </a:lnTo>
                  <a:cubicBezTo>
                    <a:pt x="763" y="371"/>
                    <a:pt x="814" y="239"/>
                    <a:pt x="765" y="129"/>
                  </a:cubicBezTo>
                  <a:cubicBezTo>
                    <a:pt x="728" y="48"/>
                    <a:pt x="649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1"/>
            <p:cNvSpPr/>
            <p:nvPr/>
          </p:nvSpPr>
          <p:spPr>
            <a:xfrm>
              <a:off x="2810677" y="1656710"/>
              <a:ext cx="41468" cy="23889"/>
            </a:xfrm>
            <a:custGeom>
              <a:avLst/>
              <a:gdLst/>
              <a:ahLst/>
              <a:cxnLst/>
              <a:rect l="l" t="t" r="r" b="b"/>
              <a:pathLst>
                <a:path w="1538" h="886" extrusionOk="0">
                  <a:moveTo>
                    <a:pt x="839" y="0"/>
                  </a:moveTo>
                  <a:cubicBezTo>
                    <a:pt x="489" y="0"/>
                    <a:pt x="145" y="221"/>
                    <a:pt x="39" y="609"/>
                  </a:cubicBezTo>
                  <a:cubicBezTo>
                    <a:pt x="0" y="748"/>
                    <a:pt x="105" y="884"/>
                    <a:pt x="249" y="884"/>
                  </a:cubicBezTo>
                  <a:lnTo>
                    <a:pt x="249" y="886"/>
                  </a:lnTo>
                  <a:cubicBezTo>
                    <a:pt x="347" y="886"/>
                    <a:pt x="432" y="820"/>
                    <a:pt x="459" y="724"/>
                  </a:cubicBezTo>
                  <a:cubicBezTo>
                    <a:pt x="509" y="540"/>
                    <a:pt x="672" y="436"/>
                    <a:pt x="838" y="436"/>
                  </a:cubicBezTo>
                  <a:cubicBezTo>
                    <a:pt x="944" y="436"/>
                    <a:pt x="1052" y="479"/>
                    <a:pt x="1132" y="572"/>
                  </a:cubicBezTo>
                  <a:cubicBezTo>
                    <a:pt x="1175" y="620"/>
                    <a:pt x="1235" y="644"/>
                    <a:pt x="1294" y="644"/>
                  </a:cubicBezTo>
                  <a:cubicBezTo>
                    <a:pt x="1344" y="644"/>
                    <a:pt x="1395" y="627"/>
                    <a:pt x="1436" y="591"/>
                  </a:cubicBezTo>
                  <a:cubicBezTo>
                    <a:pt x="1525" y="515"/>
                    <a:pt x="1537" y="379"/>
                    <a:pt x="1461" y="288"/>
                  </a:cubicBezTo>
                  <a:cubicBezTo>
                    <a:pt x="1293" y="92"/>
                    <a:pt x="1065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1"/>
            <p:cNvSpPr/>
            <p:nvPr/>
          </p:nvSpPr>
          <p:spPr>
            <a:xfrm>
              <a:off x="2887790" y="1776504"/>
              <a:ext cx="35644" cy="39177"/>
            </a:xfrm>
            <a:custGeom>
              <a:avLst/>
              <a:gdLst/>
              <a:ahLst/>
              <a:cxnLst/>
              <a:rect l="l" t="t" r="r" b="b"/>
              <a:pathLst>
                <a:path w="1322" h="1453" extrusionOk="0">
                  <a:moveTo>
                    <a:pt x="823" y="0"/>
                  </a:moveTo>
                  <a:cubicBezTo>
                    <a:pt x="802" y="0"/>
                    <a:pt x="781" y="4"/>
                    <a:pt x="760" y="12"/>
                  </a:cubicBezTo>
                  <a:lnTo>
                    <a:pt x="298" y="188"/>
                  </a:lnTo>
                  <a:cubicBezTo>
                    <a:pt x="249" y="208"/>
                    <a:pt x="210" y="248"/>
                    <a:pt x="194" y="299"/>
                  </a:cubicBezTo>
                  <a:lnTo>
                    <a:pt x="23" y="828"/>
                  </a:lnTo>
                  <a:cubicBezTo>
                    <a:pt x="1" y="897"/>
                    <a:pt x="23" y="972"/>
                    <a:pt x="78" y="1018"/>
                  </a:cubicBezTo>
                  <a:lnTo>
                    <a:pt x="554" y="1411"/>
                  </a:lnTo>
                  <a:cubicBezTo>
                    <a:pt x="586" y="1439"/>
                    <a:pt x="626" y="1453"/>
                    <a:pt x="666" y="1453"/>
                  </a:cubicBezTo>
                  <a:cubicBezTo>
                    <a:pt x="718" y="1453"/>
                    <a:pt x="769" y="1430"/>
                    <a:pt x="804" y="1386"/>
                  </a:cubicBezTo>
                  <a:lnTo>
                    <a:pt x="1272" y="798"/>
                  </a:lnTo>
                  <a:lnTo>
                    <a:pt x="1270" y="798"/>
                  </a:lnTo>
                  <a:cubicBezTo>
                    <a:pt x="1315" y="740"/>
                    <a:pt x="1321" y="661"/>
                    <a:pt x="1282" y="597"/>
                  </a:cubicBezTo>
                  <a:lnTo>
                    <a:pt x="974" y="85"/>
                  </a:lnTo>
                  <a:cubicBezTo>
                    <a:pt x="941" y="31"/>
                    <a:pt x="883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1"/>
            <p:cNvSpPr/>
            <p:nvPr/>
          </p:nvSpPr>
          <p:spPr>
            <a:xfrm>
              <a:off x="2932952" y="1705809"/>
              <a:ext cx="32598" cy="31357"/>
            </a:xfrm>
            <a:custGeom>
              <a:avLst/>
              <a:gdLst/>
              <a:ahLst/>
              <a:cxnLst/>
              <a:rect l="l" t="t" r="r" b="b"/>
              <a:pathLst>
                <a:path w="1209" h="1163" extrusionOk="0">
                  <a:moveTo>
                    <a:pt x="188" y="1"/>
                  </a:moveTo>
                  <a:cubicBezTo>
                    <a:pt x="88" y="1"/>
                    <a:pt x="0" y="82"/>
                    <a:pt x="0" y="189"/>
                  </a:cubicBezTo>
                  <a:lnTo>
                    <a:pt x="0" y="852"/>
                  </a:lnTo>
                  <a:cubicBezTo>
                    <a:pt x="0" y="940"/>
                    <a:pt x="62" y="1018"/>
                    <a:pt x="150" y="1037"/>
                  </a:cubicBezTo>
                  <a:lnTo>
                    <a:pt x="726" y="1158"/>
                  </a:lnTo>
                  <a:lnTo>
                    <a:pt x="727" y="1158"/>
                  </a:lnTo>
                  <a:cubicBezTo>
                    <a:pt x="740" y="1161"/>
                    <a:pt x="754" y="1162"/>
                    <a:pt x="767" y="1162"/>
                  </a:cubicBezTo>
                  <a:cubicBezTo>
                    <a:pt x="842" y="1162"/>
                    <a:pt x="912" y="1117"/>
                    <a:pt x="941" y="1044"/>
                  </a:cubicBezTo>
                  <a:lnTo>
                    <a:pt x="1167" y="487"/>
                  </a:lnTo>
                  <a:cubicBezTo>
                    <a:pt x="1209" y="382"/>
                    <a:pt x="1152" y="264"/>
                    <a:pt x="1043" y="234"/>
                  </a:cubicBezTo>
                  <a:lnTo>
                    <a:pt x="241" y="8"/>
                  </a:lnTo>
                  <a:cubicBezTo>
                    <a:pt x="223" y="3"/>
                    <a:pt x="206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1"/>
            <p:cNvSpPr/>
            <p:nvPr/>
          </p:nvSpPr>
          <p:spPr>
            <a:xfrm>
              <a:off x="2909738" y="1622333"/>
              <a:ext cx="29686" cy="39473"/>
            </a:xfrm>
            <a:custGeom>
              <a:avLst/>
              <a:gdLst/>
              <a:ahLst/>
              <a:cxnLst/>
              <a:rect l="l" t="t" r="r" b="b"/>
              <a:pathLst>
                <a:path w="1101" h="1464" extrusionOk="0">
                  <a:moveTo>
                    <a:pt x="755" y="1"/>
                  </a:moveTo>
                  <a:cubicBezTo>
                    <a:pt x="710" y="1"/>
                    <a:pt x="663" y="14"/>
                    <a:pt x="622" y="44"/>
                  </a:cubicBezTo>
                  <a:lnTo>
                    <a:pt x="120" y="405"/>
                  </a:lnTo>
                  <a:cubicBezTo>
                    <a:pt x="33" y="467"/>
                    <a:pt x="0" y="580"/>
                    <a:pt x="41" y="679"/>
                  </a:cubicBezTo>
                  <a:lnTo>
                    <a:pt x="298" y="1319"/>
                  </a:lnTo>
                  <a:cubicBezTo>
                    <a:pt x="336" y="1413"/>
                    <a:pt x="424" y="1464"/>
                    <a:pt x="513" y="1464"/>
                  </a:cubicBezTo>
                  <a:cubicBezTo>
                    <a:pt x="581" y="1464"/>
                    <a:pt x="649" y="1434"/>
                    <a:pt x="695" y="1373"/>
                  </a:cubicBezTo>
                  <a:lnTo>
                    <a:pt x="1045" y="914"/>
                  </a:lnTo>
                  <a:cubicBezTo>
                    <a:pt x="1084" y="860"/>
                    <a:pt x="1101" y="794"/>
                    <a:pt x="1089" y="730"/>
                  </a:cubicBezTo>
                  <a:lnTo>
                    <a:pt x="983" y="187"/>
                  </a:lnTo>
                  <a:cubicBezTo>
                    <a:pt x="961" y="72"/>
                    <a:pt x="860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1"/>
            <p:cNvSpPr/>
            <p:nvPr/>
          </p:nvSpPr>
          <p:spPr>
            <a:xfrm>
              <a:off x="3030826" y="1699176"/>
              <a:ext cx="11756" cy="15342"/>
            </a:xfrm>
            <a:custGeom>
              <a:avLst/>
              <a:gdLst/>
              <a:ahLst/>
              <a:cxnLst/>
              <a:rect l="l" t="t" r="r" b="b"/>
              <a:pathLst>
                <a:path w="436" h="569" extrusionOk="0">
                  <a:moveTo>
                    <a:pt x="218" y="0"/>
                  </a:moveTo>
                  <a:cubicBezTo>
                    <a:pt x="98" y="0"/>
                    <a:pt x="1" y="97"/>
                    <a:pt x="32" y="217"/>
                  </a:cubicBezTo>
                  <a:lnTo>
                    <a:pt x="32" y="350"/>
                  </a:lnTo>
                  <a:cubicBezTo>
                    <a:pt x="1" y="470"/>
                    <a:pt x="98" y="568"/>
                    <a:pt x="218" y="568"/>
                  </a:cubicBezTo>
                  <a:cubicBezTo>
                    <a:pt x="339" y="568"/>
                    <a:pt x="436" y="470"/>
                    <a:pt x="399" y="350"/>
                  </a:cubicBezTo>
                  <a:lnTo>
                    <a:pt x="399" y="217"/>
                  </a:lnTo>
                  <a:cubicBezTo>
                    <a:pt x="436" y="97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1"/>
            <p:cNvSpPr/>
            <p:nvPr/>
          </p:nvSpPr>
          <p:spPr>
            <a:xfrm>
              <a:off x="3030826" y="1648945"/>
              <a:ext cx="11756" cy="39851"/>
            </a:xfrm>
            <a:custGeom>
              <a:avLst/>
              <a:gdLst/>
              <a:ahLst/>
              <a:cxnLst/>
              <a:rect l="l" t="t" r="r" b="b"/>
              <a:pathLst>
                <a:path w="436" h="1478" extrusionOk="0">
                  <a:moveTo>
                    <a:pt x="218" y="0"/>
                  </a:moveTo>
                  <a:cubicBezTo>
                    <a:pt x="98" y="0"/>
                    <a:pt x="1" y="99"/>
                    <a:pt x="32" y="218"/>
                  </a:cubicBezTo>
                  <a:lnTo>
                    <a:pt x="32" y="1261"/>
                  </a:lnTo>
                  <a:cubicBezTo>
                    <a:pt x="1" y="1380"/>
                    <a:pt x="98" y="1477"/>
                    <a:pt x="218" y="1477"/>
                  </a:cubicBezTo>
                  <a:cubicBezTo>
                    <a:pt x="339" y="1477"/>
                    <a:pt x="436" y="1380"/>
                    <a:pt x="399" y="1261"/>
                  </a:cubicBezTo>
                  <a:lnTo>
                    <a:pt x="399" y="218"/>
                  </a:lnTo>
                  <a:cubicBezTo>
                    <a:pt x="436" y="99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1"/>
            <p:cNvSpPr/>
            <p:nvPr/>
          </p:nvSpPr>
          <p:spPr>
            <a:xfrm>
              <a:off x="2750551" y="1812257"/>
              <a:ext cx="52658" cy="70372"/>
            </a:xfrm>
            <a:custGeom>
              <a:avLst/>
              <a:gdLst/>
              <a:ahLst/>
              <a:cxnLst/>
              <a:rect l="l" t="t" r="r" b="b"/>
              <a:pathLst>
                <a:path w="1953" h="2610" extrusionOk="0">
                  <a:moveTo>
                    <a:pt x="977" y="0"/>
                  </a:moveTo>
                  <a:cubicBezTo>
                    <a:pt x="939" y="0"/>
                    <a:pt x="902" y="21"/>
                    <a:pt x="886" y="63"/>
                  </a:cubicBezTo>
                  <a:lnTo>
                    <a:pt x="46" y="2358"/>
                  </a:lnTo>
                  <a:cubicBezTo>
                    <a:pt x="1" y="2479"/>
                    <a:pt x="91" y="2609"/>
                    <a:pt x="221" y="2609"/>
                  </a:cubicBezTo>
                  <a:lnTo>
                    <a:pt x="1732" y="2609"/>
                  </a:lnTo>
                  <a:cubicBezTo>
                    <a:pt x="1863" y="2609"/>
                    <a:pt x="1952" y="2479"/>
                    <a:pt x="1909" y="2358"/>
                  </a:cubicBezTo>
                  <a:lnTo>
                    <a:pt x="1067" y="63"/>
                  </a:lnTo>
                  <a:cubicBezTo>
                    <a:pt x="1051" y="21"/>
                    <a:pt x="1014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1"/>
            <p:cNvSpPr/>
            <p:nvPr/>
          </p:nvSpPr>
          <p:spPr>
            <a:xfrm>
              <a:off x="2705739" y="1912234"/>
              <a:ext cx="395189" cy="12376"/>
            </a:xfrm>
            <a:custGeom>
              <a:avLst/>
              <a:gdLst/>
              <a:ahLst/>
              <a:cxnLst/>
              <a:rect l="l" t="t" r="r" b="b"/>
              <a:pathLst>
                <a:path w="14657" h="459" extrusionOk="0">
                  <a:moveTo>
                    <a:pt x="0" y="0"/>
                  </a:moveTo>
                  <a:lnTo>
                    <a:pt x="0" y="374"/>
                  </a:lnTo>
                  <a:cubicBezTo>
                    <a:pt x="0" y="419"/>
                    <a:pt x="20" y="459"/>
                    <a:pt x="52" y="459"/>
                  </a:cubicBezTo>
                  <a:cubicBezTo>
                    <a:pt x="77" y="459"/>
                    <a:pt x="110" y="434"/>
                    <a:pt x="145" y="367"/>
                  </a:cubicBezTo>
                  <a:lnTo>
                    <a:pt x="14437" y="367"/>
                  </a:lnTo>
                  <a:cubicBezTo>
                    <a:pt x="14481" y="421"/>
                    <a:pt x="14522" y="443"/>
                    <a:pt x="14556" y="443"/>
                  </a:cubicBezTo>
                  <a:cubicBezTo>
                    <a:pt x="14617" y="443"/>
                    <a:pt x="14656" y="373"/>
                    <a:pt x="14654" y="293"/>
                  </a:cubicBezTo>
                  <a:cubicBezTo>
                    <a:pt x="14651" y="175"/>
                    <a:pt x="14546" y="83"/>
                    <a:pt x="14428" y="83"/>
                  </a:cubicBezTo>
                  <a:lnTo>
                    <a:pt x="1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4" name="Google Shape;1944;p61"/>
          <p:cNvGrpSpPr/>
          <p:nvPr/>
        </p:nvGrpSpPr>
        <p:grpSpPr>
          <a:xfrm>
            <a:off x="1944943" y="1393479"/>
            <a:ext cx="403450" cy="349714"/>
            <a:chOff x="3345775" y="3421325"/>
            <a:chExt cx="415115" cy="359788"/>
          </a:xfrm>
        </p:grpSpPr>
        <p:sp>
          <p:nvSpPr>
            <p:cNvPr id="1945" name="Google Shape;1945;p61"/>
            <p:cNvSpPr/>
            <p:nvPr/>
          </p:nvSpPr>
          <p:spPr>
            <a:xfrm>
              <a:off x="3392636" y="3502832"/>
              <a:ext cx="47346" cy="54006"/>
            </a:xfrm>
            <a:custGeom>
              <a:avLst/>
              <a:gdLst/>
              <a:ahLst/>
              <a:cxnLst/>
              <a:rect l="l" t="t" r="r" b="b"/>
              <a:pathLst>
                <a:path w="1756" h="2003" extrusionOk="0">
                  <a:moveTo>
                    <a:pt x="383" y="0"/>
                  </a:moveTo>
                  <a:cubicBezTo>
                    <a:pt x="338" y="0"/>
                    <a:pt x="300" y="31"/>
                    <a:pt x="292" y="77"/>
                  </a:cubicBezTo>
                  <a:lnTo>
                    <a:pt x="9" y="1682"/>
                  </a:lnTo>
                  <a:cubicBezTo>
                    <a:pt x="0" y="1733"/>
                    <a:pt x="34" y="1781"/>
                    <a:pt x="84" y="1790"/>
                  </a:cubicBezTo>
                  <a:lnTo>
                    <a:pt x="84" y="1789"/>
                  </a:lnTo>
                  <a:lnTo>
                    <a:pt x="1290" y="2002"/>
                  </a:lnTo>
                  <a:lnTo>
                    <a:pt x="1755" y="1186"/>
                  </a:lnTo>
                  <a:lnTo>
                    <a:pt x="1606" y="214"/>
                  </a:lnTo>
                  <a:lnTo>
                    <a:pt x="399" y="2"/>
                  </a:lnTo>
                  <a:cubicBezTo>
                    <a:pt x="394" y="1"/>
                    <a:pt x="388" y="0"/>
                    <a:pt x="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1"/>
            <p:cNvSpPr/>
            <p:nvPr/>
          </p:nvSpPr>
          <p:spPr>
            <a:xfrm>
              <a:off x="3470827" y="3641285"/>
              <a:ext cx="25668" cy="100004"/>
            </a:xfrm>
            <a:custGeom>
              <a:avLst/>
              <a:gdLst/>
              <a:ahLst/>
              <a:cxnLst/>
              <a:rect l="l" t="t" r="r" b="b"/>
              <a:pathLst>
                <a:path w="952" h="3709" extrusionOk="0">
                  <a:moveTo>
                    <a:pt x="246" y="1"/>
                  </a:moveTo>
                  <a:cubicBezTo>
                    <a:pt x="235" y="1"/>
                    <a:pt x="224" y="1"/>
                    <a:pt x="213" y="3"/>
                  </a:cubicBezTo>
                  <a:cubicBezTo>
                    <a:pt x="88" y="21"/>
                    <a:pt x="1" y="136"/>
                    <a:pt x="19" y="262"/>
                  </a:cubicBezTo>
                  <a:lnTo>
                    <a:pt x="482" y="3511"/>
                  </a:lnTo>
                  <a:cubicBezTo>
                    <a:pt x="497" y="3624"/>
                    <a:pt x="594" y="3707"/>
                    <a:pt x="708" y="3708"/>
                  </a:cubicBezTo>
                  <a:cubicBezTo>
                    <a:pt x="719" y="3708"/>
                    <a:pt x="729" y="3707"/>
                    <a:pt x="741" y="3705"/>
                  </a:cubicBezTo>
                  <a:cubicBezTo>
                    <a:pt x="865" y="3687"/>
                    <a:pt x="952" y="3572"/>
                    <a:pt x="934" y="3446"/>
                  </a:cubicBezTo>
                  <a:lnTo>
                    <a:pt x="472" y="197"/>
                  </a:lnTo>
                  <a:cubicBezTo>
                    <a:pt x="455" y="83"/>
                    <a:pt x="357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1"/>
            <p:cNvSpPr/>
            <p:nvPr/>
          </p:nvSpPr>
          <p:spPr>
            <a:xfrm>
              <a:off x="3413559" y="3421325"/>
              <a:ext cx="64090" cy="353613"/>
            </a:xfrm>
            <a:custGeom>
              <a:avLst/>
              <a:gdLst/>
              <a:ahLst/>
              <a:cxnLst/>
              <a:rect l="l" t="t" r="r" b="b"/>
              <a:pathLst>
                <a:path w="2377" h="13115" extrusionOk="0">
                  <a:moveTo>
                    <a:pt x="1479" y="0"/>
                  </a:moveTo>
                  <a:cubicBezTo>
                    <a:pt x="1434" y="0"/>
                    <a:pt x="1394" y="32"/>
                    <a:pt x="1386" y="76"/>
                  </a:cubicBezTo>
                  <a:lnTo>
                    <a:pt x="0" y="7941"/>
                  </a:lnTo>
                  <a:lnTo>
                    <a:pt x="1250" y="13115"/>
                  </a:lnTo>
                  <a:lnTo>
                    <a:pt x="2219" y="12881"/>
                  </a:lnTo>
                  <a:lnTo>
                    <a:pt x="1017" y="7910"/>
                  </a:lnTo>
                  <a:lnTo>
                    <a:pt x="2367" y="250"/>
                  </a:lnTo>
                  <a:cubicBezTo>
                    <a:pt x="2376" y="200"/>
                    <a:pt x="2343" y="152"/>
                    <a:pt x="2292" y="144"/>
                  </a:cubicBezTo>
                  <a:lnTo>
                    <a:pt x="1494" y="1"/>
                  </a:lnTo>
                  <a:cubicBezTo>
                    <a:pt x="1489" y="1"/>
                    <a:pt x="1484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1"/>
            <p:cNvSpPr/>
            <p:nvPr/>
          </p:nvSpPr>
          <p:spPr>
            <a:xfrm>
              <a:off x="3390964" y="3427661"/>
              <a:ext cx="139396" cy="34647"/>
            </a:xfrm>
            <a:custGeom>
              <a:avLst/>
              <a:gdLst/>
              <a:ahLst/>
              <a:cxnLst/>
              <a:rect l="l" t="t" r="r" b="b"/>
              <a:pathLst>
                <a:path w="5170" h="1285" extrusionOk="0">
                  <a:moveTo>
                    <a:pt x="249" y="1"/>
                  </a:moveTo>
                  <a:cubicBezTo>
                    <a:pt x="140" y="1"/>
                    <a:pt x="43" y="79"/>
                    <a:pt x="23" y="190"/>
                  </a:cubicBezTo>
                  <a:cubicBezTo>
                    <a:pt x="1" y="314"/>
                    <a:pt x="85" y="433"/>
                    <a:pt x="209" y="454"/>
                  </a:cubicBezTo>
                  <a:lnTo>
                    <a:pt x="4892" y="1281"/>
                  </a:lnTo>
                  <a:cubicBezTo>
                    <a:pt x="4904" y="1283"/>
                    <a:pt x="4917" y="1284"/>
                    <a:pt x="4931" y="1284"/>
                  </a:cubicBezTo>
                  <a:cubicBezTo>
                    <a:pt x="5050" y="1284"/>
                    <a:pt x="5149" y="1193"/>
                    <a:pt x="5159" y="1075"/>
                  </a:cubicBezTo>
                  <a:cubicBezTo>
                    <a:pt x="5170" y="957"/>
                    <a:pt x="5088" y="851"/>
                    <a:pt x="4971" y="830"/>
                  </a:cubicBezTo>
                  <a:lnTo>
                    <a:pt x="288" y="4"/>
                  </a:lnTo>
                  <a:cubicBezTo>
                    <a:pt x="275" y="2"/>
                    <a:pt x="262" y="1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1"/>
            <p:cNvSpPr/>
            <p:nvPr/>
          </p:nvSpPr>
          <p:spPr>
            <a:xfrm>
              <a:off x="3384682" y="3463899"/>
              <a:ext cx="136889" cy="46726"/>
            </a:xfrm>
            <a:custGeom>
              <a:avLst/>
              <a:gdLst/>
              <a:ahLst/>
              <a:cxnLst/>
              <a:rect l="l" t="t" r="r" b="b"/>
              <a:pathLst>
                <a:path w="5077" h="1733" extrusionOk="0">
                  <a:moveTo>
                    <a:pt x="256" y="1"/>
                  </a:moveTo>
                  <a:cubicBezTo>
                    <a:pt x="155" y="1"/>
                    <a:pt x="62" y="67"/>
                    <a:pt x="35" y="169"/>
                  </a:cubicBezTo>
                  <a:cubicBezTo>
                    <a:pt x="1" y="290"/>
                    <a:pt x="72" y="416"/>
                    <a:pt x="193" y="450"/>
                  </a:cubicBezTo>
                  <a:lnTo>
                    <a:pt x="4775" y="1724"/>
                  </a:lnTo>
                  <a:cubicBezTo>
                    <a:pt x="4794" y="1730"/>
                    <a:pt x="4815" y="1733"/>
                    <a:pt x="4836" y="1733"/>
                  </a:cubicBezTo>
                  <a:cubicBezTo>
                    <a:pt x="4950" y="1731"/>
                    <a:pt x="5045" y="1648"/>
                    <a:pt x="5062" y="1534"/>
                  </a:cubicBezTo>
                  <a:cubicBezTo>
                    <a:pt x="5077" y="1422"/>
                    <a:pt x="5007" y="1314"/>
                    <a:pt x="4897" y="1284"/>
                  </a:cubicBezTo>
                  <a:lnTo>
                    <a:pt x="316" y="9"/>
                  </a:lnTo>
                  <a:cubicBezTo>
                    <a:pt x="296" y="3"/>
                    <a:pt x="276" y="1"/>
                    <a:pt x="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1"/>
            <p:cNvSpPr/>
            <p:nvPr/>
          </p:nvSpPr>
          <p:spPr>
            <a:xfrm>
              <a:off x="3514048" y="3625404"/>
              <a:ext cx="208878" cy="150828"/>
            </a:xfrm>
            <a:custGeom>
              <a:avLst/>
              <a:gdLst/>
              <a:ahLst/>
              <a:cxnLst/>
              <a:rect l="l" t="t" r="r" b="b"/>
              <a:pathLst>
                <a:path w="7747" h="5594" extrusionOk="0">
                  <a:moveTo>
                    <a:pt x="5020" y="0"/>
                  </a:moveTo>
                  <a:cubicBezTo>
                    <a:pt x="5010" y="0"/>
                    <a:pt x="5001" y="1"/>
                    <a:pt x="4992" y="1"/>
                  </a:cubicBezTo>
                  <a:lnTo>
                    <a:pt x="1478" y="312"/>
                  </a:lnTo>
                  <a:lnTo>
                    <a:pt x="1" y="4369"/>
                  </a:lnTo>
                  <a:lnTo>
                    <a:pt x="3365" y="5594"/>
                  </a:lnTo>
                  <a:lnTo>
                    <a:pt x="6655" y="5594"/>
                  </a:lnTo>
                  <a:lnTo>
                    <a:pt x="7746" y="2594"/>
                  </a:lnTo>
                  <a:lnTo>
                    <a:pt x="5253" y="97"/>
                  </a:lnTo>
                  <a:cubicBezTo>
                    <a:pt x="5242" y="87"/>
                    <a:pt x="5230" y="75"/>
                    <a:pt x="5216" y="66"/>
                  </a:cubicBezTo>
                  <a:cubicBezTo>
                    <a:pt x="5209" y="58"/>
                    <a:pt x="5198" y="52"/>
                    <a:pt x="5189" y="48"/>
                  </a:cubicBezTo>
                  <a:cubicBezTo>
                    <a:pt x="5139" y="17"/>
                    <a:pt x="5079" y="0"/>
                    <a:pt x="5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1"/>
            <p:cNvSpPr/>
            <p:nvPr/>
          </p:nvSpPr>
          <p:spPr>
            <a:xfrm>
              <a:off x="3547320" y="3624110"/>
              <a:ext cx="175607" cy="87466"/>
            </a:xfrm>
            <a:custGeom>
              <a:avLst/>
              <a:gdLst/>
              <a:ahLst/>
              <a:cxnLst/>
              <a:rect l="l" t="t" r="r" b="b"/>
              <a:pathLst>
                <a:path w="6513" h="3244" extrusionOk="0">
                  <a:moveTo>
                    <a:pt x="3787" y="0"/>
                  </a:moveTo>
                  <a:cubicBezTo>
                    <a:pt x="3778" y="0"/>
                    <a:pt x="3768" y="1"/>
                    <a:pt x="3758" y="2"/>
                  </a:cubicBezTo>
                  <a:lnTo>
                    <a:pt x="244" y="313"/>
                  </a:lnTo>
                  <a:lnTo>
                    <a:pt x="0" y="982"/>
                  </a:lnTo>
                  <a:lnTo>
                    <a:pt x="3535" y="671"/>
                  </a:lnTo>
                  <a:cubicBezTo>
                    <a:pt x="3546" y="670"/>
                    <a:pt x="3558" y="670"/>
                    <a:pt x="3569" y="670"/>
                  </a:cubicBezTo>
                  <a:cubicBezTo>
                    <a:pt x="3630" y="670"/>
                    <a:pt x="3690" y="686"/>
                    <a:pt x="3743" y="719"/>
                  </a:cubicBezTo>
                  <a:cubicBezTo>
                    <a:pt x="3752" y="725"/>
                    <a:pt x="3762" y="730"/>
                    <a:pt x="3770" y="737"/>
                  </a:cubicBezTo>
                  <a:cubicBezTo>
                    <a:pt x="3785" y="748"/>
                    <a:pt x="3798" y="758"/>
                    <a:pt x="3810" y="770"/>
                  </a:cubicBezTo>
                  <a:lnTo>
                    <a:pt x="6276" y="3243"/>
                  </a:lnTo>
                  <a:lnTo>
                    <a:pt x="6512" y="2594"/>
                  </a:lnTo>
                  <a:lnTo>
                    <a:pt x="4019" y="97"/>
                  </a:lnTo>
                  <a:cubicBezTo>
                    <a:pt x="4008" y="85"/>
                    <a:pt x="3996" y="75"/>
                    <a:pt x="3982" y="66"/>
                  </a:cubicBezTo>
                  <a:cubicBezTo>
                    <a:pt x="3973" y="58"/>
                    <a:pt x="3964" y="54"/>
                    <a:pt x="3955" y="46"/>
                  </a:cubicBezTo>
                  <a:cubicBezTo>
                    <a:pt x="3905" y="16"/>
                    <a:pt x="3846" y="0"/>
                    <a:pt x="378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1"/>
            <p:cNvSpPr/>
            <p:nvPr/>
          </p:nvSpPr>
          <p:spPr>
            <a:xfrm>
              <a:off x="3571290" y="3561638"/>
              <a:ext cx="57484" cy="55219"/>
            </a:xfrm>
            <a:custGeom>
              <a:avLst/>
              <a:gdLst/>
              <a:ahLst/>
              <a:cxnLst/>
              <a:rect l="l" t="t" r="r" b="b"/>
              <a:pathLst>
                <a:path w="2132" h="2048" extrusionOk="0">
                  <a:moveTo>
                    <a:pt x="2132" y="1"/>
                  </a:moveTo>
                  <a:lnTo>
                    <a:pt x="701" y="128"/>
                  </a:lnTo>
                  <a:lnTo>
                    <a:pt x="1" y="2048"/>
                  </a:lnTo>
                  <a:lnTo>
                    <a:pt x="1" y="2048"/>
                  </a:lnTo>
                  <a:lnTo>
                    <a:pt x="1466" y="1828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1"/>
            <p:cNvSpPr/>
            <p:nvPr/>
          </p:nvSpPr>
          <p:spPr>
            <a:xfrm>
              <a:off x="3526559" y="3592375"/>
              <a:ext cx="234331" cy="117422"/>
            </a:xfrm>
            <a:custGeom>
              <a:avLst/>
              <a:gdLst/>
              <a:ahLst/>
              <a:cxnLst/>
              <a:rect l="l" t="t" r="r" b="b"/>
              <a:pathLst>
                <a:path w="8691" h="4355" extrusionOk="0">
                  <a:moveTo>
                    <a:pt x="4897" y="1"/>
                  </a:moveTo>
                  <a:cubicBezTo>
                    <a:pt x="4880" y="1"/>
                    <a:pt x="4863" y="2"/>
                    <a:pt x="4846" y="3"/>
                  </a:cubicBezTo>
                  <a:lnTo>
                    <a:pt x="162" y="419"/>
                  </a:lnTo>
                  <a:cubicBezTo>
                    <a:pt x="69" y="426"/>
                    <a:pt x="0" y="509"/>
                    <a:pt x="8" y="603"/>
                  </a:cubicBezTo>
                  <a:lnTo>
                    <a:pt x="80" y="1404"/>
                  </a:lnTo>
                  <a:cubicBezTo>
                    <a:pt x="87" y="1492"/>
                    <a:pt x="161" y="1559"/>
                    <a:pt x="249" y="1559"/>
                  </a:cubicBezTo>
                  <a:cubicBezTo>
                    <a:pt x="254" y="1559"/>
                    <a:pt x="259" y="1559"/>
                    <a:pt x="263" y="1558"/>
                  </a:cubicBezTo>
                  <a:lnTo>
                    <a:pt x="4528" y="1179"/>
                  </a:lnTo>
                  <a:cubicBezTo>
                    <a:pt x="4537" y="1178"/>
                    <a:pt x="4545" y="1177"/>
                    <a:pt x="4554" y="1177"/>
                  </a:cubicBezTo>
                  <a:cubicBezTo>
                    <a:pt x="4642" y="1177"/>
                    <a:pt x="4727" y="1212"/>
                    <a:pt x="4789" y="1274"/>
                  </a:cubicBezTo>
                  <a:lnTo>
                    <a:pt x="7814" y="4305"/>
                  </a:lnTo>
                  <a:cubicBezTo>
                    <a:pt x="7847" y="4338"/>
                    <a:pt x="7891" y="4354"/>
                    <a:pt x="7934" y="4354"/>
                  </a:cubicBezTo>
                  <a:cubicBezTo>
                    <a:pt x="7977" y="4354"/>
                    <a:pt x="8021" y="4338"/>
                    <a:pt x="8054" y="4305"/>
                  </a:cubicBezTo>
                  <a:lnTo>
                    <a:pt x="8623" y="3738"/>
                  </a:lnTo>
                  <a:cubicBezTo>
                    <a:pt x="8691" y="3671"/>
                    <a:pt x="8691" y="3565"/>
                    <a:pt x="8623" y="3499"/>
                  </a:cubicBezTo>
                  <a:lnTo>
                    <a:pt x="5302" y="169"/>
                  </a:lnTo>
                  <a:cubicBezTo>
                    <a:pt x="5195" y="60"/>
                    <a:pt x="5049" y="1"/>
                    <a:pt x="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1"/>
            <p:cNvSpPr/>
            <p:nvPr/>
          </p:nvSpPr>
          <p:spPr>
            <a:xfrm>
              <a:off x="3569213" y="3554546"/>
              <a:ext cx="76816" cy="18011"/>
            </a:xfrm>
            <a:custGeom>
              <a:avLst/>
              <a:gdLst/>
              <a:ahLst/>
              <a:cxnLst/>
              <a:rect l="l" t="t" r="r" b="b"/>
              <a:pathLst>
                <a:path w="2849" h="668" extrusionOk="0">
                  <a:moveTo>
                    <a:pt x="2611" y="0"/>
                  </a:moveTo>
                  <a:cubicBezTo>
                    <a:pt x="2606" y="0"/>
                    <a:pt x="2600" y="0"/>
                    <a:pt x="2594" y="1"/>
                  </a:cubicBezTo>
                  <a:lnTo>
                    <a:pt x="214" y="212"/>
                  </a:lnTo>
                  <a:cubicBezTo>
                    <a:pt x="91" y="222"/>
                    <a:pt x="0" y="327"/>
                    <a:pt x="6" y="449"/>
                  </a:cubicBezTo>
                  <a:cubicBezTo>
                    <a:pt x="11" y="570"/>
                    <a:pt x="111" y="668"/>
                    <a:pt x="233" y="668"/>
                  </a:cubicBezTo>
                  <a:lnTo>
                    <a:pt x="233" y="666"/>
                  </a:lnTo>
                  <a:lnTo>
                    <a:pt x="254" y="666"/>
                  </a:lnTo>
                  <a:lnTo>
                    <a:pt x="2635" y="455"/>
                  </a:lnTo>
                  <a:cubicBezTo>
                    <a:pt x="2759" y="442"/>
                    <a:pt x="2849" y="333"/>
                    <a:pt x="2838" y="209"/>
                  </a:cubicBezTo>
                  <a:cubicBezTo>
                    <a:pt x="2827" y="90"/>
                    <a:pt x="2728" y="0"/>
                    <a:pt x="2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1"/>
            <p:cNvSpPr/>
            <p:nvPr/>
          </p:nvSpPr>
          <p:spPr>
            <a:xfrm>
              <a:off x="3616425" y="3659835"/>
              <a:ext cx="34916" cy="32436"/>
            </a:xfrm>
            <a:custGeom>
              <a:avLst/>
              <a:gdLst/>
              <a:ahLst/>
              <a:cxnLst/>
              <a:rect l="l" t="t" r="r" b="b"/>
              <a:pathLst>
                <a:path w="1295" h="1203" extrusionOk="0">
                  <a:moveTo>
                    <a:pt x="647" y="0"/>
                  </a:moveTo>
                  <a:cubicBezTo>
                    <a:pt x="484" y="0"/>
                    <a:pt x="322" y="66"/>
                    <a:pt x="203" y="196"/>
                  </a:cubicBezTo>
                  <a:cubicBezTo>
                    <a:pt x="39" y="374"/>
                    <a:pt x="0" y="634"/>
                    <a:pt x="102" y="855"/>
                  </a:cubicBezTo>
                  <a:cubicBezTo>
                    <a:pt x="201" y="1067"/>
                    <a:pt x="413" y="1203"/>
                    <a:pt x="647" y="1203"/>
                  </a:cubicBezTo>
                  <a:cubicBezTo>
                    <a:pt x="656" y="1203"/>
                    <a:pt x="664" y="1202"/>
                    <a:pt x="673" y="1202"/>
                  </a:cubicBezTo>
                  <a:cubicBezTo>
                    <a:pt x="915" y="1191"/>
                    <a:pt x="1128" y="1036"/>
                    <a:pt x="1211" y="807"/>
                  </a:cubicBezTo>
                  <a:cubicBezTo>
                    <a:pt x="1295" y="578"/>
                    <a:pt x="1232" y="323"/>
                    <a:pt x="1053" y="158"/>
                  </a:cubicBezTo>
                  <a:cubicBezTo>
                    <a:pt x="938" y="53"/>
                    <a:pt x="792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1"/>
            <p:cNvSpPr/>
            <p:nvPr/>
          </p:nvSpPr>
          <p:spPr>
            <a:xfrm>
              <a:off x="3376189" y="3708287"/>
              <a:ext cx="300039" cy="67946"/>
            </a:xfrm>
            <a:custGeom>
              <a:avLst/>
              <a:gdLst/>
              <a:ahLst/>
              <a:cxnLst/>
              <a:rect l="l" t="t" r="r" b="b"/>
              <a:pathLst>
                <a:path w="11128" h="2520" extrusionOk="0">
                  <a:moveTo>
                    <a:pt x="7947" y="1"/>
                  </a:moveTo>
                  <a:cubicBezTo>
                    <a:pt x="7889" y="1"/>
                    <a:pt x="7831" y="22"/>
                    <a:pt x="7787" y="61"/>
                  </a:cubicBezTo>
                  <a:lnTo>
                    <a:pt x="7102" y="682"/>
                  </a:lnTo>
                  <a:cubicBezTo>
                    <a:pt x="7058" y="723"/>
                    <a:pt x="6999" y="745"/>
                    <a:pt x="6939" y="745"/>
                  </a:cubicBezTo>
                  <a:cubicBezTo>
                    <a:pt x="6921" y="745"/>
                    <a:pt x="6902" y="743"/>
                    <a:pt x="6884" y="739"/>
                  </a:cubicBezTo>
                  <a:lnTo>
                    <a:pt x="4665" y="197"/>
                  </a:lnTo>
                  <a:cubicBezTo>
                    <a:pt x="4646" y="193"/>
                    <a:pt x="4626" y="190"/>
                    <a:pt x="4606" y="190"/>
                  </a:cubicBezTo>
                  <a:cubicBezTo>
                    <a:pt x="4569" y="190"/>
                    <a:pt x="4532" y="198"/>
                    <a:pt x="4498" y="214"/>
                  </a:cubicBezTo>
                  <a:lnTo>
                    <a:pt x="2357" y="1186"/>
                  </a:lnTo>
                  <a:cubicBezTo>
                    <a:pt x="2334" y="1196"/>
                    <a:pt x="2309" y="1201"/>
                    <a:pt x="2286" y="1201"/>
                  </a:cubicBezTo>
                  <a:cubicBezTo>
                    <a:pt x="2224" y="1201"/>
                    <a:pt x="2164" y="1168"/>
                    <a:pt x="2134" y="1110"/>
                  </a:cubicBezTo>
                  <a:lnTo>
                    <a:pt x="1785" y="443"/>
                  </a:lnTo>
                  <a:cubicBezTo>
                    <a:pt x="1746" y="368"/>
                    <a:pt x="1669" y="320"/>
                    <a:pt x="1583" y="320"/>
                  </a:cubicBezTo>
                  <a:lnTo>
                    <a:pt x="947" y="320"/>
                  </a:lnTo>
                  <a:cubicBezTo>
                    <a:pt x="854" y="320"/>
                    <a:pt x="772" y="378"/>
                    <a:pt x="740" y="465"/>
                  </a:cubicBezTo>
                  <a:lnTo>
                    <a:pt x="0" y="2520"/>
                  </a:lnTo>
                  <a:lnTo>
                    <a:pt x="11128" y="2520"/>
                  </a:lnTo>
                  <a:lnTo>
                    <a:pt x="9890" y="488"/>
                  </a:lnTo>
                  <a:cubicBezTo>
                    <a:pt x="9855" y="431"/>
                    <a:pt x="9798" y="392"/>
                    <a:pt x="9734" y="377"/>
                  </a:cubicBezTo>
                  <a:lnTo>
                    <a:pt x="7998" y="6"/>
                  </a:lnTo>
                  <a:cubicBezTo>
                    <a:pt x="7981" y="2"/>
                    <a:pt x="7964" y="1"/>
                    <a:pt x="79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1"/>
            <p:cNvSpPr/>
            <p:nvPr/>
          </p:nvSpPr>
          <p:spPr>
            <a:xfrm>
              <a:off x="3373628" y="3756442"/>
              <a:ext cx="305189" cy="19790"/>
            </a:xfrm>
            <a:custGeom>
              <a:avLst/>
              <a:gdLst/>
              <a:ahLst/>
              <a:cxnLst/>
              <a:rect l="l" t="t" r="r" b="b"/>
              <a:pathLst>
                <a:path w="11319" h="734" extrusionOk="0">
                  <a:moveTo>
                    <a:pt x="227" y="1"/>
                  </a:moveTo>
                  <a:lnTo>
                    <a:pt x="1" y="734"/>
                  </a:lnTo>
                  <a:lnTo>
                    <a:pt x="11318" y="734"/>
                  </a:lnTo>
                  <a:lnTo>
                    <a:pt x="10935" y="1"/>
                  </a:ln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1"/>
            <p:cNvSpPr/>
            <p:nvPr/>
          </p:nvSpPr>
          <p:spPr>
            <a:xfrm>
              <a:off x="3488029" y="3711989"/>
              <a:ext cx="76385" cy="20815"/>
            </a:xfrm>
            <a:custGeom>
              <a:avLst/>
              <a:gdLst/>
              <a:ahLst/>
              <a:cxnLst/>
              <a:rect l="l" t="t" r="r" b="b"/>
              <a:pathLst>
                <a:path w="2833" h="772" extrusionOk="0">
                  <a:moveTo>
                    <a:pt x="367" y="0"/>
                  </a:moveTo>
                  <a:cubicBezTo>
                    <a:pt x="331" y="0"/>
                    <a:pt x="296" y="8"/>
                    <a:pt x="262" y="23"/>
                  </a:cubicBezTo>
                  <a:lnTo>
                    <a:pt x="0" y="142"/>
                  </a:lnTo>
                  <a:lnTo>
                    <a:pt x="2439" y="764"/>
                  </a:lnTo>
                  <a:cubicBezTo>
                    <a:pt x="2458" y="769"/>
                    <a:pt x="2477" y="771"/>
                    <a:pt x="2496" y="771"/>
                  </a:cubicBezTo>
                  <a:cubicBezTo>
                    <a:pt x="2555" y="771"/>
                    <a:pt x="2612" y="750"/>
                    <a:pt x="2657" y="709"/>
                  </a:cubicBezTo>
                  <a:lnTo>
                    <a:pt x="2832" y="549"/>
                  </a:lnTo>
                  <a:lnTo>
                    <a:pt x="2832" y="549"/>
                  </a:lnTo>
                  <a:cubicBezTo>
                    <a:pt x="2805" y="559"/>
                    <a:pt x="2776" y="564"/>
                    <a:pt x="2747" y="564"/>
                  </a:cubicBezTo>
                  <a:cubicBezTo>
                    <a:pt x="2728" y="564"/>
                    <a:pt x="2710" y="562"/>
                    <a:pt x="2692" y="558"/>
                  </a:cubicBezTo>
                  <a:lnTo>
                    <a:pt x="431" y="8"/>
                  </a:lnTo>
                  <a:cubicBezTo>
                    <a:pt x="410" y="3"/>
                    <a:pt x="389" y="0"/>
                    <a:pt x="36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1"/>
            <p:cNvSpPr/>
            <p:nvPr/>
          </p:nvSpPr>
          <p:spPr>
            <a:xfrm>
              <a:off x="3582479" y="3707073"/>
              <a:ext cx="96337" cy="69132"/>
            </a:xfrm>
            <a:custGeom>
              <a:avLst/>
              <a:gdLst/>
              <a:ahLst/>
              <a:cxnLst/>
              <a:rect l="l" t="t" r="r" b="b"/>
              <a:pathLst>
                <a:path w="3573" h="2564" extrusionOk="0">
                  <a:moveTo>
                    <a:pt x="336" y="1"/>
                  </a:moveTo>
                  <a:cubicBezTo>
                    <a:pt x="277" y="1"/>
                    <a:pt x="220" y="22"/>
                    <a:pt x="175" y="63"/>
                  </a:cubicBezTo>
                  <a:lnTo>
                    <a:pt x="0" y="223"/>
                  </a:lnTo>
                  <a:cubicBezTo>
                    <a:pt x="27" y="213"/>
                    <a:pt x="56" y="207"/>
                    <a:pt x="85" y="207"/>
                  </a:cubicBezTo>
                  <a:cubicBezTo>
                    <a:pt x="102" y="207"/>
                    <a:pt x="118" y="209"/>
                    <a:pt x="135" y="213"/>
                  </a:cubicBezTo>
                  <a:lnTo>
                    <a:pt x="1199" y="384"/>
                  </a:lnTo>
                  <a:cubicBezTo>
                    <a:pt x="1264" y="398"/>
                    <a:pt x="1319" y="438"/>
                    <a:pt x="1353" y="495"/>
                  </a:cubicBezTo>
                  <a:lnTo>
                    <a:pt x="2614" y="2563"/>
                  </a:lnTo>
                  <a:lnTo>
                    <a:pt x="3572" y="2563"/>
                  </a:lnTo>
                  <a:lnTo>
                    <a:pt x="2312" y="495"/>
                  </a:lnTo>
                  <a:cubicBezTo>
                    <a:pt x="2277" y="440"/>
                    <a:pt x="2221" y="399"/>
                    <a:pt x="2156" y="386"/>
                  </a:cubicBezTo>
                  <a:lnTo>
                    <a:pt x="387" y="6"/>
                  </a:lnTo>
                  <a:cubicBezTo>
                    <a:pt x="370" y="2"/>
                    <a:pt x="353" y="1"/>
                    <a:pt x="336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1"/>
            <p:cNvSpPr/>
            <p:nvPr/>
          </p:nvSpPr>
          <p:spPr>
            <a:xfrm>
              <a:off x="3610898" y="3725246"/>
              <a:ext cx="126050" cy="50986"/>
            </a:xfrm>
            <a:custGeom>
              <a:avLst/>
              <a:gdLst/>
              <a:ahLst/>
              <a:cxnLst/>
              <a:rect l="l" t="t" r="r" b="b"/>
              <a:pathLst>
                <a:path w="4675" h="1891" extrusionOk="0">
                  <a:moveTo>
                    <a:pt x="3929" y="0"/>
                  </a:moveTo>
                  <a:cubicBezTo>
                    <a:pt x="3918" y="0"/>
                    <a:pt x="3908" y="1"/>
                    <a:pt x="3897" y="4"/>
                  </a:cubicBezTo>
                  <a:lnTo>
                    <a:pt x="690" y="657"/>
                  </a:lnTo>
                  <a:cubicBezTo>
                    <a:pt x="642" y="666"/>
                    <a:pt x="601" y="697"/>
                    <a:pt x="579" y="741"/>
                  </a:cubicBezTo>
                  <a:lnTo>
                    <a:pt x="0" y="1891"/>
                  </a:lnTo>
                  <a:lnTo>
                    <a:pt x="4674" y="1891"/>
                  </a:lnTo>
                  <a:lnTo>
                    <a:pt x="4078" y="108"/>
                  </a:lnTo>
                  <a:cubicBezTo>
                    <a:pt x="4056" y="43"/>
                    <a:pt x="3995" y="0"/>
                    <a:pt x="3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1"/>
            <p:cNvSpPr/>
            <p:nvPr/>
          </p:nvSpPr>
          <p:spPr>
            <a:xfrm>
              <a:off x="3699011" y="3725246"/>
              <a:ext cx="37963" cy="50959"/>
            </a:xfrm>
            <a:custGeom>
              <a:avLst/>
              <a:gdLst/>
              <a:ahLst/>
              <a:cxnLst/>
              <a:rect l="l" t="t" r="r" b="b"/>
              <a:pathLst>
                <a:path w="1408" h="1890" extrusionOk="0">
                  <a:moveTo>
                    <a:pt x="662" y="0"/>
                  </a:moveTo>
                  <a:cubicBezTo>
                    <a:pt x="651" y="0"/>
                    <a:pt x="640" y="1"/>
                    <a:pt x="629" y="4"/>
                  </a:cubicBezTo>
                  <a:lnTo>
                    <a:pt x="1" y="131"/>
                  </a:lnTo>
                  <a:cubicBezTo>
                    <a:pt x="59" y="137"/>
                    <a:pt x="110" y="175"/>
                    <a:pt x="131" y="229"/>
                  </a:cubicBezTo>
                  <a:lnTo>
                    <a:pt x="728" y="1889"/>
                  </a:lnTo>
                  <a:lnTo>
                    <a:pt x="1408" y="1889"/>
                  </a:lnTo>
                  <a:lnTo>
                    <a:pt x="811" y="108"/>
                  </a:lnTo>
                  <a:cubicBezTo>
                    <a:pt x="789" y="43"/>
                    <a:pt x="729" y="0"/>
                    <a:pt x="662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1"/>
            <p:cNvSpPr/>
            <p:nvPr/>
          </p:nvSpPr>
          <p:spPr>
            <a:xfrm>
              <a:off x="3473685" y="3734144"/>
              <a:ext cx="65034" cy="26801"/>
            </a:xfrm>
            <a:custGeom>
              <a:avLst/>
              <a:gdLst/>
              <a:ahLst/>
              <a:cxnLst/>
              <a:rect l="l" t="t" r="r" b="b"/>
              <a:pathLst>
                <a:path w="2412" h="994" extrusionOk="0">
                  <a:moveTo>
                    <a:pt x="938" y="1"/>
                  </a:moveTo>
                  <a:cubicBezTo>
                    <a:pt x="836" y="1"/>
                    <a:pt x="735" y="28"/>
                    <a:pt x="647" y="82"/>
                  </a:cubicBezTo>
                  <a:lnTo>
                    <a:pt x="146" y="385"/>
                  </a:lnTo>
                  <a:cubicBezTo>
                    <a:pt x="37" y="450"/>
                    <a:pt x="1" y="592"/>
                    <a:pt x="67" y="701"/>
                  </a:cubicBezTo>
                  <a:cubicBezTo>
                    <a:pt x="110" y="772"/>
                    <a:pt x="184" y="810"/>
                    <a:pt x="262" y="810"/>
                  </a:cubicBezTo>
                  <a:cubicBezTo>
                    <a:pt x="303" y="810"/>
                    <a:pt x="346" y="799"/>
                    <a:pt x="384" y="776"/>
                  </a:cubicBezTo>
                  <a:lnTo>
                    <a:pt x="885" y="472"/>
                  </a:lnTo>
                  <a:cubicBezTo>
                    <a:pt x="899" y="463"/>
                    <a:pt x="917" y="458"/>
                    <a:pt x="935" y="458"/>
                  </a:cubicBezTo>
                  <a:cubicBezTo>
                    <a:pt x="938" y="458"/>
                    <a:pt x="940" y="458"/>
                    <a:pt x="943" y="459"/>
                  </a:cubicBezTo>
                  <a:lnTo>
                    <a:pt x="1528" y="508"/>
                  </a:lnTo>
                  <a:cubicBezTo>
                    <a:pt x="1661" y="520"/>
                    <a:pt x="1780" y="598"/>
                    <a:pt x="1845" y="717"/>
                  </a:cubicBezTo>
                  <a:lnTo>
                    <a:pt x="1927" y="873"/>
                  </a:lnTo>
                  <a:cubicBezTo>
                    <a:pt x="1967" y="947"/>
                    <a:pt x="2045" y="994"/>
                    <a:pt x="2129" y="994"/>
                  </a:cubicBezTo>
                  <a:cubicBezTo>
                    <a:pt x="2302" y="994"/>
                    <a:pt x="2411" y="810"/>
                    <a:pt x="2331" y="657"/>
                  </a:cubicBezTo>
                  <a:lnTo>
                    <a:pt x="2247" y="502"/>
                  </a:lnTo>
                  <a:cubicBezTo>
                    <a:pt x="2111" y="246"/>
                    <a:pt x="1855" y="77"/>
                    <a:pt x="1567" y="53"/>
                  </a:cubicBezTo>
                  <a:lnTo>
                    <a:pt x="982" y="2"/>
                  </a:lnTo>
                  <a:cubicBezTo>
                    <a:pt x="967" y="1"/>
                    <a:pt x="953" y="1"/>
                    <a:pt x="93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1"/>
            <p:cNvSpPr/>
            <p:nvPr/>
          </p:nvSpPr>
          <p:spPr>
            <a:xfrm>
              <a:off x="3351869" y="3717184"/>
              <a:ext cx="71909" cy="63928"/>
            </a:xfrm>
            <a:custGeom>
              <a:avLst/>
              <a:gdLst/>
              <a:ahLst/>
              <a:cxnLst/>
              <a:rect l="l" t="t" r="r" b="b"/>
              <a:pathLst>
                <a:path w="2667" h="2371" extrusionOk="0">
                  <a:moveTo>
                    <a:pt x="908" y="0"/>
                  </a:moveTo>
                  <a:cubicBezTo>
                    <a:pt x="878" y="0"/>
                    <a:pt x="848" y="3"/>
                    <a:pt x="818" y="9"/>
                  </a:cubicBezTo>
                  <a:lnTo>
                    <a:pt x="204" y="132"/>
                  </a:lnTo>
                  <a:cubicBezTo>
                    <a:pt x="80" y="158"/>
                    <a:pt x="0" y="277"/>
                    <a:pt x="24" y="401"/>
                  </a:cubicBezTo>
                  <a:cubicBezTo>
                    <a:pt x="47" y="510"/>
                    <a:pt x="142" y="585"/>
                    <a:pt x="248" y="585"/>
                  </a:cubicBezTo>
                  <a:cubicBezTo>
                    <a:pt x="263" y="585"/>
                    <a:pt x="278" y="584"/>
                    <a:pt x="293" y="581"/>
                  </a:cubicBezTo>
                  <a:lnTo>
                    <a:pt x="905" y="458"/>
                  </a:lnTo>
                  <a:lnTo>
                    <a:pt x="2186" y="2273"/>
                  </a:lnTo>
                  <a:cubicBezTo>
                    <a:pt x="2228" y="2335"/>
                    <a:pt x="2299" y="2370"/>
                    <a:pt x="2373" y="2370"/>
                  </a:cubicBezTo>
                  <a:cubicBezTo>
                    <a:pt x="2559" y="2370"/>
                    <a:pt x="2666" y="2161"/>
                    <a:pt x="2560" y="2010"/>
                  </a:cubicBezTo>
                  <a:lnTo>
                    <a:pt x="1276" y="190"/>
                  </a:lnTo>
                  <a:cubicBezTo>
                    <a:pt x="1190" y="70"/>
                    <a:pt x="1052" y="0"/>
                    <a:pt x="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1"/>
            <p:cNvSpPr/>
            <p:nvPr/>
          </p:nvSpPr>
          <p:spPr>
            <a:xfrm>
              <a:off x="3345775" y="3766337"/>
              <a:ext cx="414926" cy="14775"/>
            </a:xfrm>
            <a:custGeom>
              <a:avLst/>
              <a:gdLst/>
              <a:ahLst/>
              <a:cxnLst/>
              <a:rect l="l" t="t" r="r" b="b"/>
              <a:pathLst>
                <a:path w="15389" h="548" extrusionOk="0">
                  <a:moveTo>
                    <a:pt x="229" y="0"/>
                  </a:moveTo>
                  <a:cubicBezTo>
                    <a:pt x="104" y="91"/>
                    <a:pt x="1" y="193"/>
                    <a:pt x="1" y="319"/>
                  </a:cubicBezTo>
                  <a:cubicBezTo>
                    <a:pt x="1" y="396"/>
                    <a:pt x="39" y="465"/>
                    <a:pt x="98" y="465"/>
                  </a:cubicBezTo>
                  <a:cubicBezTo>
                    <a:pt x="135" y="465"/>
                    <a:pt x="181" y="437"/>
                    <a:pt x="229" y="367"/>
                  </a:cubicBezTo>
                  <a:lnTo>
                    <a:pt x="15159" y="367"/>
                  </a:lnTo>
                  <a:lnTo>
                    <a:pt x="15159" y="547"/>
                  </a:lnTo>
                  <a:cubicBezTo>
                    <a:pt x="15285" y="547"/>
                    <a:pt x="15388" y="446"/>
                    <a:pt x="15388" y="319"/>
                  </a:cubicBezTo>
                  <a:cubicBezTo>
                    <a:pt x="15388" y="193"/>
                    <a:pt x="15286" y="90"/>
                    <a:pt x="15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61"/>
          <p:cNvGrpSpPr/>
          <p:nvPr/>
        </p:nvGrpSpPr>
        <p:grpSpPr>
          <a:xfrm>
            <a:off x="6811328" y="1343901"/>
            <a:ext cx="349251" cy="424913"/>
            <a:chOff x="6702957" y="2138476"/>
            <a:chExt cx="338029" cy="411259"/>
          </a:xfrm>
        </p:grpSpPr>
        <p:sp>
          <p:nvSpPr>
            <p:cNvPr id="1966" name="Google Shape;1966;p61"/>
            <p:cNvSpPr/>
            <p:nvPr/>
          </p:nvSpPr>
          <p:spPr>
            <a:xfrm>
              <a:off x="6713634" y="2431774"/>
              <a:ext cx="311902" cy="117961"/>
            </a:xfrm>
            <a:custGeom>
              <a:avLst/>
              <a:gdLst/>
              <a:ahLst/>
              <a:cxnLst/>
              <a:rect l="l" t="t" r="r" b="b"/>
              <a:pathLst>
                <a:path w="11568" h="4375" extrusionOk="0">
                  <a:moveTo>
                    <a:pt x="5814" y="0"/>
                  </a:moveTo>
                  <a:lnTo>
                    <a:pt x="3069" y="442"/>
                  </a:lnTo>
                  <a:lnTo>
                    <a:pt x="83" y="4123"/>
                  </a:lnTo>
                  <a:cubicBezTo>
                    <a:pt x="1" y="4223"/>
                    <a:pt x="74" y="4374"/>
                    <a:pt x="204" y="4374"/>
                  </a:cubicBezTo>
                  <a:lnTo>
                    <a:pt x="11366" y="4374"/>
                  </a:lnTo>
                  <a:cubicBezTo>
                    <a:pt x="11367" y="4374"/>
                    <a:pt x="11367" y="4374"/>
                    <a:pt x="11368" y="4374"/>
                  </a:cubicBezTo>
                  <a:cubicBezTo>
                    <a:pt x="11497" y="4374"/>
                    <a:pt x="11567" y="4223"/>
                    <a:pt x="11486" y="4123"/>
                  </a:cubicBezTo>
                  <a:lnTo>
                    <a:pt x="11487" y="4123"/>
                  </a:lnTo>
                  <a:lnTo>
                    <a:pt x="8613" y="578"/>
                  </a:lnTo>
                  <a:lnTo>
                    <a:pt x="58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1"/>
            <p:cNvSpPr/>
            <p:nvPr/>
          </p:nvSpPr>
          <p:spPr>
            <a:xfrm>
              <a:off x="6933513" y="2447331"/>
              <a:ext cx="92050" cy="102404"/>
            </a:xfrm>
            <a:custGeom>
              <a:avLst/>
              <a:gdLst/>
              <a:ahLst/>
              <a:cxnLst/>
              <a:rect l="l" t="t" r="r" b="b"/>
              <a:pathLst>
                <a:path w="3414" h="3798" extrusionOk="0">
                  <a:moveTo>
                    <a:pt x="458" y="1"/>
                  </a:moveTo>
                  <a:lnTo>
                    <a:pt x="1" y="537"/>
                  </a:lnTo>
                  <a:lnTo>
                    <a:pt x="2447" y="3556"/>
                  </a:lnTo>
                  <a:cubicBezTo>
                    <a:pt x="2526" y="3653"/>
                    <a:pt x="2457" y="3797"/>
                    <a:pt x="2332" y="3797"/>
                  </a:cubicBezTo>
                  <a:lnTo>
                    <a:pt x="3211" y="3797"/>
                  </a:lnTo>
                  <a:cubicBezTo>
                    <a:pt x="3212" y="3797"/>
                    <a:pt x="3212" y="3797"/>
                    <a:pt x="3213" y="3797"/>
                  </a:cubicBezTo>
                  <a:cubicBezTo>
                    <a:pt x="3343" y="3797"/>
                    <a:pt x="3414" y="3646"/>
                    <a:pt x="3332" y="3546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1"/>
            <p:cNvSpPr/>
            <p:nvPr/>
          </p:nvSpPr>
          <p:spPr>
            <a:xfrm>
              <a:off x="6796355" y="2396885"/>
              <a:ext cx="149534" cy="90675"/>
            </a:xfrm>
            <a:custGeom>
              <a:avLst/>
              <a:gdLst/>
              <a:ahLst/>
              <a:cxnLst/>
              <a:rect l="l" t="t" r="r" b="b"/>
              <a:pathLst>
                <a:path w="5546" h="3363" extrusionOk="0">
                  <a:moveTo>
                    <a:pt x="1590" y="0"/>
                  </a:moveTo>
                  <a:cubicBezTo>
                    <a:pt x="1486" y="0"/>
                    <a:pt x="1385" y="47"/>
                    <a:pt x="1317" y="131"/>
                  </a:cubicBezTo>
                  <a:lnTo>
                    <a:pt x="1" y="1752"/>
                  </a:lnTo>
                  <a:lnTo>
                    <a:pt x="375" y="2435"/>
                  </a:lnTo>
                  <a:cubicBezTo>
                    <a:pt x="393" y="2468"/>
                    <a:pt x="427" y="2486"/>
                    <a:pt x="461" y="2486"/>
                  </a:cubicBezTo>
                  <a:cubicBezTo>
                    <a:pt x="483" y="2486"/>
                    <a:pt x="506" y="2479"/>
                    <a:pt x="524" y="2464"/>
                  </a:cubicBezTo>
                  <a:lnTo>
                    <a:pt x="523" y="2464"/>
                  </a:lnTo>
                  <a:lnTo>
                    <a:pt x="1450" y="1704"/>
                  </a:lnTo>
                  <a:cubicBezTo>
                    <a:pt x="1477" y="1681"/>
                    <a:pt x="1510" y="1670"/>
                    <a:pt x="1543" y="1670"/>
                  </a:cubicBezTo>
                  <a:cubicBezTo>
                    <a:pt x="1588" y="1670"/>
                    <a:pt x="1632" y="1691"/>
                    <a:pt x="1661" y="1731"/>
                  </a:cubicBezTo>
                  <a:lnTo>
                    <a:pt x="2807" y="3303"/>
                  </a:lnTo>
                  <a:cubicBezTo>
                    <a:pt x="2837" y="3343"/>
                    <a:pt x="2882" y="3363"/>
                    <a:pt x="2927" y="3363"/>
                  </a:cubicBezTo>
                  <a:cubicBezTo>
                    <a:pt x="2975" y="3363"/>
                    <a:pt x="3022" y="3340"/>
                    <a:pt x="3051" y="3295"/>
                  </a:cubicBezTo>
                  <a:lnTo>
                    <a:pt x="3751" y="2184"/>
                  </a:lnTo>
                  <a:cubicBezTo>
                    <a:pt x="3779" y="2139"/>
                    <a:pt x="3827" y="2115"/>
                    <a:pt x="3875" y="2115"/>
                  </a:cubicBezTo>
                  <a:cubicBezTo>
                    <a:pt x="3909" y="2115"/>
                    <a:pt x="3944" y="2127"/>
                    <a:pt x="3972" y="2151"/>
                  </a:cubicBezTo>
                  <a:lnTo>
                    <a:pt x="4745" y="2833"/>
                  </a:lnTo>
                  <a:cubicBezTo>
                    <a:pt x="4764" y="2850"/>
                    <a:pt x="4788" y="2858"/>
                    <a:pt x="4811" y="2858"/>
                  </a:cubicBezTo>
                  <a:cubicBezTo>
                    <a:pt x="4841" y="2858"/>
                    <a:pt x="4872" y="2843"/>
                    <a:pt x="4892" y="2817"/>
                  </a:cubicBezTo>
                  <a:lnTo>
                    <a:pt x="5545" y="1888"/>
                  </a:lnTo>
                  <a:lnTo>
                    <a:pt x="4331" y="391"/>
                  </a:lnTo>
                  <a:cubicBezTo>
                    <a:pt x="4271" y="318"/>
                    <a:pt x="4184" y="279"/>
                    <a:pt x="4095" y="279"/>
                  </a:cubicBezTo>
                  <a:cubicBezTo>
                    <a:pt x="4031" y="279"/>
                    <a:pt x="3966" y="300"/>
                    <a:pt x="3911" y="342"/>
                  </a:cubicBezTo>
                  <a:lnTo>
                    <a:pt x="3613" y="572"/>
                  </a:lnTo>
                  <a:cubicBezTo>
                    <a:pt x="3546" y="625"/>
                    <a:pt x="3465" y="651"/>
                    <a:pt x="3382" y="651"/>
                  </a:cubicBezTo>
                  <a:cubicBezTo>
                    <a:pt x="3335" y="651"/>
                    <a:pt x="3288" y="643"/>
                    <a:pt x="3243" y="625"/>
                  </a:cubicBezTo>
                  <a:lnTo>
                    <a:pt x="1719" y="25"/>
                  </a:lnTo>
                  <a:cubicBezTo>
                    <a:pt x="1677" y="8"/>
                    <a:pt x="1633" y="0"/>
                    <a:pt x="1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1"/>
            <p:cNvSpPr/>
            <p:nvPr/>
          </p:nvSpPr>
          <p:spPr>
            <a:xfrm>
              <a:off x="6891344" y="2404407"/>
              <a:ext cx="54545" cy="59317"/>
            </a:xfrm>
            <a:custGeom>
              <a:avLst/>
              <a:gdLst/>
              <a:ahLst/>
              <a:cxnLst/>
              <a:rect l="l" t="t" r="r" b="b"/>
              <a:pathLst>
                <a:path w="2023" h="2200" extrusionOk="0">
                  <a:moveTo>
                    <a:pt x="572" y="1"/>
                  </a:moveTo>
                  <a:cubicBezTo>
                    <a:pt x="506" y="1"/>
                    <a:pt x="441" y="22"/>
                    <a:pt x="386" y="65"/>
                  </a:cubicBezTo>
                  <a:lnTo>
                    <a:pt x="90" y="293"/>
                  </a:lnTo>
                  <a:cubicBezTo>
                    <a:pt x="83" y="299"/>
                    <a:pt x="75" y="304"/>
                    <a:pt x="68" y="308"/>
                  </a:cubicBezTo>
                  <a:cubicBezTo>
                    <a:pt x="104" y="340"/>
                    <a:pt x="1" y="220"/>
                    <a:pt x="1606" y="2200"/>
                  </a:cubicBezTo>
                  <a:lnTo>
                    <a:pt x="2022" y="1611"/>
                  </a:lnTo>
                  <a:lnTo>
                    <a:pt x="807" y="114"/>
                  </a:lnTo>
                  <a:cubicBezTo>
                    <a:pt x="787" y="90"/>
                    <a:pt x="766" y="69"/>
                    <a:pt x="741" y="53"/>
                  </a:cubicBezTo>
                  <a:cubicBezTo>
                    <a:pt x="690" y="18"/>
                    <a:pt x="631" y="1"/>
                    <a:pt x="572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1"/>
            <p:cNvSpPr/>
            <p:nvPr/>
          </p:nvSpPr>
          <p:spPr>
            <a:xfrm>
              <a:off x="6781580" y="2138476"/>
              <a:ext cx="167491" cy="223573"/>
            </a:xfrm>
            <a:custGeom>
              <a:avLst/>
              <a:gdLst/>
              <a:ahLst/>
              <a:cxnLst/>
              <a:rect l="l" t="t" r="r" b="b"/>
              <a:pathLst>
                <a:path w="6212" h="8292" extrusionOk="0">
                  <a:moveTo>
                    <a:pt x="3491" y="1"/>
                  </a:moveTo>
                  <a:cubicBezTo>
                    <a:pt x="3148" y="1"/>
                    <a:pt x="2865" y="282"/>
                    <a:pt x="2822" y="645"/>
                  </a:cubicBezTo>
                  <a:cubicBezTo>
                    <a:pt x="2720" y="620"/>
                    <a:pt x="2617" y="608"/>
                    <a:pt x="2512" y="608"/>
                  </a:cubicBezTo>
                  <a:cubicBezTo>
                    <a:pt x="1802" y="608"/>
                    <a:pt x="1214" y="1183"/>
                    <a:pt x="1116" y="1934"/>
                  </a:cubicBezTo>
                  <a:cubicBezTo>
                    <a:pt x="446" y="2182"/>
                    <a:pt x="0" y="2967"/>
                    <a:pt x="203" y="3825"/>
                  </a:cubicBezTo>
                  <a:cubicBezTo>
                    <a:pt x="316" y="4302"/>
                    <a:pt x="654" y="4715"/>
                    <a:pt x="1116" y="4881"/>
                  </a:cubicBezTo>
                  <a:cubicBezTo>
                    <a:pt x="1260" y="4934"/>
                    <a:pt x="1412" y="4960"/>
                    <a:pt x="1565" y="4960"/>
                  </a:cubicBezTo>
                  <a:cubicBezTo>
                    <a:pt x="1656" y="4960"/>
                    <a:pt x="1747" y="4951"/>
                    <a:pt x="1836" y="4932"/>
                  </a:cubicBezTo>
                  <a:lnTo>
                    <a:pt x="1836" y="4932"/>
                  </a:lnTo>
                  <a:cubicBezTo>
                    <a:pt x="1836" y="4942"/>
                    <a:pt x="1835" y="4954"/>
                    <a:pt x="1835" y="4965"/>
                  </a:cubicBezTo>
                  <a:cubicBezTo>
                    <a:pt x="1835" y="5274"/>
                    <a:pt x="2062" y="5524"/>
                    <a:pt x="2343" y="5524"/>
                  </a:cubicBezTo>
                  <a:cubicBezTo>
                    <a:pt x="2424" y="5524"/>
                    <a:pt x="2503" y="5503"/>
                    <a:pt x="2575" y="5463"/>
                  </a:cubicBezTo>
                  <a:cubicBezTo>
                    <a:pt x="2580" y="5460"/>
                    <a:pt x="2585" y="5459"/>
                    <a:pt x="2590" y="5459"/>
                  </a:cubicBezTo>
                  <a:cubicBezTo>
                    <a:pt x="2608" y="5459"/>
                    <a:pt x="2625" y="5475"/>
                    <a:pt x="2624" y="5496"/>
                  </a:cubicBezTo>
                  <a:lnTo>
                    <a:pt x="2624" y="8205"/>
                  </a:lnTo>
                  <a:cubicBezTo>
                    <a:pt x="2624" y="8253"/>
                    <a:pt x="2663" y="8292"/>
                    <a:pt x="2711" y="8292"/>
                  </a:cubicBezTo>
                  <a:lnTo>
                    <a:pt x="3637" y="8292"/>
                  </a:lnTo>
                  <a:cubicBezTo>
                    <a:pt x="3684" y="8292"/>
                    <a:pt x="3723" y="8253"/>
                    <a:pt x="3723" y="8205"/>
                  </a:cubicBezTo>
                  <a:lnTo>
                    <a:pt x="3723" y="5982"/>
                  </a:lnTo>
                  <a:cubicBezTo>
                    <a:pt x="3721" y="5960"/>
                    <a:pt x="3738" y="5944"/>
                    <a:pt x="3756" y="5944"/>
                  </a:cubicBezTo>
                  <a:cubicBezTo>
                    <a:pt x="3764" y="5944"/>
                    <a:pt x="3772" y="5947"/>
                    <a:pt x="3779" y="5953"/>
                  </a:cubicBezTo>
                  <a:cubicBezTo>
                    <a:pt x="3868" y="6037"/>
                    <a:pt x="3986" y="6084"/>
                    <a:pt x="4108" y="6084"/>
                  </a:cubicBezTo>
                  <a:cubicBezTo>
                    <a:pt x="4125" y="6084"/>
                    <a:pt x="4142" y="6084"/>
                    <a:pt x="4158" y="6082"/>
                  </a:cubicBezTo>
                  <a:cubicBezTo>
                    <a:pt x="4368" y="6058"/>
                    <a:pt x="4546" y="5889"/>
                    <a:pt x="4598" y="5663"/>
                  </a:cubicBezTo>
                  <a:cubicBezTo>
                    <a:pt x="4619" y="5573"/>
                    <a:pt x="4619" y="5478"/>
                    <a:pt x="4598" y="5388"/>
                  </a:cubicBezTo>
                  <a:cubicBezTo>
                    <a:pt x="4590" y="5364"/>
                    <a:pt x="4608" y="5342"/>
                    <a:pt x="4632" y="5342"/>
                  </a:cubicBezTo>
                  <a:lnTo>
                    <a:pt x="4674" y="5342"/>
                  </a:lnTo>
                  <a:cubicBezTo>
                    <a:pt x="5215" y="5342"/>
                    <a:pt x="5655" y="4859"/>
                    <a:pt x="5655" y="4262"/>
                  </a:cubicBezTo>
                  <a:cubicBezTo>
                    <a:pt x="5655" y="3935"/>
                    <a:pt x="5525" y="3643"/>
                    <a:pt x="5316" y="3444"/>
                  </a:cubicBezTo>
                  <a:cubicBezTo>
                    <a:pt x="5280" y="3413"/>
                    <a:pt x="5290" y="3353"/>
                    <a:pt x="5337" y="3338"/>
                  </a:cubicBezTo>
                  <a:cubicBezTo>
                    <a:pt x="5848" y="3135"/>
                    <a:pt x="6211" y="2587"/>
                    <a:pt x="6193" y="1949"/>
                  </a:cubicBezTo>
                  <a:cubicBezTo>
                    <a:pt x="6174" y="1204"/>
                    <a:pt x="5624" y="593"/>
                    <a:pt x="4945" y="566"/>
                  </a:cubicBezTo>
                  <a:cubicBezTo>
                    <a:pt x="4928" y="565"/>
                    <a:pt x="4911" y="565"/>
                    <a:pt x="4894" y="565"/>
                  </a:cubicBezTo>
                  <a:cubicBezTo>
                    <a:pt x="4630" y="565"/>
                    <a:pt x="4375" y="651"/>
                    <a:pt x="4164" y="811"/>
                  </a:cubicBezTo>
                  <a:cubicBezTo>
                    <a:pt x="4166" y="790"/>
                    <a:pt x="4167" y="768"/>
                    <a:pt x="4167" y="745"/>
                  </a:cubicBezTo>
                  <a:cubicBezTo>
                    <a:pt x="4167" y="334"/>
                    <a:pt x="3865" y="1"/>
                    <a:pt x="3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1"/>
            <p:cNvSpPr/>
            <p:nvPr/>
          </p:nvSpPr>
          <p:spPr>
            <a:xfrm>
              <a:off x="6889484" y="2150879"/>
              <a:ext cx="70237" cy="148806"/>
            </a:xfrm>
            <a:custGeom>
              <a:avLst/>
              <a:gdLst/>
              <a:ahLst/>
              <a:cxnLst/>
              <a:rect l="l" t="t" r="r" b="b"/>
              <a:pathLst>
                <a:path w="2605" h="5519" extrusionOk="0">
                  <a:moveTo>
                    <a:pt x="1155" y="0"/>
                  </a:moveTo>
                  <a:cubicBezTo>
                    <a:pt x="1058" y="0"/>
                    <a:pt x="962" y="10"/>
                    <a:pt x="868" y="30"/>
                  </a:cubicBezTo>
                  <a:cubicBezTo>
                    <a:pt x="1504" y="160"/>
                    <a:pt x="1989" y="719"/>
                    <a:pt x="2009" y="1386"/>
                  </a:cubicBezTo>
                  <a:cubicBezTo>
                    <a:pt x="2027" y="1999"/>
                    <a:pt x="1652" y="2555"/>
                    <a:pt x="1076" y="2769"/>
                  </a:cubicBezTo>
                  <a:cubicBezTo>
                    <a:pt x="1027" y="2787"/>
                    <a:pt x="1013" y="2851"/>
                    <a:pt x="1052" y="2887"/>
                  </a:cubicBezTo>
                  <a:cubicBezTo>
                    <a:pt x="1390" y="3185"/>
                    <a:pt x="1507" y="3659"/>
                    <a:pt x="1348" y="4079"/>
                  </a:cubicBezTo>
                  <a:cubicBezTo>
                    <a:pt x="1190" y="4499"/>
                    <a:pt x="787" y="4777"/>
                    <a:pt x="337" y="4777"/>
                  </a:cubicBezTo>
                  <a:cubicBezTo>
                    <a:pt x="322" y="4777"/>
                    <a:pt x="307" y="4777"/>
                    <a:pt x="291" y="4775"/>
                  </a:cubicBezTo>
                  <a:cubicBezTo>
                    <a:pt x="267" y="4775"/>
                    <a:pt x="248" y="4798"/>
                    <a:pt x="254" y="4822"/>
                  </a:cubicBezTo>
                  <a:cubicBezTo>
                    <a:pt x="277" y="4913"/>
                    <a:pt x="277" y="5007"/>
                    <a:pt x="254" y="5098"/>
                  </a:cubicBezTo>
                  <a:cubicBezTo>
                    <a:pt x="216" y="5240"/>
                    <a:pt x="126" y="5362"/>
                    <a:pt x="1" y="5438"/>
                  </a:cubicBezTo>
                  <a:cubicBezTo>
                    <a:pt x="87" y="5490"/>
                    <a:pt x="186" y="5519"/>
                    <a:pt x="287" y="5519"/>
                  </a:cubicBezTo>
                  <a:cubicBezTo>
                    <a:pt x="307" y="5519"/>
                    <a:pt x="326" y="5518"/>
                    <a:pt x="346" y="5516"/>
                  </a:cubicBezTo>
                  <a:cubicBezTo>
                    <a:pt x="578" y="5490"/>
                    <a:pt x="771" y="5324"/>
                    <a:pt x="831" y="5098"/>
                  </a:cubicBezTo>
                  <a:cubicBezTo>
                    <a:pt x="853" y="5007"/>
                    <a:pt x="853" y="4913"/>
                    <a:pt x="831" y="4822"/>
                  </a:cubicBezTo>
                  <a:cubicBezTo>
                    <a:pt x="825" y="4798"/>
                    <a:pt x="843" y="4775"/>
                    <a:pt x="868" y="4775"/>
                  </a:cubicBezTo>
                  <a:cubicBezTo>
                    <a:pt x="883" y="4775"/>
                    <a:pt x="898" y="4777"/>
                    <a:pt x="914" y="4777"/>
                  </a:cubicBezTo>
                  <a:cubicBezTo>
                    <a:pt x="1363" y="4777"/>
                    <a:pt x="1765" y="4499"/>
                    <a:pt x="1924" y="4079"/>
                  </a:cubicBezTo>
                  <a:cubicBezTo>
                    <a:pt x="2084" y="3659"/>
                    <a:pt x="1966" y="3185"/>
                    <a:pt x="1629" y="2887"/>
                  </a:cubicBezTo>
                  <a:cubicBezTo>
                    <a:pt x="1589" y="2851"/>
                    <a:pt x="1602" y="2787"/>
                    <a:pt x="1652" y="2769"/>
                  </a:cubicBezTo>
                  <a:cubicBezTo>
                    <a:pt x="2227" y="2555"/>
                    <a:pt x="2604" y="1999"/>
                    <a:pt x="2585" y="1386"/>
                  </a:cubicBezTo>
                  <a:cubicBezTo>
                    <a:pt x="2564" y="640"/>
                    <a:pt x="1958" y="30"/>
                    <a:pt x="1212" y="1"/>
                  </a:cubicBezTo>
                  <a:cubicBezTo>
                    <a:pt x="1193" y="0"/>
                    <a:pt x="1174" y="0"/>
                    <a:pt x="1155" y="0"/>
                  </a:cubicBezTo>
                  <a:close/>
                </a:path>
              </a:pathLst>
            </a:custGeom>
            <a:solidFill>
              <a:srgbClr val="5C463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1"/>
            <p:cNvSpPr/>
            <p:nvPr/>
          </p:nvSpPr>
          <p:spPr>
            <a:xfrm>
              <a:off x="6870879" y="2294238"/>
              <a:ext cx="20977" cy="67811"/>
            </a:xfrm>
            <a:custGeom>
              <a:avLst/>
              <a:gdLst/>
              <a:ahLst/>
              <a:cxnLst/>
              <a:rect l="l" t="t" r="r" b="b"/>
              <a:pathLst>
                <a:path w="778" h="2515" extrusionOk="0">
                  <a:moveTo>
                    <a:pt x="22" y="0"/>
                  </a:moveTo>
                  <a:cubicBezTo>
                    <a:pt x="6" y="0"/>
                    <a:pt x="1" y="15"/>
                    <a:pt x="45" y="37"/>
                  </a:cubicBezTo>
                  <a:lnTo>
                    <a:pt x="45" y="2515"/>
                  </a:lnTo>
                  <a:lnTo>
                    <a:pt x="465" y="2515"/>
                  </a:lnTo>
                  <a:cubicBezTo>
                    <a:pt x="516" y="2409"/>
                    <a:pt x="559" y="2368"/>
                    <a:pt x="778" y="2316"/>
                  </a:cubicBezTo>
                  <a:lnTo>
                    <a:pt x="778" y="118"/>
                  </a:lnTo>
                  <a:cubicBezTo>
                    <a:pt x="526" y="127"/>
                    <a:pt x="493" y="134"/>
                    <a:pt x="461" y="137"/>
                  </a:cubicBezTo>
                  <a:lnTo>
                    <a:pt x="459" y="137"/>
                  </a:lnTo>
                  <a:cubicBezTo>
                    <a:pt x="441" y="139"/>
                    <a:pt x="422" y="140"/>
                    <a:pt x="404" y="140"/>
                  </a:cubicBezTo>
                  <a:cubicBezTo>
                    <a:pt x="273" y="140"/>
                    <a:pt x="144" y="94"/>
                    <a:pt x="43" y="9"/>
                  </a:cubicBezTo>
                  <a:cubicBezTo>
                    <a:pt x="36" y="3"/>
                    <a:pt x="28" y="0"/>
                    <a:pt x="22" y="0"/>
                  </a:cubicBezTo>
                  <a:close/>
                </a:path>
              </a:pathLst>
            </a:custGeom>
            <a:solidFill>
              <a:srgbClr val="5C463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1"/>
            <p:cNvSpPr/>
            <p:nvPr/>
          </p:nvSpPr>
          <p:spPr>
            <a:xfrm>
              <a:off x="6907953" y="2150825"/>
              <a:ext cx="12484" cy="2157"/>
            </a:xfrm>
            <a:custGeom>
              <a:avLst/>
              <a:gdLst/>
              <a:ahLst/>
              <a:cxnLst/>
              <a:rect l="l" t="t" r="r" b="b"/>
              <a:pathLst>
                <a:path w="463" h="80" extrusionOk="0">
                  <a:moveTo>
                    <a:pt x="463" y="0"/>
                  </a:moveTo>
                  <a:cubicBezTo>
                    <a:pt x="306" y="0"/>
                    <a:pt x="149" y="27"/>
                    <a:pt x="1" y="79"/>
                  </a:cubicBezTo>
                  <a:cubicBezTo>
                    <a:pt x="119" y="41"/>
                    <a:pt x="241" y="21"/>
                    <a:pt x="365" y="21"/>
                  </a:cubicBezTo>
                  <a:cubicBezTo>
                    <a:pt x="398" y="21"/>
                    <a:pt x="431" y="14"/>
                    <a:pt x="463" y="0"/>
                  </a:cubicBezTo>
                  <a:close/>
                </a:path>
              </a:pathLst>
            </a:custGeom>
            <a:solidFill>
              <a:srgbClr val="BED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1"/>
            <p:cNvSpPr/>
            <p:nvPr/>
          </p:nvSpPr>
          <p:spPr>
            <a:xfrm>
              <a:off x="7000030" y="2299793"/>
              <a:ext cx="40956" cy="38017"/>
            </a:xfrm>
            <a:custGeom>
              <a:avLst/>
              <a:gdLst/>
              <a:ahLst/>
              <a:cxnLst/>
              <a:rect l="l" t="t" r="r" b="b"/>
              <a:pathLst>
                <a:path w="1519" h="1410" extrusionOk="0">
                  <a:moveTo>
                    <a:pt x="1277" y="1"/>
                  </a:moveTo>
                  <a:cubicBezTo>
                    <a:pt x="1260" y="1"/>
                    <a:pt x="1244" y="3"/>
                    <a:pt x="1227" y="8"/>
                  </a:cubicBezTo>
                  <a:lnTo>
                    <a:pt x="479" y="203"/>
                  </a:lnTo>
                  <a:cubicBezTo>
                    <a:pt x="418" y="220"/>
                    <a:pt x="369" y="265"/>
                    <a:pt x="346" y="325"/>
                  </a:cubicBezTo>
                  <a:lnTo>
                    <a:pt x="348" y="325"/>
                  </a:lnTo>
                  <a:lnTo>
                    <a:pt x="49" y="1148"/>
                  </a:lnTo>
                  <a:cubicBezTo>
                    <a:pt x="0" y="1280"/>
                    <a:pt x="101" y="1410"/>
                    <a:pt x="229" y="1410"/>
                  </a:cubicBezTo>
                  <a:cubicBezTo>
                    <a:pt x="248" y="1410"/>
                    <a:pt x="267" y="1407"/>
                    <a:pt x="286" y="1401"/>
                  </a:cubicBezTo>
                  <a:lnTo>
                    <a:pt x="1375" y="1075"/>
                  </a:lnTo>
                  <a:cubicBezTo>
                    <a:pt x="1462" y="1050"/>
                    <a:pt x="1518" y="967"/>
                    <a:pt x="1512" y="879"/>
                  </a:cubicBezTo>
                  <a:lnTo>
                    <a:pt x="1468" y="181"/>
                  </a:lnTo>
                  <a:cubicBezTo>
                    <a:pt x="1461" y="77"/>
                    <a:pt x="1375" y="1"/>
                    <a:pt x="1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1"/>
            <p:cNvSpPr/>
            <p:nvPr/>
          </p:nvSpPr>
          <p:spPr>
            <a:xfrm>
              <a:off x="6702957" y="2292836"/>
              <a:ext cx="49180" cy="29713"/>
            </a:xfrm>
            <a:custGeom>
              <a:avLst/>
              <a:gdLst/>
              <a:ahLst/>
              <a:cxnLst/>
              <a:rect l="l" t="t" r="r" b="b"/>
              <a:pathLst>
                <a:path w="1824" h="1102" extrusionOk="0">
                  <a:moveTo>
                    <a:pt x="229" y="1"/>
                  </a:moveTo>
                  <a:cubicBezTo>
                    <a:pt x="95" y="1"/>
                    <a:pt x="0" y="137"/>
                    <a:pt x="48" y="263"/>
                  </a:cubicBezTo>
                  <a:lnTo>
                    <a:pt x="293" y="931"/>
                  </a:lnTo>
                  <a:lnTo>
                    <a:pt x="295" y="932"/>
                  </a:lnTo>
                  <a:cubicBezTo>
                    <a:pt x="332" y="1033"/>
                    <a:pt x="427" y="1101"/>
                    <a:pt x="535" y="1101"/>
                  </a:cubicBezTo>
                  <a:cubicBezTo>
                    <a:pt x="536" y="1101"/>
                    <a:pt x="537" y="1101"/>
                    <a:pt x="539" y="1101"/>
                  </a:cubicBezTo>
                  <a:lnTo>
                    <a:pt x="1582" y="1101"/>
                  </a:lnTo>
                  <a:cubicBezTo>
                    <a:pt x="1730" y="1101"/>
                    <a:pt x="1823" y="944"/>
                    <a:pt x="1753" y="816"/>
                  </a:cubicBezTo>
                  <a:lnTo>
                    <a:pt x="1451" y="264"/>
                  </a:lnTo>
                  <a:cubicBezTo>
                    <a:pt x="1364" y="103"/>
                    <a:pt x="1195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1"/>
            <p:cNvSpPr/>
            <p:nvPr/>
          </p:nvSpPr>
          <p:spPr>
            <a:xfrm>
              <a:off x="6895388" y="2329721"/>
              <a:ext cx="81642" cy="53790"/>
            </a:xfrm>
            <a:custGeom>
              <a:avLst/>
              <a:gdLst/>
              <a:ahLst/>
              <a:cxnLst/>
              <a:rect l="l" t="t" r="r" b="b"/>
              <a:pathLst>
                <a:path w="3028" h="1995" extrusionOk="0">
                  <a:moveTo>
                    <a:pt x="2766" y="0"/>
                  </a:moveTo>
                  <a:cubicBezTo>
                    <a:pt x="2741" y="0"/>
                    <a:pt x="2715" y="4"/>
                    <a:pt x="2690" y="13"/>
                  </a:cubicBezTo>
                  <a:cubicBezTo>
                    <a:pt x="1736" y="349"/>
                    <a:pt x="869" y="889"/>
                    <a:pt x="148" y="1598"/>
                  </a:cubicBezTo>
                  <a:cubicBezTo>
                    <a:pt x="0" y="1743"/>
                    <a:pt x="103" y="1994"/>
                    <a:pt x="310" y="1994"/>
                  </a:cubicBezTo>
                  <a:lnTo>
                    <a:pt x="310" y="1994"/>
                  </a:lnTo>
                  <a:cubicBezTo>
                    <a:pt x="371" y="1994"/>
                    <a:pt x="429" y="1970"/>
                    <a:pt x="473" y="1928"/>
                  </a:cubicBezTo>
                  <a:cubicBezTo>
                    <a:pt x="1145" y="1269"/>
                    <a:pt x="1954" y="764"/>
                    <a:pt x="2843" y="451"/>
                  </a:cubicBezTo>
                  <a:cubicBezTo>
                    <a:pt x="2964" y="409"/>
                    <a:pt x="3028" y="276"/>
                    <a:pt x="2985" y="157"/>
                  </a:cubicBezTo>
                  <a:cubicBezTo>
                    <a:pt x="2951" y="61"/>
                    <a:pt x="2862" y="0"/>
                    <a:pt x="2766" y="0"/>
                  </a:cubicBezTo>
                  <a:close/>
                  <a:moveTo>
                    <a:pt x="310" y="1994"/>
                  </a:moveTo>
                  <a:cubicBezTo>
                    <a:pt x="310" y="1994"/>
                    <a:pt x="310" y="1994"/>
                    <a:pt x="310" y="1994"/>
                  </a:cubicBezTo>
                  <a:lnTo>
                    <a:pt x="311" y="1994"/>
                  </a:lnTo>
                  <a:cubicBezTo>
                    <a:pt x="311" y="1994"/>
                    <a:pt x="311" y="1994"/>
                    <a:pt x="310" y="19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1"/>
            <p:cNvSpPr/>
            <p:nvPr/>
          </p:nvSpPr>
          <p:spPr>
            <a:xfrm>
              <a:off x="6766615" y="2322252"/>
              <a:ext cx="61744" cy="42008"/>
            </a:xfrm>
            <a:custGeom>
              <a:avLst/>
              <a:gdLst/>
              <a:ahLst/>
              <a:cxnLst/>
              <a:rect l="l" t="t" r="r" b="b"/>
              <a:pathLst>
                <a:path w="2290" h="1558" extrusionOk="0">
                  <a:moveTo>
                    <a:pt x="260" y="1"/>
                  </a:moveTo>
                  <a:cubicBezTo>
                    <a:pt x="161" y="1"/>
                    <a:pt x="71" y="65"/>
                    <a:pt x="39" y="163"/>
                  </a:cubicBezTo>
                  <a:cubicBezTo>
                    <a:pt x="0" y="283"/>
                    <a:pt x="66" y="411"/>
                    <a:pt x="184" y="453"/>
                  </a:cubicBezTo>
                  <a:cubicBezTo>
                    <a:pt x="806" y="650"/>
                    <a:pt x="1367" y="1006"/>
                    <a:pt x="1811" y="1483"/>
                  </a:cubicBezTo>
                  <a:cubicBezTo>
                    <a:pt x="1856" y="1531"/>
                    <a:pt x="1917" y="1558"/>
                    <a:pt x="1982" y="1558"/>
                  </a:cubicBezTo>
                  <a:cubicBezTo>
                    <a:pt x="2185" y="1558"/>
                    <a:pt x="2290" y="1316"/>
                    <a:pt x="2152" y="1168"/>
                  </a:cubicBezTo>
                  <a:cubicBezTo>
                    <a:pt x="1653" y="631"/>
                    <a:pt x="1023" y="233"/>
                    <a:pt x="325" y="10"/>
                  </a:cubicBezTo>
                  <a:cubicBezTo>
                    <a:pt x="303" y="4"/>
                    <a:pt x="281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1"/>
            <p:cNvSpPr/>
            <p:nvPr/>
          </p:nvSpPr>
          <p:spPr>
            <a:xfrm>
              <a:off x="6928283" y="2282402"/>
              <a:ext cx="45378" cy="39689"/>
            </a:xfrm>
            <a:custGeom>
              <a:avLst/>
              <a:gdLst/>
              <a:ahLst/>
              <a:cxnLst/>
              <a:rect l="l" t="t" r="r" b="b"/>
              <a:pathLst>
                <a:path w="1683" h="1472" extrusionOk="0">
                  <a:moveTo>
                    <a:pt x="1417" y="0"/>
                  </a:moveTo>
                  <a:cubicBezTo>
                    <a:pt x="1385" y="0"/>
                    <a:pt x="1352" y="7"/>
                    <a:pt x="1321" y="22"/>
                  </a:cubicBezTo>
                  <a:cubicBezTo>
                    <a:pt x="811" y="256"/>
                    <a:pt x="383" y="639"/>
                    <a:pt x="93" y="1121"/>
                  </a:cubicBezTo>
                  <a:cubicBezTo>
                    <a:pt x="0" y="1275"/>
                    <a:pt x="111" y="1472"/>
                    <a:pt x="292" y="1472"/>
                  </a:cubicBezTo>
                  <a:cubicBezTo>
                    <a:pt x="373" y="1472"/>
                    <a:pt x="449" y="1429"/>
                    <a:pt x="491" y="1360"/>
                  </a:cubicBezTo>
                  <a:cubicBezTo>
                    <a:pt x="733" y="959"/>
                    <a:pt x="1089" y="639"/>
                    <a:pt x="1515" y="443"/>
                  </a:cubicBezTo>
                  <a:cubicBezTo>
                    <a:pt x="1632" y="389"/>
                    <a:pt x="1682" y="252"/>
                    <a:pt x="1629" y="135"/>
                  </a:cubicBezTo>
                  <a:cubicBezTo>
                    <a:pt x="1589" y="51"/>
                    <a:pt x="1505" y="0"/>
                    <a:pt x="1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61"/>
          <p:cNvGrpSpPr/>
          <p:nvPr/>
        </p:nvGrpSpPr>
        <p:grpSpPr>
          <a:xfrm>
            <a:off x="1944920" y="3162516"/>
            <a:ext cx="349243" cy="357569"/>
            <a:chOff x="3345775" y="2744189"/>
            <a:chExt cx="414926" cy="424767"/>
          </a:xfrm>
        </p:grpSpPr>
        <p:sp>
          <p:nvSpPr>
            <p:cNvPr id="1980" name="Google Shape;1980;p61"/>
            <p:cNvSpPr/>
            <p:nvPr/>
          </p:nvSpPr>
          <p:spPr>
            <a:xfrm>
              <a:off x="3663636" y="2996072"/>
              <a:ext cx="39392" cy="54761"/>
            </a:xfrm>
            <a:custGeom>
              <a:avLst/>
              <a:gdLst/>
              <a:ahLst/>
              <a:cxnLst/>
              <a:rect l="l" t="t" r="r" b="b"/>
              <a:pathLst>
                <a:path w="1461" h="2031" extrusionOk="0">
                  <a:moveTo>
                    <a:pt x="1196" y="1"/>
                  </a:moveTo>
                  <a:cubicBezTo>
                    <a:pt x="1116" y="1"/>
                    <a:pt x="1038" y="43"/>
                    <a:pt x="994" y="117"/>
                  </a:cubicBezTo>
                  <a:lnTo>
                    <a:pt x="90" y="1682"/>
                  </a:lnTo>
                  <a:cubicBezTo>
                    <a:pt x="0" y="1838"/>
                    <a:pt x="112" y="2031"/>
                    <a:pt x="292" y="2031"/>
                  </a:cubicBezTo>
                  <a:cubicBezTo>
                    <a:pt x="374" y="2031"/>
                    <a:pt x="452" y="1987"/>
                    <a:pt x="492" y="1916"/>
                  </a:cubicBezTo>
                  <a:lnTo>
                    <a:pt x="1397" y="350"/>
                  </a:lnTo>
                  <a:cubicBezTo>
                    <a:pt x="1461" y="238"/>
                    <a:pt x="1422" y="96"/>
                    <a:pt x="1311" y="32"/>
                  </a:cubicBezTo>
                  <a:cubicBezTo>
                    <a:pt x="1275" y="11"/>
                    <a:pt x="1235" y="1"/>
                    <a:pt x="1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1"/>
            <p:cNvSpPr/>
            <p:nvPr/>
          </p:nvSpPr>
          <p:spPr>
            <a:xfrm>
              <a:off x="3666980" y="2952716"/>
              <a:ext cx="57538" cy="67703"/>
            </a:xfrm>
            <a:custGeom>
              <a:avLst/>
              <a:gdLst/>
              <a:ahLst/>
              <a:cxnLst/>
              <a:rect l="l" t="t" r="r" b="b"/>
              <a:pathLst>
                <a:path w="2134" h="2511" extrusionOk="0">
                  <a:moveTo>
                    <a:pt x="2134" y="1"/>
                  </a:moveTo>
                  <a:lnTo>
                    <a:pt x="44" y="1266"/>
                  </a:lnTo>
                  <a:cubicBezTo>
                    <a:pt x="9" y="1287"/>
                    <a:pt x="0" y="1333"/>
                    <a:pt x="26" y="1366"/>
                  </a:cubicBezTo>
                  <a:lnTo>
                    <a:pt x="749" y="2296"/>
                  </a:lnTo>
                  <a:cubicBezTo>
                    <a:pt x="772" y="2323"/>
                    <a:pt x="803" y="2342"/>
                    <a:pt x="837" y="2347"/>
                  </a:cubicBezTo>
                  <a:lnTo>
                    <a:pt x="2005" y="2510"/>
                  </a:lnTo>
                  <a:cubicBezTo>
                    <a:pt x="2008" y="2510"/>
                    <a:pt x="2011" y="2510"/>
                    <a:pt x="2013" y="2510"/>
                  </a:cubicBezTo>
                  <a:cubicBezTo>
                    <a:pt x="2050" y="2510"/>
                    <a:pt x="2082" y="2482"/>
                    <a:pt x="2083" y="2444"/>
                  </a:cubicBezTo>
                  <a:lnTo>
                    <a:pt x="2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1"/>
            <p:cNvSpPr/>
            <p:nvPr/>
          </p:nvSpPr>
          <p:spPr>
            <a:xfrm>
              <a:off x="3684343" y="2926239"/>
              <a:ext cx="56325" cy="66813"/>
            </a:xfrm>
            <a:custGeom>
              <a:avLst/>
              <a:gdLst/>
              <a:ahLst/>
              <a:cxnLst/>
              <a:rect l="l" t="t" r="r" b="b"/>
              <a:pathLst>
                <a:path w="2089" h="2478" extrusionOk="0">
                  <a:moveTo>
                    <a:pt x="2018" y="0"/>
                  </a:moveTo>
                  <a:cubicBezTo>
                    <a:pt x="2005" y="0"/>
                    <a:pt x="1992" y="4"/>
                    <a:pt x="1980" y="12"/>
                  </a:cubicBezTo>
                  <a:lnTo>
                    <a:pt x="39" y="1334"/>
                  </a:lnTo>
                  <a:cubicBezTo>
                    <a:pt x="7" y="1355"/>
                    <a:pt x="1" y="1400"/>
                    <a:pt x="25" y="1431"/>
                  </a:cubicBezTo>
                  <a:lnTo>
                    <a:pt x="717" y="2321"/>
                  </a:lnTo>
                  <a:lnTo>
                    <a:pt x="1834" y="2477"/>
                  </a:lnTo>
                  <a:cubicBezTo>
                    <a:pt x="1836" y="2477"/>
                    <a:pt x="1839" y="2477"/>
                    <a:pt x="1842" y="2477"/>
                  </a:cubicBezTo>
                  <a:cubicBezTo>
                    <a:pt x="1877" y="2477"/>
                    <a:pt x="1909" y="2450"/>
                    <a:pt x="1912" y="2414"/>
                  </a:cubicBezTo>
                  <a:lnTo>
                    <a:pt x="2085" y="72"/>
                  </a:lnTo>
                  <a:cubicBezTo>
                    <a:pt x="2088" y="31"/>
                    <a:pt x="2055" y="0"/>
                    <a:pt x="2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1"/>
            <p:cNvSpPr/>
            <p:nvPr/>
          </p:nvSpPr>
          <p:spPr>
            <a:xfrm>
              <a:off x="3559561" y="2907554"/>
              <a:ext cx="56406" cy="28068"/>
            </a:xfrm>
            <a:custGeom>
              <a:avLst/>
              <a:gdLst/>
              <a:ahLst/>
              <a:cxnLst/>
              <a:rect l="l" t="t" r="r" b="b"/>
              <a:pathLst>
                <a:path w="2092" h="1041" extrusionOk="0">
                  <a:moveTo>
                    <a:pt x="1829" y="1"/>
                  </a:moveTo>
                  <a:cubicBezTo>
                    <a:pt x="1804" y="1"/>
                    <a:pt x="1779" y="5"/>
                    <a:pt x="1755" y="13"/>
                  </a:cubicBezTo>
                  <a:lnTo>
                    <a:pt x="170" y="590"/>
                  </a:lnTo>
                  <a:cubicBezTo>
                    <a:pt x="64" y="628"/>
                    <a:pt x="1" y="737"/>
                    <a:pt x="20" y="849"/>
                  </a:cubicBezTo>
                  <a:cubicBezTo>
                    <a:pt x="40" y="960"/>
                    <a:pt x="137" y="1040"/>
                    <a:pt x="251" y="1040"/>
                  </a:cubicBezTo>
                  <a:cubicBezTo>
                    <a:pt x="277" y="1040"/>
                    <a:pt x="304" y="1036"/>
                    <a:pt x="330" y="1027"/>
                  </a:cubicBezTo>
                  <a:lnTo>
                    <a:pt x="1915" y="450"/>
                  </a:lnTo>
                  <a:cubicBezTo>
                    <a:pt x="2031" y="403"/>
                    <a:pt x="2091" y="272"/>
                    <a:pt x="2048" y="154"/>
                  </a:cubicBezTo>
                  <a:cubicBezTo>
                    <a:pt x="2013" y="60"/>
                    <a:pt x="1924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1"/>
            <p:cNvSpPr/>
            <p:nvPr/>
          </p:nvSpPr>
          <p:spPr>
            <a:xfrm>
              <a:off x="3595448" y="2886065"/>
              <a:ext cx="63820" cy="56298"/>
            </a:xfrm>
            <a:custGeom>
              <a:avLst/>
              <a:gdLst/>
              <a:ahLst/>
              <a:cxnLst/>
              <a:rect l="l" t="t" r="r" b="b"/>
              <a:pathLst>
                <a:path w="2367" h="2088" extrusionOk="0">
                  <a:moveTo>
                    <a:pt x="104" y="0"/>
                  </a:moveTo>
                  <a:cubicBezTo>
                    <a:pt x="71" y="0"/>
                    <a:pt x="42" y="27"/>
                    <a:pt x="41" y="61"/>
                  </a:cubicBezTo>
                  <a:lnTo>
                    <a:pt x="2" y="1162"/>
                  </a:lnTo>
                  <a:cubicBezTo>
                    <a:pt x="1" y="1193"/>
                    <a:pt x="13" y="1226"/>
                    <a:pt x="34" y="1250"/>
                  </a:cubicBezTo>
                  <a:lnTo>
                    <a:pt x="771" y="2066"/>
                  </a:lnTo>
                  <a:cubicBezTo>
                    <a:pt x="783" y="2080"/>
                    <a:pt x="801" y="2087"/>
                    <a:pt x="818" y="2087"/>
                  </a:cubicBezTo>
                  <a:cubicBezTo>
                    <a:pt x="835" y="2087"/>
                    <a:pt x="852" y="2080"/>
                    <a:pt x="865" y="2066"/>
                  </a:cubicBezTo>
                  <a:lnTo>
                    <a:pt x="2366" y="350"/>
                  </a:lnTo>
                  <a:lnTo>
                    <a:pt x="114" y="1"/>
                  </a:lnTo>
                  <a:cubicBezTo>
                    <a:pt x="111" y="1"/>
                    <a:pt x="108" y="0"/>
                    <a:pt x="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1"/>
            <p:cNvSpPr/>
            <p:nvPr/>
          </p:nvSpPr>
          <p:spPr>
            <a:xfrm>
              <a:off x="3622734" y="2878812"/>
              <a:ext cx="63766" cy="51606"/>
            </a:xfrm>
            <a:custGeom>
              <a:avLst/>
              <a:gdLst/>
              <a:ahLst/>
              <a:cxnLst/>
              <a:rect l="l" t="t" r="r" b="b"/>
              <a:pathLst>
                <a:path w="2365" h="1914" extrusionOk="0">
                  <a:moveTo>
                    <a:pt x="101" y="1"/>
                  </a:moveTo>
                  <a:cubicBezTo>
                    <a:pt x="67" y="1"/>
                    <a:pt x="40" y="28"/>
                    <a:pt x="38" y="61"/>
                  </a:cubicBezTo>
                  <a:lnTo>
                    <a:pt x="1" y="1112"/>
                  </a:lnTo>
                  <a:lnTo>
                    <a:pt x="707" y="1894"/>
                  </a:lnTo>
                  <a:cubicBezTo>
                    <a:pt x="719" y="1907"/>
                    <a:pt x="736" y="1914"/>
                    <a:pt x="753" y="1914"/>
                  </a:cubicBezTo>
                  <a:cubicBezTo>
                    <a:pt x="769" y="1914"/>
                    <a:pt x="786" y="1908"/>
                    <a:pt x="798" y="1896"/>
                  </a:cubicBezTo>
                  <a:lnTo>
                    <a:pt x="2327" y="326"/>
                  </a:lnTo>
                  <a:cubicBezTo>
                    <a:pt x="2365" y="288"/>
                    <a:pt x="2341" y="224"/>
                    <a:pt x="2289" y="219"/>
                  </a:cubicBezTo>
                  <a:lnTo>
                    <a:pt x="2287" y="219"/>
                  </a:lnTo>
                  <a:lnTo>
                    <a:pt x="109" y="1"/>
                  </a:lnTo>
                  <a:cubicBezTo>
                    <a:pt x="106" y="1"/>
                    <a:pt x="103" y="1"/>
                    <a:pt x="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1"/>
            <p:cNvSpPr/>
            <p:nvPr/>
          </p:nvSpPr>
          <p:spPr>
            <a:xfrm>
              <a:off x="3389994" y="2750794"/>
              <a:ext cx="25587" cy="22891"/>
            </a:xfrm>
            <a:custGeom>
              <a:avLst/>
              <a:gdLst/>
              <a:ahLst/>
              <a:cxnLst/>
              <a:rect l="l" t="t" r="r" b="b"/>
              <a:pathLst>
                <a:path w="949" h="849" extrusionOk="0">
                  <a:moveTo>
                    <a:pt x="256" y="1"/>
                  </a:moveTo>
                  <a:cubicBezTo>
                    <a:pt x="196" y="1"/>
                    <a:pt x="137" y="23"/>
                    <a:pt x="92" y="69"/>
                  </a:cubicBezTo>
                  <a:cubicBezTo>
                    <a:pt x="1" y="159"/>
                    <a:pt x="1" y="307"/>
                    <a:pt x="92" y="398"/>
                  </a:cubicBezTo>
                  <a:lnTo>
                    <a:pt x="475" y="781"/>
                  </a:lnTo>
                  <a:cubicBezTo>
                    <a:pt x="518" y="824"/>
                    <a:pt x="577" y="848"/>
                    <a:pt x="639" y="848"/>
                  </a:cubicBezTo>
                  <a:cubicBezTo>
                    <a:pt x="846" y="848"/>
                    <a:pt x="949" y="598"/>
                    <a:pt x="804" y="452"/>
                  </a:cubicBezTo>
                  <a:lnTo>
                    <a:pt x="420" y="69"/>
                  </a:lnTo>
                  <a:cubicBezTo>
                    <a:pt x="375" y="23"/>
                    <a:pt x="315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1"/>
            <p:cNvSpPr/>
            <p:nvPr/>
          </p:nvSpPr>
          <p:spPr>
            <a:xfrm>
              <a:off x="3421378" y="2782152"/>
              <a:ext cx="75819" cy="53197"/>
            </a:xfrm>
            <a:custGeom>
              <a:avLst/>
              <a:gdLst/>
              <a:ahLst/>
              <a:cxnLst/>
              <a:rect l="l" t="t" r="r" b="b"/>
              <a:pathLst>
                <a:path w="2812" h="1973" extrusionOk="0">
                  <a:moveTo>
                    <a:pt x="254" y="1"/>
                  </a:moveTo>
                  <a:cubicBezTo>
                    <a:pt x="195" y="1"/>
                    <a:pt x="136" y="24"/>
                    <a:pt x="90" y="69"/>
                  </a:cubicBezTo>
                  <a:cubicBezTo>
                    <a:pt x="0" y="159"/>
                    <a:pt x="0" y="307"/>
                    <a:pt x="90" y="397"/>
                  </a:cubicBezTo>
                  <a:lnTo>
                    <a:pt x="1440" y="1747"/>
                  </a:lnTo>
                  <a:cubicBezTo>
                    <a:pt x="1584" y="1892"/>
                    <a:pt x="1780" y="1973"/>
                    <a:pt x="1984" y="1973"/>
                  </a:cubicBezTo>
                  <a:cubicBezTo>
                    <a:pt x="2354" y="1973"/>
                    <a:pt x="2671" y="1711"/>
                    <a:pt x="2741" y="1349"/>
                  </a:cubicBezTo>
                  <a:cubicBezTo>
                    <a:pt x="2811" y="987"/>
                    <a:pt x="2615" y="627"/>
                    <a:pt x="2274" y="488"/>
                  </a:cubicBezTo>
                  <a:cubicBezTo>
                    <a:pt x="2242" y="473"/>
                    <a:pt x="2209" y="466"/>
                    <a:pt x="2176" y="466"/>
                  </a:cubicBezTo>
                  <a:cubicBezTo>
                    <a:pt x="2084" y="466"/>
                    <a:pt x="1998" y="520"/>
                    <a:pt x="1960" y="611"/>
                  </a:cubicBezTo>
                  <a:cubicBezTo>
                    <a:pt x="1911" y="735"/>
                    <a:pt x="1974" y="874"/>
                    <a:pt x="2099" y="919"/>
                  </a:cubicBezTo>
                  <a:cubicBezTo>
                    <a:pt x="2137" y="934"/>
                    <a:pt x="2171" y="956"/>
                    <a:pt x="2201" y="986"/>
                  </a:cubicBezTo>
                  <a:cubicBezTo>
                    <a:pt x="2319" y="1104"/>
                    <a:pt x="2319" y="1298"/>
                    <a:pt x="2201" y="1418"/>
                  </a:cubicBezTo>
                  <a:cubicBezTo>
                    <a:pt x="2141" y="1478"/>
                    <a:pt x="2063" y="1508"/>
                    <a:pt x="1984" y="1508"/>
                  </a:cubicBezTo>
                  <a:cubicBezTo>
                    <a:pt x="1906" y="1508"/>
                    <a:pt x="1827" y="1478"/>
                    <a:pt x="1768" y="1418"/>
                  </a:cubicBezTo>
                  <a:lnTo>
                    <a:pt x="419" y="69"/>
                  </a:lnTo>
                  <a:cubicBezTo>
                    <a:pt x="373" y="24"/>
                    <a:pt x="314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1"/>
            <p:cNvSpPr/>
            <p:nvPr/>
          </p:nvSpPr>
          <p:spPr>
            <a:xfrm>
              <a:off x="3476328" y="2744189"/>
              <a:ext cx="98278" cy="75657"/>
            </a:xfrm>
            <a:custGeom>
              <a:avLst/>
              <a:gdLst/>
              <a:ahLst/>
              <a:cxnLst/>
              <a:rect l="l" t="t" r="r" b="b"/>
              <a:pathLst>
                <a:path w="3645" h="2806" extrusionOk="0">
                  <a:moveTo>
                    <a:pt x="255" y="0"/>
                  </a:moveTo>
                  <a:cubicBezTo>
                    <a:pt x="195" y="0"/>
                    <a:pt x="136" y="23"/>
                    <a:pt x="90" y="69"/>
                  </a:cubicBezTo>
                  <a:cubicBezTo>
                    <a:pt x="0" y="159"/>
                    <a:pt x="0" y="307"/>
                    <a:pt x="91" y="396"/>
                  </a:cubicBezTo>
                  <a:lnTo>
                    <a:pt x="2273" y="2579"/>
                  </a:lnTo>
                  <a:cubicBezTo>
                    <a:pt x="2416" y="2723"/>
                    <a:pt x="2612" y="2804"/>
                    <a:pt x="2817" y="2804"/>
                  </a:cubicBezTo>
                  <a:lnTo>
                    <a:pt x="2817" y="2805"/>
                  </a:lnTo>
                  <a:cubicBezTo>
                    <a:pt x="3187" y="2805"/>
                    <a:pt x="3504" y="2543"/>
                    <a:pt x="3574" y="2182"/>
                  </a:cubicBezTo>
                  <a:cubicBezTo>
                    <a:pt x="3644" y="1820"/>
                    <a:pt x="3450" y="1459"/>
                    <a:pt x="3107" y="1320"/>
                  </a:cubicBezTo>
                  <a:cubicBezTo>
                    <a:pt x="3083" y="1312"/>
                    <a:pt x="3058" y="1308"/>
                    <a:pt x="3034" y="1308"/>
                  </a:cubicBezTo>
                  <a:cubicBezTo>
                    <a:pt x="2942" y="1308"/>
                    <a:pt x="2855" y="1364"/>
                    <a:pt x="2819" y="1453"/>
                  </a:cubicBezTo>
                  <a:cubicBezTo>
                    <a:pt x="2772" y="1567"/>
                    <a:pt x="2822" y="1697"/>
                    <a:pt x="2932" y="1751"/>
                  </a:cubicBezTo>
                  <a:cubicBezTo>
                    <a:pt x="3112" y="1823"/>
                    <a:pt x="3179" y="2041"/>
                    <a:pt x="3071" y="2203"/>
                  </a:cubicBezTo>
                  <a:cubicBezTo>
                    <a:pt x="3012" y="2293"/>
                    <a:pt x="2915" y="2340"/>
                    <a:pt x="2817" y="2340"/>
                  </a:cubicBezTo>
                  <a:cubicBezTo>
                    <a:pt x="2740" y="2340"/>
                    <a:pt x="2662" y="2310"/>
                    <a:pt x="2602" y="2250"/>
                  </a:cubicBezTo>
                  <a:lnTo>
                    <a:pt x="419" y="69"/>
                  </a:lnTo>
                  <a:cubicBezTo>
                    <a:pt x="374" y="23"/>
                    <a:pt x="315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1"/>
            <p:cNvSpPr/>
            <p:nvPr/>
          </p:nvSpPr>
          <p:spPr>
            <a:xfrm>
              <a:off x="3358286" y="2818120"/>
              <a:ext cx="344635" cy="301468"/>
            </a:xfrm>
            <a:custGeom>
              <a:avLst/>
              <a:gdLst/>
              <a:ahLst/>
              <a:cxnLst/>
              <a:rect l="l" t="t" r="r" b="b"/>
              <a:pathLst>
                <a:path w="12782" h="11181" extrusionOk="0">
                  <a:moveTo>
                    <a:pt x="1330" y="0"/>
                  </a:moveTo>
                  <a:cubicBezTo>
                    <a:pt x="1159" y="0"/>
                    <a:pt x="987" y="49"/>
                    <a:pt x="836" y="148"/>
                  </a:cubicBezTo>
                  <a:lnTo>
                    <a:pt x="0" y="696"/>
                  </a:lnTo>
                  <a:lnTo>
                    <a:pt x="1368" y="3279"/>
                  </a:lnTo>
                  <a:lnTo>
                    <a:pt x="1368" y="11180"/>
                  </a:lnTo>
                  <a:lnTo>
                    <a:pt x="10951" y="11180"/>
                  </a:lnTo>
                  <a:cubicBezTo>
                    <a:pt x="11974" y="11180"/>
                    <a:pt x="12781" y="10310"/>
                    <a:pt x="12705" y="9290"/>
                  </a:cubicBezTo>
                  <a:cubicBezTo>
                    <a:pt x="12644" y="8427"/>
                    <a:pt x="11949" y="7731"/>
                    <a:pt x="11084" y="7666"/>
                  </a:cubicBezTo>
                  <a:lnTo>
                    <a:pt x="11086" y="7666"/>
                  </a:lnTo>
                  <a:cubicBezTo>
                    <a:pt x="11041" y="7663"/>
                    <a:pt x="10996" y="7661"/>
                    <a:pt x="10951" y="7661"/>
                  </a:cubicBezTo>
                  <a:cubicBezTo>
                    <a:pt x="10749" y="7661"/>
                    <a:pt x="10549" y="7696"/>
                    <a:pt x="10359" y="7764"/>
                  </a:cubicBezTo>
                  <a:cubicBezTo>
                    <a:pt x="10292" y="6624"/>
                    <a:pt x="9343" y="5781"/>
                    <a:pt x="8260" y="5781"/>
                  </a:cubicBezTo>
                  <a:cubicBezTo>
                    <a:pt x="8087" y="5781"/>
                    <a:pt x="7910" y="5803"/>
                    <a:pt x="7733" y="5848"/>
                  </a:cubicBezTo>
                  <a:cubicBezTo>
                    <a:pt x="7728" y="5849"/>
                    <a:pt x="7723" y="5850"/>
                    <a:pt x="7717" y="5850"/>
                  </a:cubicBezTo>
                  <a:cubicBezTo>
                    <a:pt x="7667" y="5850"/>
                    <a:pt x="7633" y="5795"/>
                    <a:pt x="7662" y="5749"/>
                  </a:cubicBezTo>
                  <a:cubicBezTo>
                    <a:pt x="7964" y="5274"/>
                    <a:pt x="8082" y="4704"/>
                    <a:pt x="7997" y="4147"/>
                  </a:cubicBezTo>
                  <a:cubicBezTo>
                    <a:pt x="7853" y="3190"/>
                    <a:pt x="7098" y="2403"/>
                    <a:pt x="6146" y="2225"/>
                  </a:cubicBezTo>
                  <a:cubicBezTo>
                    <a:pt x="5994" y="2197"/>
                    <a:pt x="5845" y="2183"/>
                    <a:pt x="5699" y="2183"/>
                  </a:cubicBezTo>
                  <a:cubicBezTo>
                    <a:pt x="5189" y="2183"/>
                    <a:pt x="4717" y="2348"/>
                    <a:pt x="4333" y="2627"/>
                  </a:cubicBezTo>
                  <a:lnTo>
                    <a:pt x="4290" y="2624"/>
                  </a:lnTo>
                  <a:lnTo>
                    <a:pt x="1974" y="269"/>
                  </a:lnTo>
                  <a:cubicBezTo>
                    <a:pt x="1799" y="92"/>
                    <a:pt x="1566" y="0"/>
                    <a:pt x="1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1"/>
            <p:cNvSpPr/>
            <p:nvPr/>
          </p:nvSpPr>
          <p:spPr>
            <a:xfrm>
              <a:off x="3577518" y="2975311"/>
              <a:ext cx="64009" cy="58886"/>
            </a:xfrm>
            <a:custGeom>
              <a:avLst/>
              <a:gdLst/>
              <a:ahLst/>
              <a:cxnLst/>
              <a:rect l="l" t="t" r="r" b="b"/>
              <a:pathLst>
                <a:path w="2374" h="2184" extrusionOk="0">
                  <a:moveTo>
                    <a:pt x="271" y="0"/>
                  </a:moveTo>
                  <a:cubicBezTo>
                    <a:pt x="181" y="17"/>
                    <a:pt x="88" y="6"/>
                    <a:pt x="0" y="18"/>
                  </a:cubicBezTo>
                  <a:cubicBezTo>
                    <a:pt x="776" y="236"/>
                    <a:pt x="1442" y="1190"/>
                    <a:pt x="1588" y="2049"/>
                  </a:cubicBezTo>
                  <a:cubicBezTo>
                    <a:pt x="1603" y="2130"/>
                    <a:pt x="1674" y="2184"/>
                    <a:pt x="1750" y="2184"/>
                  </a:cubicBezTo>
                  <a:cubicBezTo>
                    <a:pt x="1772" y="2184"/>
                    <a:pt x="1796" y="2179"/>
                    <a:pt x="1818" y="2168"/>
                  </a:cubicBezTo>
                  <a:cubicBezTo>
                    <a:pt x="2049" y="2064"/>
                    <a:pt x="2339" y="1983"/>
                    <a:pt x="2372" y="1983"/>
                  </a:cubicBezTo>
                  <a:cubicBezTo>
                    <a:pt x="2372" y="1983"/>
                    <a:pt x="2373" y="1983"/>
                    <a:pt x="2373" y="1983"/>
                  </a:cubicBezTo>
                  <a:cubicBezTo>
                    <a:pt x="2309" y="869"/>
                    <a:pt x="1386" y="0"/>
                    <a:pt x="271" y="0"/>
                  </a:cubicBezTo>
                  <a:close/>
                </a:path>
              </a:pathLst>
            </a:custGeom>
            <a:solidFill>
              <a:srgbClr val="9CD3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1"/>
            <p:cNvSpPr/>
            <p:nvPr/>
          </p:nvSpPr>
          <p:spPr>
            <a:xfrm>
              <a:off x="3508979" y="2878300"/>
              <a:ext cx="69779" cy="97200"/>
            </a:xfrm>
            <a:custGeom>
              <a:avLst/>
              <a:gdLst/>
              <a:ahLst/>
              <a:cxnLst/>
              <a:rect l="l" t="t" r="r" b="b"/>
              <a:pathLst>
                <a:path w="2588" h="3605" extrusionOk="0">
                  <a:moveTo>
                    <a:pt x="255" y="0"/>
                  </a:moveTo>
                  <a:cubicBezTo>
                    <a:pt x="170" y="0"/>
                    <a:pt x="84" y="5"/>
                    <a:pt x="0" y="14"/>
                  </a:cubicBezTo>
                  <a:cubicBezTo>
                    <a:pt x="987" y="273"/>
                    <a:pt x="1724" y="1170"/>
                    <a:pt x="1738" y="2230"/>
                  </a:cubicBezTo>
                  <a:cubicBezTo>
                    <a:pt x="1744" y="2682"/>
                    <a:pt x="1620" y="3124"/>
                    <a:pt x="1377" y="3506"/>
                  </a:cubicBezTo>
                  <a:cubicBezTo>
                    <a:pt x="1349" y="3550"/>
                    <a:pt x="1383" y="3605"/>
                    <a:pt x="1431" y="3605"/>
                  </a:cubicBezTo>
                  <a:cubicBezTo>
                    <a:pt x="1436" y="3605"/>
                    <a:pt x="1442" y="3604"/>
                    <a:pt x="1448" y="3603"/>
                  </a:cubicBezTo>
                  <a:cubicBezTo>
                    <a:pt x="1618" y="3558"/>
                    <a:pt x="1795" y="3537"/>
                    <a:pt x="1971" y="3537"/>
                  </a:cubicBezTo>
                  <a:cubicBezTo>
                    <a:pt x="2056" y="3537"/>
                    <a:pt x="2143" y="3541"/>
                    <a:pt x="2228" y="3553"/>
                  </a:cubicBezTo>
                  <a:cubicBezTo>
                    <a:pt x="2464" y="3175"/>
                    <a:pt x="2587" y="2737"/>
                    <a:pt x="2580" y="2291"/>
                  </a:cubicBezTo>
                  <a:cubicBezTo>
                    <a:pt x="2563" y="1041"/>
                    <a:pt x="1542" y="19"/>
                    <a:pt x="292" y="1"/>
                  </a:cubicBezTo>
                  <a:cubicBezTo>
                    <a:pt x="280" y="0"/>
                    <a:pt x="268" y="0"/>
                    <a:pt x="255" y="0"/>
                  </a:cubicBezTo>
                  <a:close/>
                </a:path>
              </a:pathLst>
            </a:custGeom>
            <a:solidFill>
              <a:srgbClr val="9CD3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1"/>
            <p:cNvSpPr/>
            <p:nvPr/>
          </p:nvSpPr>
          <p:spPr>
            <a:xfrm>
              <a:off x="3395171" y="3026001"/>
              <a:ext cx="311660" cy="103455"/>
            </a:xfrm>
            <a:custGeom>
              <a:avLst/>
              <a:gdLst/>
              <a:ahLst/>
              <a:cxnLst/>
              <a:rect l="l" t="t" r="r" b="b"/>
              <a:pathLst>
                <a:path w="11559" h="3837" extrusionOk="0">
                  <a:moveTo>
                    <a:pt x="9735" y="1"/>
                  </a:moveTo>
                  <a:cubicBezTo>
                    <a:pt x="9636" y="1"/>
                    <a:pt x="9535" y="9"/>
                    <a:pt x="9434" y="27"/>
                  </a:cubicBezTo>
                  <a:cubicBezTo>
                    <a:pt x="10098" y="243"/>
                    <a:pt x="10591" y="849"/>
                    <a:pt x="10643" y="1570"/>
                  </a:cubicBezTo>
                  <a:cubicBezTo>
                    <a:pt x="10717" y="2600"/>
                    <a:pt x="9902" y="3457"/>
                    <a:pt x="8888" y="3470"/>
                  </a:cubicBezTo>
                  <a:lnTo>
                    <a:pt x="0" y="3470"/>
                  </a:lnTo>
                  <a:lnTo>
                    <a:pt x="0" y="3836"/>
                  </a:lnTo>
                  <a:lnTo>
                    <a:pt x="9730" y="3836"/>
                  </a:lnTo>
                  <a:cubicBezTo>
                    <a:pt x="10745" y="3518"/>
                    <a:pt x="11558" y="2660"/>
                    <a:pt x="11485" y="1631"/>
                  </a:cubicBezTo>
                  <a:cubicBezTo>
                    <a:pt x="11416" y="698"/>
                    <a:pt x="10637" y="1"/>
                    <a:pt x="9735" y="1"/>
                  </a:cubicBezTo>
                  <a:close/>
                </a:path>
              </a:pathLst>
            </a:custGeom>
            <a:solidFill>
              <a:srgbClr val="9CD3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1"/>
            <p:cNvSpPr/>
            <p:nvPr/>
          </p:nvSpPr>
          <p:spPr>
            <a:xfrm>
              <a:off x="3345775" y="2809276"/>
              <a:ext cx="414926" cy="359680"/>
            </a:xfrm>
            <a:custGeom>
              <a:avLst/>
              <a:gdLst/>
              <a:ahLst/>
              <a:cxnLst/>
              <a:rect l="l" t="t" r="r" b="b"/>
              <a:pathLst>
                <a:path w="15389" h="13340" extrusionOk="0">
                  <a:moveTo>
                    <a:pt x="198" y="1"/>
                  </a:moveTo>
                  <a:cubicBezTo>
                    <a:pt x="97" y="1"/>
                    <a:pt x="1" y="79"/>
                    <a:pt x="1" y="197"/>
                  </a:cubicBezTo>
                  <a:lnTo>
                    <a:pt x="1" y="13113"/>
                  </a:lnTo>
                  <a:cubicBezTo>
                    <a:pt x="1" y="13238"/>
                    <a:pt x="102" y="13340"/>
                    <a:pt x="228" y="13340"/>
                  </a:cubicBezTo>
                  <a:lnTo>
                    <a:pt x="15128" y="13340"/>
                  </a:lnTo>
                  <a:cubicBezTo>
                    <a:pt x="15271" y="13340"/>
                    <a:pt x="15388" y="13223"/>
                    <a:pt x="15388" y="13080"/>
                  </a:cubicBezTo>
                  <a:lnTo>
                    <a:pt x="15388" y="12075"/>
                  </a:lnTo>
                  <a:cubicBezTo>
                    <a:pt x="15388" y="11952"/>
                    <a:pt x="15303" y="11848"/>
                    <a:pt x="15185" y="11821"/>
                  </a:cubicBezTo>
                  <a:lnTo>
                    <a:pt x="8661" y="10390"/>
                  </a:lnTo>
                  <a:cubicBezTo>
                    <a:pt x="8384" y="10328"/>
                    <a:pt x="8136" y="10179"/>
                    <a:pt x="7952" y="9964"/>
                  </a:cubicBezTo>
                  <a:lnTo>
                    <a:pt x="3982" y="5301"/>
                  </a:lnTo>
                  <a:cubicBezTo>
                    <a:pt x="3918" y="5225"/>
                    <a:pt x="3879" y="5132"/>
                    <a:pt x="3869" y="5035"/>
                  </a:cubicBezTo>
                  <a:lnTo>
                    <a:pt x="3739" y="3725"/>
                  </a:lnTo>
                  <a:cubicBezTo>
                    <a:pt x="3718" y="3528"/>
                    <a:pt x="3631" y="3343"/>
                    <a:pt x="3490" y="3202"/>
                  </a:cubicBezTo>
                  <a:lnTo>
                    <a:pt x="334" y="58"/>
                  </a:lnTo>
                  <a:cubicBezTo>
                    <a:pt x="294" y="18"/>
                    <a:pt x="245" y="1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1"/>
            <p:cNvSpPr/>
            <p:nvPr/>
          </p:nvSpPr>
          <p:spPr>
            <a:xfrm>
              <a:off x="3377780" y="2899519"/>
              <a:ext cx="73122" cy="64602"/>
            </a:xfrm>
            <a:custGeom>
              <a:avLst/>
              <a:gdLst/>
              <a:ahLst/>
              <a:cxnLst/>
              <a:rect l="l" t="t" r="r" b="b"/>
              <a:pathLst>
                <a:path w="2712" h="2396" extrusionOk="0">
                  <a:moveTo>
                    <a:pt x="2282" y="1"/>
                  </a:moveTo>
                  <a:cubicBezTo>
                    <a:pt x="2246" y="1"/>
                    <a:pt x="2209" y="8"/>
                    <a:pt x="2173" y="23"/>
                  </a:cubicBezTo>
                  <a:lnTo>
                    <a:pt x="729" y="607"/>
                  </a:lnTo>
                  <a:cubicBezTo>
                    <a:pt x="594" y="663"/>
                    <a:pt x="490" y="773"/>
                    <a:pt x="443" y="912"/>
                  </a:cubicBezTo>
                  <a:lnTo>
                    <a:pt x="58" y="2062"/>
                  </a:lnTo>
                  <a:cubicBezTo>
                    <a:pt x="0" y="2230"/>
                    <a:pt x="129" y="2395"/>
                    <a:pt x="296" y="2395"/>
                  </a:cubicBezTo>
                  <a:cubicBezTo>
                    <a:pt x="316" y="2395"/>
                    <a:pt x="336" y="2393"/>
                    <a:pt x="357" y="2388"/>
                  </a:cubicBezTo>
                  <a:lnTo>
                    <a:pt x="2487" y="1872"/>
                  </a:lnTo>
                  <a:cubicBezTo>
                    <a:pt x="2623" y="1838"/>
                    <a:pt x="2712" y="1708"/>
                    <a:pt x="2695" y="1569"/>
                  </a:cubicBezTo>
                  <a:cubicBezTo>
                    <a:pt x="2695" y="1569"/>
                    <a:pt x="2565" y="253"/>
                    <a:pt x="2565" y="251"/>
                  </a:cubicBezTo>
                  <a:cubicBezTo>
                    <a:pt x="2549" y="103"/>
                    <a:pt x="2421" y="1"/>
                    <a:pt x="2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1"/>
            <p:cNvSpPr/>
            <p:nvPr/>
          </p:nvSpPr>
          <p:spPr>
            <a:xfrm>
              <a:off x="3442166" y="2989493"/>
              <a:ext cx="164795" cy="139558"/>
            </a:xfrm>
            <a:custGeom>
              <a:avLst/>
              <a:gdLst/>
              <a:ahLst/>
              <a:cxnLst/>
              <a:rect l="l" t="t" r="r" b="b"/>
              <a:pathLst>
                <a:path w="6112" h="5176" extrusionOk="0">
                  <a:moveTo>
                    <a:pt x="2738" y="1"/>
                  </a:moveTo>
                  <a:cubicBezTo>
                    <a:pt x="2689" y="1"/>
                    <a:pt x="2640" y="3"/>
                    <a:pt x="2590" y="7"/>
                  </a:cubicBezTo>
                  <a:cubicBezTo>
                    <a:pt x="1637" y="81"/>
                    <a:pt x="901" y="878"/>
                    <a:pt x="901" y="1835"/>
                  </a:cubicBezTo>
                  <a:cubicBezTo>
                    <a:pt x="901" y="1882"/>
                    <a:pt x="904" y="1926"/>
                    <a:pt x="907" y="1971"/>
                  </a:cubicBezTo>
                  <a:cubicBezTo>
                    <a:pt x="204" y="2330"/>
                    <a:pt x="1" y="3241"/>
                    <a:pt x="487" y="3864"/>
                  </a:cubicBezTo>
                  <a:cubicBezTo>
                    <a:pt x="737" y="4185"/>
                    <a:pt x="1107" y="4347"/>
                    <a:pt x="1478" y="4347"/>
                  </a:cubicBezTo>
                  <a:cubicBezTo>
                    <a:pt x="1825" y="4347"/>
                    <a:pt x="2173" y="4205"/>
                    <a:pt x="2425" y="3917"/>
                  </a:cubicBezTo>
                  <a:cubicBezTo>
                    <a:pt x="2629" y="4539"/>
                    <a:pt x="3150" y="5004"/>
                    <a:pt x="3791" y="5137"/>
                  </a:cubicBezTo>
                  <a:cubicBezTo>
                    <a:pt x="3916" y="5163"/>
                    <a:pt x="4041" y="5175"/>
                    <a:pt x="4165" y="5175"/>
                  </a:cubicBezTo>
                  <a:cubicBezTo>
                    <a:pt x="4681" y="5175"/>
                    <a:pt x="5180" y="4958"/>
                    <a:pt x="5530" y="4565"/>
                  </a:cubicBezTo>
                  <a:cubicBezTo>
                    <a:pt x="5967" y="4078"/>
                    <a:pt x="6112" y="3395"/>
                    <a:pt x="5908" y="2773"/>
                  </a:cubicBezTo>
                  <a:cubicBezTo>
                    <a:pt x="5705" y="2151"/>
                    <a:pt x="5186" y="1684"/>
                    <a:pt x="4546" y="1548"/>
                  </a:cubicBezTo>
                  <a:cubicBezTo>
                    <a:pt x="4404" y="652"/>
                    <a:pt x="3631" y="1"/>
                    <a:pt x="2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1"/>
            <p:cNvSpPr/>
            <p:nvPr/>
          </p:nvSpPr>
          <p:spPr>
            <a:xfrm>
              <a:off x="3530657" y="2991785"/>
              <a:ext cx="33622" cy="36912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1" y="1"/>
                  </a:moveTo>
                  <a:lnTo>
                    <a:pt x="1" y="1"/>
                  </a:lnTo>
                  <a:cubicBezTo>
                    <a:pt x="334" y="283"/>
                    <a:pt x="554" y="677"/>
                    <a:pt x="623" y="1109"/>
                  </a:cubicBezTo>
                  <a:cubicBezTo>
                    <a:pt x="846" y="1155"/>
                    <a:pt x="1056" y="1243"/>
                    <a:pt x="1246" y="1369"/>
                  </a:cubicBezTo>
                  <a:cubicBezTo>
                    <a:pt x="1109" y="721"/>
                    <a:pt x="632" y="198"/>
                    <a:pt x="1" y="1"/>
                  </a:cubicBezTo>
                  <a:close/>
                </a:path>
              </a:pathLst>
            </a:custGeom>
            <a:solidFill>
              <a:srgbClr val="9CD3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1"/>
            <p:cNvSpPr/>
            <p:nvPr/>
          </p:nvSpPr>
          <p:spPr>
            <a:xfrm>
              <a:off x="3522434" y="3032391"/>
              <a:ext cx="90459" cy="96661"/>
            </a:xfrm>
            <a:custGeom>
              <a:avLst/>
              <a:gdLst/>
              <a:ahLst/>
              <a:cxnLst/>
              <a:rect l="l" t="t" r="r" b="b"/>
              <a:pathLst>
                <a:path w="3355" h="3585" extrusionOk="0">
                  <a:moveTo>
                    <a:pt x="1737" y="0"/>
                  </a:moveTo>
                  <a:cubicBezTo>
                    <a:pt x="2399" y="566"/>
                    <a:pt x="2573" y="1520"/>
                    <a:pt x="2152" y="2282"/>
                  </a:cubicBezTo>
                  <a:cubicBezTo>
                    <a:pt x="1822" y="2879"/>
                    <a:pt x="1201" y="3230"/>
                    <a:pt x="547" y="3230"/>
                  </a:cubicBezTo>
                  <a:cubicBezTo>
                    <a:pt x="366" y="3230"/>
                    <a:pt x="182" y="3203"/>
                    <a:pt x="1" y="3146"/>
                  </a:cubicBezTo>
                  <a:lnTo>
                    <a:pt x="1" y="3146"/>
                  </a:lnTo>
                  <a:cubicBezTo>
                    <a:pt x="349" y="3443"/>
                    <a:pt x="769" y="3584"/>
                    <a:pt x="1186" y="3584"/>
                  </a:cubicBezTo>
                  <a:cubicBezTo>
                    <a:pt x="1825" y="3584"/>
                    <a:pt x="2454" y="3251"/>
                    <a:pt x="2794" y="2637"/>
                  </a:cubicBezTo>
                  <a:cubicBezTo>
                    <a:pt x="3355" y="1621"/>
                    <a:pt x="2843" y="347"/>
                    <a:pt x="1737" y="0"/>
                  </a:cubicBezTo>
                  <a:close/>
                </a:path>
              </a:pathLst>
            </a:custGeom>
            <a:solidFill>
              <a:srgbClr val="9CD3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1"/>
            <p:cNvSpPr/>
            <p:nvPr/>
          </p:nvSpPr>
          <p:spPr>
            <a:xfrm>
              <a:off x="3603968" y="2749015"/>
              <a:ext cx="107095" cy="105423"/>
            </a:xfrm>
            <a:custGeom>
              <a:avLst/>
              <a:gdLst/>
              <a:ahLst/>
              <a:cxnLst/>
              <a:rect l="l" t="t" r="r" b="b"/>
              <a:pathLst>
                <a:path w="3972" h="3910" extrusionOk="0">
                  <a:moveTo>
                    <a:pt x="1499" y="0"/>
                  </a:moveTo>
                  <a:cubicBezTo>
                    <a:pt x="1422" y="0"/>
                    <a:pt x="1347" y="39"/>
                    <a:pt x="1302" y="108"/>
                  </a:cubicBezTo>
                  <a:cubicBezTo>
                    <a:pt x="1234" y="217"/>
                    <a:pt x="1265" y="361"/>
                    <a:pt x="1374" y="430"/>
                  </a:cubicBezTo>
                  <a:lnTo>
                    <a:pt x="1782" y="670"/>
                  </a:lnTo>
                  <a:lnTo>
                    <a:pt x="1782" y="1271"/>
                  </a:lnTo>
                  <a:cubicBezTo>
                    <a:pt x="1742" y="1277"/>
                    <a:pt x="1705" y="1289"/>
                    <a:pt x="1669" y="1307"/>
                  </a:cubicBezTo>
                  <a:lnTo>
                    <a:pt x="1295" y="933"/>
                  </a:lnTo>
                  <a:cubicBezTo>
                    <a:pt x="1249" y="888"/>
                    <a:pt x="1190" y="865"/>
                    <a:pt x="1130" y="865"/>
                  </a:cubicBezTo>
                  <a:cubicBezTo>
                    <a:pt x="1070" y="865"/>
                    <a:pt x="1011" y="888"/>
                    <a:pt x="966" y="933"/>
                  </a:cubicBezTo>
                  <a:cubicBezTo>
                    <a:pt x="875" y="1025"/>
                    <a:pt x="875" y="1171"/>
                    <a:pt x="966" y="1262"/>
                  </a:cubicBezTo>
                  <a:lnTo>
                    <a:pt x="1340" y="1636"/>
                  </a:lnTo>
                  <a:cubicBezTo>
                    <a:pt x="1331" y="1655"/>
                    <a:pt x="1323" y="1673"/>
                    <a:pt x="1316" y="1673"/>
                  </a:cubicBezTo>
                  <a:cubicBezTo>
                    <a:pt x="1312" y="1673"/>
                    <a:pt x="1308" y="1667"/>
                    <a:pt x="1304" y="1653"/>
                  </a:cubicBezTo>
                  <a:lnTo>
                    <a:pt x="703" y="1653"/>
                  </a:lnTo>
                  <a:lnTo>
                    <a:pt x="461" y="1342"/>
                  </a:lnTo>
                  <a:cubicBezTo>
                    <a:pt x="416" y="1272"/>
                    <a:pt x="341" y="1234"/>
                    <a:pt x="265" y="1234"/>
                  </a:cubicBezTo>
                  <a:cubicBezTo>
                    <a:pt x="222" y="1234"/>
                    <a:pt x="179" y="1245"/>
                    <a:pt x="141" y="1270"/>
                  </a:cubicBezTo>
                  <a:cubicBezTo>
                    <a:pt x="32" y="1339"/>
                    <a:pt x="0" y="1482"/>
                    <a:pt x="69" y="1590"/>
                  </a:cubicBezTo>
                  <a:lnTo>
                    <a:pt x="299" y="1955"/>
                  </a:lnTo>
                  <a:lnTo>
                    <a:pt x="69" y="2318"/>
                  </a:lnTo>
                  <a:cubicBezTo>
                    <a:pt x="0" y="2426"/>
                    <a:pt x="32" y="2571"/>
                    <a:pt x="141" y="2638"/>
                  </a:cubicBezTo>
                  <a:cubicBezTo>
                    <a:pt x="179" y="2663"/>
                    <a:pt x="222" y="2675"/>
                    <a:pt x="265" y="2675"/>
                  </a:cubicBezTo>
                  <a:cubicBezTo>
                    <a:pt x="342" y="2675"/>
                    <a:pt x="417" y="2637"/>
                    <a:pt x="461" y="2568"/>
                  </a:cubicBezTo>
                  <a:lnTo>
                    <a:pt x="703" y="2019"/>
                  </a:lnTo>
                  <a:lnTo>
                    <a:pt x="1304" y="2019"/>
                  </a:lnTo>
                  <a:cubicBezTo>
                    <a:pt x="1314" y="2216"/>
                    <a:pt x="1326" y="2243"/>
                    <a:pt x="1340" y="2272"/>
                  </a:cubicBezTo>
                  <a:lnTo>
                    <a:pt x="966" y="2646"/>
                  </a:lnTo>
                  <a:cubicBezTo>
                    <a:pt x="875" y="2737"/>
                    <a:pt x="875" y="2883"/>
                    <a:pt x="966" y="2974"/>
                  </a:cubicBezTo>
                  <a:cubicBezTo>
                    <a:pt x="1011" y="3020"/>
                    <a:pt x="1070" y="3043"/>
                    <a:pt x="1130" y="3043"/>
                  </a:cubicBezTo>
                  <a:cubicBezTo>
                    <a:pt x="1190" y="3043"/>
                    <a:pt x="1249" y="3020"/>
                    <a:pt x="1295" y="2974"/>
                  </a:cubicBezTo>
                  <a:lnTo>
                    <a:pt x="1669" y="2601"/>
                  </a:lnTo>
                  <a:cubicBezTo>
                    <a:pt x="1705" y="2619"/>
                    <a:pt x="1742" y="2631"/>
                    <a:pt x="1782" y="2637"/>
                  </a:cubicBezTo>
                  <a:lnTo>
                    <a:pt x="1782" y="3238"/>
                  </a:lnTo>
                  <a:lnTo>
                    <a:pt x="1374" y="3480"/>
                  </a:lnTo>
                  <a:cubicBezTo>
                    <a:pt x="1265" y="3549"/>
                    <a:pt x="1234" y="3692"/>
                    <a:pt x="1302" y="3800"/>
                  </a:cubicBezTo>
                  <a:cubicBezTo>
                    <a:pt x="1346" y="3870"/>
                    <a:pt x="1421" y="3908"/>
                    <a:pt x="1498" y="3908"/>
                  </a:cubicBezTo>
                  <a:cubicBezTo>
                    <a:pt x="1541" y="3908"/>
                    <a:pt x="1584" y="3896"/>
                    <a:pt x="1622" y="3872"/>
                  </a:cubicBezTo>
                  <a:lnTo>
                    <a:pt x="1986" y="3641"/>
                  </a:lnTo>
                  <a:lnTo>
                    <a:pt x="2351" y="3872"/>
                  </a:lnTo>
                  <a:cubicBezTo>
                    <a:pt x="2387" y="3896"/>
                    <a:pt x="2430" y="3909"/>
                    <a:pt x="2475" y="3909"/>
                  </a:cubicBezTo>
                  <a:cubicBezTo>
                    <a:pt x="2706" y="3909"/>
                    <a:pt x="2796" y="3604"/>
                    <a:pt x="2599" y="3480"/>
                  </a:cubicBezTo>
                  <a:lnTo>
                    <a:pt x="2149" y="3239"/>
                  </a:lnTo>
                  <a:lnTo>
                    <a:pt x="2149" y="2637"/>
                  </a:lnTo>
                  <a:cubicBezTo>
                    <a:pt x="2247" y="2626"/>
                    <a:pt x="2276" y="2616"/>
                    <a:pt x="2304" y="2601"/>
                  </a:cubicBezTo>
                  <a:lnTo>
                    <a:pt x="2678" y="2974"/>
                  </a:lnTo>
                  <a:cubicBezTo>
                    <a:pt x="2723" y="3020"/>
                    <a:pt x="2782" y="3043"/>
                    <a:pt x="2842" y="3043"/>
                  </a:cubicBezTo>
                  <a:cubicBezTo>
                    <a:pt x="2902" y="3043"/>
                    <a:pt x="2961" y="3020"/>
                    <a:pt x="3007" y="2974"/>
                  </a:cubicBezTo>
                  <a:cubicBezTo>
                    <a:pt x="3097" y="2885"/>
                    <a:pt x="3097" y="2737"/>
                    <a:pt x="3006" y="2647"/>
                  </a:cubicBezTo>
                  <a:lnTo>
                    <a:pt x="2632" y="2273"/>
                  </a:lnTo>
                  <a:cubicBezTo>
                    <a:pt x="2647" y="2245"/>
                    <a:pt x="2657" y="2216"/>
                    <a:pt x="2668" y="2021"/>
                  </a:cubicBezTo>
                  <a:lnTo>
                    <a:pt x="3270" y="2021"/>
                  </a:lnTo>
                  <a:lnTo>
                    <a:pt x="3511" y="2568"/>
                  </a:lnTo>
                  <a:cubicBezTo>
                    <a:pt x="3555" y="2637"/>
                    <a:pt x="3631" y="2676"/>
                    <a:pt x="3708" y="2676"/>
                  </a:cubicBezTo>
                  <a:cubicBezTo>
                    <a:pt x="3750" y="2676"/>
                    <a:pt x="3793" y="2664"/>
                    <a:pt x="3831" y="2640"/>
                  </a:cubicBezTo>
                  <a:cubicBezTo>
                    <a:pt x="3940" y="2571"/>
                    <a:pt x="3971" y="2427"/>
                    <a:pt x="3903" y="2318"/>
                  </a:cubicBezTo>
                  <a:lnTo>
                    <a:pt x="3672" y="1955"/>
                  </a:lnTo>
                  <a:lnTo>
                    <a:pt x="3904" y="1590"/>
                  </a:lnTo>
                  <a:cubicBezTo>
                    <a:pt x="3971" y="1482"/>
                    <a:pt x="3940" y="1339"/>
                    <a:pt x="3831" y="1270"/>
                  </a:cubicBezTo>
                  <a:cubicBezTo>
                    <a:pt x="3792" y="1245"/>
                    <a:pt x="3749" y="1234"/>
                    <a:pt x="3707" y="1234"/>
                  </a:cubicBezTo>
                  <a:cubicBezTo>
                    <a:pt x="3630" y="1234"/>
                    <a:pt x="3555" y="1272"/>
                    <a:pt x="3511" y="1342"/>
                  </a:cubicBezTo>
                  <a:lnTo>
                    <a:pt x="3270" y="1653"/>
                  </a:lnTo>
                  <a:lnTo>
                    <a:pt x="2668" y="1653"/>
                  </a:lnTo>
                  <a:cubicBezTo>
                    <a:pt x="2664" y="1667"/>
                    <a:pt x="2661" y="1672"/>
                    <a:pt x="2657" y="1672"/>
                  </a:cubicBezTo>
                  <a:cubicBezTo>
                    <a:pt x="2650" y="1672"/>
                    <a:pt x="2642" y="1654"/>
                    <a:pt x="2633" y="1636"/>
                  </a:cubicBezTo>
                  <a:lnTo>
                    <a:pt x="3007" y="1262"/>
                  </a:lnTo>
                  <a:cubicBezTo>
                    <a:pt x="3097" y="1171"/>
                    <a:pt x="3097" y="1025"/>
                    <a:pt x="3007" y="933"/>
                  </a:cubicBezTo>
                  <a:cubicBezTo>
                    <a:pt x="2961" y="888"/>
                    <a:pt x="2902" y="865"/>
                    <a:pt x="2843" y="865"/>
                  </a:cubicBezTo>
                  <a:cubicBezTo>
                    <a:pt x="2783" y="865"/>
                    <a:pt x="2724" y="888"/>
                    <a:pt x="2678" y="933"/>
                  </a:cubicBezTo>
                  <a:lnTo>
                    <a:pt x="2304" y="1307"/>
                  </a:lnTo>
                  <a:cubicBezTo>
                    <a:pt x="2277" y="1294"/>
                    <a:pt x="2247" y="1282"/>
                    <a:pt x="2149" y="1271"/>
                  </a:cubicBezTo>
                  <a:lnTo>
                    <a:pt x="2149" y="670"/>
                  </a:lnTo>
                  <a:lnTo>
                    <a:pt x="2599" y="430"/>
                  </a:lnTo>
                  <a:cubicBezTo>
                    <a:pt x="2708" y="361"/>
                    <a:pt x="2739" y="217"/>
                    <a:pt x="2671" y="108"/>
                  </a:cubicBezTo>
                  <a:cubicBezTo>
                    <a:pt x="2626" y="39"/>
                    <a:pt x="2551" y="0"/>
                    <a:pt x="2474" y="0"/>
                  </a:cubicBezTo>
                  <a:cubicBezTo>
                    <a:pt x="2432" y="0"/>
                    <a:pt x="2389" y="12"/>
                    <a:pt x="2351" y="36"/>
                  </a:cubicBezTo>
                  <a:lnTo>
                    <a:pt x="1986" y="267"/>
                  </a:lnTo>
                  <a:lnTo>
                    <a:pt x="1622" y="36"/>
                  </a:lnTo>
                  <a:cubicBezTo>
                    <a:pt x="1584" y="12"/>
                    <a:pt x="1541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61"/>
          <p:cNvGrpSpPr/>
          <p:nvPr/>
        </p:nvGrpSpPr>
        <p:grpSpPr>
          <a:xfrm>
            <a:off x="4344664" y="3124143"/>
            <a:ext cx="424767" cy="377114"/>
            <a:chOff x="4665428" y="4039818"/>
            <a:chExt cx="424767" cy="349731"/>
          </a:xfrm>
        </p:grpSpPr>
        <p:sp>
          <p:nvSpPr>
            <p:cNvPr id="2000" name="Google Shape;2000;p61"/>
            <p:cNvSpPr/>
            <p:nvPr/>
          </p:nvSpPr>
          <p:spPr>
            <a:xfrm>
              <a:off x="5007285" y="4183069"/>
              <a:ext cx="80861" cy="185071"/>
            </a:xfrm>
            <a:custGeom>
              <a:avLst/>
              <a:gdLst/>
              <a:ahLst/>
              <a:cxnLst/>
              <a:rect l="l" t="t" r="r" b="b"/>
              <a:pathLst>
                <a:path w="2999" h="6864" extrusionOk="0">
                  <a:moveTo>
                    <a:pt x="1635" y="0"/>
                  </a:moveTo>
                  <a:cubicBezTo>
                    <a:pt x="1506" y="0"/>
                    <a:pt x="1616" y="265"/>
                    <a:pt x="1616" y="265"/>
                  </a:cubicBezTo>
                  <a:lnTo>
                    <a:pt x="1616" y="1593"/>
                  </a:lnTo>
                  <a:lnTo>
                    <a:pt x="905" y="1316"/>
                  </a:lnTo>
                  <a:lnTo>
                    <a:pt x="475" y="162"/>
                  </a:lnTo>
                  <a:cubicBezTo>
                    <a:pt x="437" y="61"/>
                    <a:pt x="352" y="1"/>
                    <a:pt x="263" y="1"/>
                  </a:cubicBezTo>
                  <a:cubicBezTo>
                    <a:pt x="232" y="1"/>
                    <a:pt x="201" y="8"/>
                    <a:pt x="171" y="23"/>
                  </a:cubicBezTo>
                  <a:cubicBezTo>
                    <a:pt x="55" y="80"/>
                    <a:pt x="1" y="237"/>
                    <a:pt x="50" y="371"/>
                  </a:cubicBezTo>
                  <a:lnTo>
                    <a:pt x="488" y="1545"/>
                  </a:lnTo>
                  <a:cubicBezTo>
                    <a:pt x="524" y="1647"/>
                    <a:pt x="596" y="1732"/>
                    <a:pt x="690" y="1786"/>
                  </a:cubicBezTo>
                  <a:lnTo>
                    <a:pt x="1616" y="2182"/>
                  </a:lnTo>
                  <a:lnTo>
                    <a:pt x="1616" y="2910"/>
                  </a:lnTo>
                  <a:cubicBezTo>
                    <a:pt x="1403" y="2943"/>
                    <a:pt x="1394" y="2973"/>
                    <a:pt x="1379" y="3000"/>
                  </a:cubicBezTo>
                  <a:lnTo>
                    <a:pt x="600" y="4323"/>
                  </a:lnTo>
                  <a:cubicBezTo>
                    <a:pt x="533" y="4437"/>
                    <a:pt x="424" y="4710"/>
                    <a:pt x="424" y="4710"/>
                  </a:cubicBezTo>
                  <a:lnTo>
                    <a:pt x="424" y="6597"/>
                  </a:lnTo>
                  <a:cubicBezTo>
                    <a:pt x="424" y="6597"/>
                    <a:pt x="600" y="6864"/>
                    <a:pt x="727" y="6864"/>
                  </a:cubicBezTo>
                  <a:cubicBezTo>
                    <a:pt x="855" y="6864"/>
                    <a:pt x="822" y="6597"/>
                    <a:pt x="822" y="6597"/>
                  </a:cubicBezTo>
                  <a:lnTo>
                    <a:pt x="822" y="4710"/>
                  </a:lnTo>
                  <a:cubicBezTo>
                    <a:pt x="822" y="4710"/>
                    <a:pt x="967" y="4648"/>
                    <a:pt x="982" y="4621"/>
                  </a:cubicBezTo>
                  <a:lnTo>
                    <a:pt x="1335" y="4023"/>
                  </a:lnTo>
                  <a:lnTo>
                    <a:pt x="1916" y="4356"/>
                  </a:lnTo>
                  <a:cubicBezTo>
                    <a:pt x="1960" y="4381"/>
                    <a:pt x="2009" y="4395"/>
                    <a:pt x="2060" y="4395"/>
                  </a:cubicBezTo>
                  <a:cubicBezTo>
                    <a:pt x="2175" y="4395"/>
                    <a:pt x="2284" y="4325"/>
                    <a:pt x="2344" y="4202"/>
                  </a:cubicBezTo>
                  <a:lnTo>
                    <a:pt x="2937" y="2956"/>
                  </a:lnTo>
                  <a:cubicBezTo>
                    <a:pt x="2999" y="2828"/>
                    <a:pt x="2957" y="2666"/>
                    <a:pt x="2846" y="2596"/>
                  </a:cubicBezTo>
                  <a:lnTo>
                    <a:pt x="2848" y="2595"/>
                  </a:lnTo>
                  <a:cubicBezTo>
                    <a:pt x="2813" y="2573"/>
                    <a:pt x="2775" y="2562"/>
                    <a:pt x="2737" y="2562"/>
                  </a:cubicBezTo>
                  <a:cubicBezTo>
                    <a:pt x="2655" y="2562"/>
                    <a:pt x="2576" y="2612"/>
                    <a:pt x="2534" y="2699"/>
                  </a:cubicBezTo>
                  <a:lnTo>
                    <a:pt x="2004" y="3812"/>
                  </a:lnTo>
                  <a:lnTo>
                    <a:pt x="1596" y="3579"/>
                  </a:lnTo>
                  <a:lnTo>
                    <a:pt x="1762" y="3297"/>
                  </a:lnTo>
                  <a:cubicBezTo>
                    <a:pt x="1829" y="3184"/>
                    <a:pt x="2013" y="2910"/>
                    <a:pt x="2013" y="2910"/>
                  </a:cubicBezTo>
                  <a:lnTo>
                    <a:pt x="2013" y="265"/>
                  </a:lnTo>
                  <a:cubicBezTo>
                    <a:pt x="2013" y="265"/>
                    <a:pt x="1762" y="0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1"/>
            <p:cNvSpPr/>
            <p:nvPr/>
          </p:nvSpPr>
          <p:spPr>
            <a:xfrm>
              <a:off x="4687726" y="4304508"/>
              <a:ext cx="380198" cy="72691"/>
            </a:xfrm>
            <a:custGeom>
              <a:avLst/>
              <a:gdLst/>
              <a:ahLst/>
              <a:cxnLst/>
              <a:rect l="l" t="t" r="r" b="b"/>
              <a:pathLst>
                <a:path w="14101" h="2696" extrusionOk="0">
                  <a:moveTo>
                    <a:pt x="7050" y="0"/>
                  </a:moveTo>
                  <a:cubicBezTo>
                    <a:pt x="4389" y="0"/>
                    <a:pt x="1939" y="1008"/>
                    <a:pt x="0" y="2696"/>
                  </a:cubicBezTo>
                  <a:lnTo>
                    <a:pt x="14100" y="2696"/>
                  </a:lnTo>
                  <a:cubicBezTo>
                    <a:pt x="12161" y="1008"/>
                    <a:pt x="9712" y="0"/>
                    <a:pt x="7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1"/>
            <p:cNvSpPr/>
            <p:nvPr/>
          </p:nvSpPr>
          <p:spPr>
            <a:xfrm>
              <a:off x="4759931" y="4039818"/>
              <a:ext cx="256252" cy="337382"/>
            </a:xfrm>
            <a:custGeom>
              <a:avLst/>
              <a:gdLst/>
              <a:ahLst/>
              <a:cxnLst/>
              <a:rect l="l" t="t" r="r" b="b"/>
              <a:pathLst>
                <a:path w="9504" h="12513" extrusionOk="0">
                  <a:moveTo>
                    <a:pt x="3274" y="1"/>
                  </a:moveTo>
                  <a:cubicBezTo>
                    <a:pt x="3223" y="1"/>
                    <a:pt x="3195" y="72"/>
                    <a:pt x="3230" y="119"/>
                  </a:cubicBezTo>
                  <a:cubicBezTo>
                    <a:pt x="3605" y="645"/>
                    <a:pt x="3813" y="1323"/>
                    <a:pt x="3862" y="2001"/>
                  </a:cubicBezTo>
                  <a:cubicBezTo>
                    <a:pt x="3895" y="2465"/>
                    <a:pt x="3814" y="2993"/>
                    <a:pt x="3487" y="3262"/>
                  </a:cubicBezTo>
                  <a:cubicBezTo>
                    <a:pt x="3361" y="3363"/>
                    <a:pt x="3209" y="3413"/>
                    <a:pt x="3058" y="3413"/>
                  </a:cubicBezTo>
                  <a:cubicBezTo>
                    <a:pt x="2885" y="3413"/>
                    <a:pt x="2713" y="3348"/>
                    <a:pt x="2581" y="3220"/>
                  </a:cubicBezTo>
                  <a:cubicBezTo>
                    <a:pt x="2376" y="3020"/>
                    <a:pt x="2286" y="2685"/>
                    <a:pt x="2340" y="2384"/>
                  </a:cubicBezTo>
                  <a:cubicBezTo>
                    <a:pt x="2349" y="2335"/>
                    <a:pt x="2316" y="2294"/>
                    <a:pt x="2279" y="2294"/>
                  </a:cubicBezTo>
                  <a:cubicBezTo>
                    <a:pt x="2268" y="2294"/>
                    <a:pt x="2257" y="2298"/>
                    <a:pt x="2246" y="2307"/>
                  </a:cubicBezTo>
                  <a:cubicBezTo>
                    <a:pt x="1035" y="3275"/>
                    <a:pt x="0" y="6520"/>
                    <a:pt x="843" y="9276"/>
                  </a:cubicBezTo>
                  <a:cubicBezTo>
                    <a:pt x="951" y="9627"/>
                    <a:pt x="1089" y="9967"/>
                    <a:pt x="1257" y="10293"/>
                  </a:cubicBezTo>
                  <a:cubicBezTo>
                    <a:pt x="1914" y="10086"/>
                    <a:pt x="2590" y="9946"/>
                    <a:pt x="3275" y="9874"/>
                  </a:cubicBezTo>
                  <a:lnTo>
                    <a:pt x="3575" y="12513"/>
                  </a:lnTo>
                  <a:lnTo>
                    <a:pt x="7732" y="12513"/>
                  </a:lnTo>
                  <a:cubicBezTo>
                    <a:pt x="8101" y="12052"/>
                    <a:pt x="8468" y="11447"/>
                    <a:pt x="8741" y="10774"/>
                  </a:cubicBezTo>
                  <a:cubicBezTo>
                    <a:pt x="9368" y="9228"/>
                    <a:pt x="9504" y="7320"/>
                    <a:pt x="8068" y="5982"/>
                  </a:cubicBezTo>
                  <a:cubicBezTo>
                    <a:pt x="8057" y="5971"/>
                    <a:pt x="8043" y="5967"/>
                    <a:pt x="8030" y="5967"/>
                  </a:cubicBezTo>
                  <a:cubicBezTo>
                    <a:pt x="7994" y="5967"/>
                    <a:pt x="7960" y="5999"/>
                    <a:pt x="7965" y="6043"/>
                  </a:cubicBezTo>
                  <a:cubicBezTo>
                    <a:pt x="8010" y="6448"/>
                    <a:pt x="7895" y="6791"/>
                    <a:pt x="7703" y="6952"/>
                  </a:cubicBezTo>
                  <a:cubicBezTo>
                    <a:pt x="7586" y="7050"/>
                    <a:pt x="7456" y="7093"/>
                    <a:pt x="7326" y="7093"/>
                  </a:cubicBezTo>
                  <a:cubicBezTo>
                    <a:pt x="7061" y="7093"/>
                    <a:pt x="6794" y="6915"/>
                    <a:pt x="6627" y="6658"/>
                  </a:cubicBezTo>
                  <a:cubicBezTo>
                    <a:pt x="6181" y="5968"/>
                    <a:pt x="6438" y="5074"/>
                    <a:pt x="6477" y="4300"/>
                  </a:cubicBezTo>
                  <a:cubicBezTo>
                    <a:pt x="6534" y="3231"/>
                    <a:pt x="6204" y="2142"/>
                    <a:pt x="5583" y="1344"/>
                  </a:cubicBezTo>
                  <a:cubicBezTo>
                    <a:pt x="4997" y="587"/>
                    <a:pt x="4157" y="100"/>
                    <a:pt x="3281" y="1"/>
                  </a:cubicBezTo>
                  <a:cubicBezTo>
                    <a:pt x="3278" y="1"/>
                    <a:pt x="3276" y="1"/>
                    <a:pt x="3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1"/>
            <p:cNvSpPr/>
            <p:nvPr/>
          </p:nvSpPr>
          <p:spPr>
            <a:xfrm>
              <a:off x="4846023" y="4044779"/>
              <a:ext cx="93856" cy="191218"/>
            </a:xfrm>
            <a:custGeom>
              <a:avLst/>
              <a:gdLst/>
              <a:ahLst/>
              <a:cxnLst/>
              <a:rect l="l" t="t" r="r" b="b"/>
              <a:pathLst>
                <a:path w="3481" h="7092" extrusionOk="0">
                  <a:moveTo>
                    <a:pt x="80" y="0"/>
                  </a:moveTo>
                  <a:cubicBezTo>
                    <a:pt x="30" y="0"/>
                    <a:pt x="1" y="69"/>
                    <a:pt x="34" y="116"/>
                  </a:cubicBezTo>
                  <a:cubicBezTo>
                    <a:pt x="104" y="215"/>
                    <a:pt x="167" y="316"/>
                    <a:pt x="225" y="422"/>
                  </a:cubicBezTo>
                  <a:cubicBezTo>
                    <a:pt x="621" y="660"/>
                    <a:pt x="970" y="973"/>
                    <a:pt x="1248" y="1342"/>
                  </a:cubicBezTo>
                  <a:cubicBezTo>
                    <a:pt x="1853" y="2140"/>
                    <a:pt x="2175" y="3229"/>
                    <a:pt x="2121" y="4298"/>
                  </a:cubicBezTo>
                  <a:cubicBezTo>
                    <a:pt x="2081" y="5073"/>
                    <a:pt x="1829" y="5968"/>
                    <a:pt x="2266" y="6658"/>
                  </a:cubicBezTo>
                  <a:cubicBezTo>
                    <a:pt x="2429" y="6914"/>
                    <a:pt x="2689" y="7091"/>
                    <a:pt x="2948" y="7091"/>
                  </a:cubicBezTo>
                  <a:cubicBezTo>
                    <a:pt x="3075" y="7091"/>
                    <a:pt x="3202" y="7048"/>
                    <a:pt x="3317" y="6951"/>
                  </a:cubicBezTo>
                  <a:cubicBezTo>
                    <a:pt x="3386" y="6888"/>
                    <a:pt x="3443" y="6810"/>
                    <a:pt x="3480" y="6723"/>
                  </a:cubicBezTo>
                  <a:cubicBezTo>
                    <a:pt x="3464" y="6702"/>
                    <a:pt x="3447" y="6680"/>
                    <a:pt x="3432" y="6658"/>
                  </a:cubicBezTo>
                  <a:cubicBezTo>
                    <a:pt x="2987" y="5968"/>
                    <a:pt x="3244" y="5073"/>
                    <a:pt x="3283" y="4298"/>
                  </a:cubicBezTo>
                  <a:cubicBezTo>
                    <a:pt x="3340" y="3229"/>
                    <a:pt x="3009" y="2140"/>
                    <a:pt x="2389" y="1342"/>
                  </a:cubicBezTo>
                  <a:cubicBezTo>
                    <a:pt x="1803" y="587"/>
                    <a:pt x="962" y="99"/>
                    <a:pt x="86" y="1"/>
                  </a:cubicBezTo>
                  <a:cubicBezTo>
                    <a:pt x="84" y="1"/>
                    <a:pt x="82" y="0"/>
                    <a:pt x="80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1"/>
            <p:cNvSpPr/>
            <p:nvPr/>
          </p:nvSpPr>
          <p:spPr>
            <a:xfrm>
              <a:off x="4936266" y="4200622"/>
              <a:ext cx="79971" cy="176577"/>
            </a:xfrm>
            <a:custGeom>
              <a:avLst/>
              <a:gdLst/>
              <a:ahLst/>
              <a:cxnLst/>
              <a:rect l="l" t="t" r="r" b="b"/>
              <a:pathLst>
                <a:path w="2966" h="6549" extrusionOk="0">
                  <a:moveTo>
                    <a:pt x="1485" y="0"/>
                  </a:moveTo>
                  <a:cubicBezTo>
                    <a:pt x="1451" y="0"/>
                    <a:pt x="1419" y="34"/>
                    <a:pt x="1424" y="81"/>
                  </a:cubicBezTo>
                  <a:cubicBezTo>
                    <a:pt x="1468" y="484"/>
                    <a:pt x="1353" y="828"/>
                    <a:pt x="1162" y="988"/>
                  </a:cubicBezTo>
                  <a:cubicBezTo>
                    <a:pt x="1135" y="1011"/>
                    <a:pt x="1107" y="1032"/>
                    <a:pt x="1077" y="1048"/>
                  </a:cubicBezTo>
                  <a:cubicBezTo>
                    <a:pt x="1640" y="2237"/>
                    <a:pt x="1454" y="3629"/>
                    <a:pt x="986" y="4812"/>
                  </a:cubicBezTo>
                  <a:cubicBezTo>
                    <a:pt x="718" y="5484"/>
                    <a:pt x="361" y="6090"/>
                    <a:pt x="0" y="6549"/>
                  </a:cubicBezTo>
                  <a:lnTo>
                    <a:pt x="1192" y="6549"/>
                  </a:lnTo>
                  <a:cubicBezTo>
                    <a:pt x="1563" y="6090"/>
                    <a:pt x="1929" y="5484"/>
                    <a:pt x="2201" y="4812"/>
                  </a:cubicBezTo>
                  <a:cubicBezTo>
                    <a:pt x="2829" y="3264"/>
                    <a:pt x="2965" y="1355"/>
                    <a:pt x="1525" y="16"/>
                  </a:cubicBezTo>
                  <a:lnTo>
                    <a:pt x="1524" y="16"/>
                  </a:lnTo>
                  <a:cubicBezTo>
                    <a:pt x="1512" y="5"/>
                    <a:pt x="1498" y="0"/>
                    <a:pt x="1485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1"/>
            <p:cNvSpPr/>
            <p:nvPr/>
          </p:nvSpPr>
          <p:spPr>
            <a:xfrm>
              <a:off x="4812239" y="4267812"/>
              <a:ext cx="110304" cy="109387"/>
            </a:xfrm>
            <a:custGeom>
              <a:avLst/>
              <a:gdLst/>
              <a:ahLst/>
              <a:cxnLst/>
              <a:rect l="l" t="t" r="r" b="b"/>
              <a:pathLst>
                <a:path w="4091" h="4057" extrusionOk="0">
                  <a:moveTo>
                    <a:pt x="1283" y="0"/>
                  </a:moveTo>
                  <a:cubicBezTo>
                    <a:pt x="1255" y="0"/>
                    <a:pt x="1227" y="9"/>
                    <a:pt x="1203" y="27"/>
                  </a:cubicBezTo>
                  <a:cubicBezTo>
                    <a:pt x="488" y="540"/>
                    <a:pt x="2" y="1560"/>
                    <a:pt x="2" y="2735"/>
                  </a:cubicBezTo>
                  <a:cubicBezTo>
                    <a:pt x="1" y="3185"/>
                    <a:pt x="76" y="3632"/>
                    <a:pt x="224" y="4057"/>
                  </a:cubicBezTo>
                  <a:lnTo>
                    <a:pt x="3009" y="4057"/>
                  </a:lnTo>
                  <a:cubicBezTo>
                    <a:pt x="3923" y="2945"/>
                    <a:pt x="4090" y="1775"/>
                    <a:pt x="3256" y="519"/>
                  </a:cubicBezTo>
                  <a:cubicBezTo>
                    <a:pt x="3231" y="481"/>
                    <a:pt x="3194" y="463"/>
                    <a:pt x="3158" y="463"/>
                  </a:cubicBezTo>
                  <a:cubicBezTo>
                    <a:pt x="3108" y="463"/>
                    <a:pt x="3059" y="497"/>
                    <a:pt x="3039" y="558"/>
                  </a:cubicBezTo>
                  <a:cubicBezTo>
                    <a:pt x="2917" y="933"/>
                    <a:pt x="2743" y="1342"/>
                    <a:pt x="2519" y="1666"/>
                  </a:cubicBezTo>
                  <a:cubicBezTo>
                    <a:pt x="2507" y="1683"/>
                    <a:pt x="2491" y="1691"/>
                    <a:pt x="2474" y="1691"/>
                  </a:cubicBezTo>
                  <a:cubicBezTo>
                    <a:pt x="2449" y="1691"/>
                    <a:pt x="2423" y="1672"/>
                    <a:pt x="2414" y="1639"/>
                  </a:cubicBezTo>
                  <a:cubicBezTo>
                    <a:pt x="2218" y="944"/>
                    <a:pt x="1843" y="371"/>
                    <a:pt x="1363" y="27"/>
                  </a:cubicBezTo>
                  <a:cubicBezTo>
                    <a:pt x="1339" y="9"/>
                    <a:pt x="1311" y="0"/>
                    <a:pt x="1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1"/>
            <p:cNvSpPr/>
            <p:nvPr/>
          </p:nvSpPr>
          <p:spPr>
            <a:xfrm>
              <a:off x="4841843" y="4272693"/>
              <a:ext cx="38287" cy="50986"/>
            </a:xfrm>
            <a:custGeom>
              <a:avLst/>
              <a:gdLst/>
              <a:ahLst/>
              <a:cxnLst/>
              <a:rect l="l" t="t" r="r" b="b"/>
              <a:pathLst>
                <a:path w="1420" h="1891" extrusionOk="0">
                  <a:moveTo>
                    <a:pt x="185" y="0"/>
                  </a:moveTo>
                  <a:cubicBezTo>
                    <a:pt x="157" y="0"/>
                    <a:pt x="129" y="9"/>
                    <a:pt x="105" y="27"/>
                  </a:cubicBezTo>
                  <a:cubicBezTo>
                    <a:pt x="69" y="53"/>
                    <a:pt x="35" y="80"/>
                    <a:pt x="0" y="106"/>
                  </a:cubicBezTo>
                  <a:cubicBezTo>
                    <a:pt x="456" y="480"/>
                    <a:pt x="1020" y="1195"/>
                    <a:pt x="1199" y="1841"/>
                  </a:cubicBezTo>
                  <a:cubicBezTo>
                    <a:pt x="1208" y="1873"/>
                    <a:pt x="1232" y="1890"/>
                    <a:pt x="1257" y="1890"/>
                  </a:cubicBezTo>
                  <a:cubicBezTo>
                    <a:pt x="1273" y="1890"/>
                    <a:pt x="1291" y="1882"/>
                    <a:pt x="1304" y="1865"/>
                  </a:cubicBezTo>
                  <a:cubicBezTo>
                    <a:pt x="1351" y="1804"/>
                    <a:pt x="1389" y="1738"/>
                    <a:pt x="1419" y="1668"/>
                  </a:cubicBezTo>
                  <a:lnTo>
                    <a:pt x="1419" y="1668"/>
                  </a:lnTo>
                  <a:cubicBezTo>
                    <a:pt x="1407" y="1682"/>
                    <a:pt x="1391" y="1689"/>
                    <a:pt x="1375" y="1689"/>
                  </a:cubicBezTo>
                  <a:cubicBezTo>
                    <a:pt x="1350" y="1689"/>
                    <a:pt x="1325" y="1672"/>
                    <a:pt x="1316" y="1641"/>
                  </a:cubicBezTo>
                  <a:cubicBezTo>
                    <a:pt x="1122" y="945"/>
                    <a:pt x="745" y="371"/>
                    <a:pt x="265" y="27"/>
                  </a:cubicBezTo>
                  <a:cubicBezTo>
                    <a:pt x="241" y="9"/>
                    <a:pt x="213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1"/>
            <p:cNvSpPr/>
            <p:nvPr/>
          </p:nvSpPr>
          <p:spPr>
            <a:xfrm>
              <a:off x="4876841" y="4280269"/>
              <a:ext cx="45701" cy="96930"/>
            </a:xfrm>
            <a:custGeom>
              <a:avLst/>
              <a:gdLst/>
              <a:ahLst/>
              <a:cxnLst/>
              <a:rect l="l" t="t" r="r" b="b"/>
              <a:pathLst>
                <a:path w="1695" h="3595" extrusionOk="0">
                  <a:moveTo>
                    <a:pt x="762" y="0"/>
                  </a:moveTo>
                  <a:cubicBezTo>
                    <a:pt x="712" y="0"/>
                    <a:pt x="663" y="34"/>
                    <a:pt x="643" y="96"/>
                  </a:cubicBezTo>
                  <a:cubicBezTo>
                    <a:pt x="600" y="229"/>
                    <a:pt x="549" y="365"/>
                    <a:pt x="494" y="501"/>
                  </a:cubicBezTo>
                  <a:cubicBezTo>
                    <a:pt x="1011" y="1590"/>
                    <a:pt x="791" y="2614"/>
                    <a:pt x="0" y="3595"/>
                  </a:cubicBezTo>
                  <a:lnTo>
                    <a:pt x="613" y="3595"/>
                  </a:lnTo>
                  <a:cubicBezTo>
                    <a:pt x="1527" y="2481"/>
                    <a:pt x="1694" y="1312"/>
                    <a:pt x="860" y="57"/>
                  </a:cubicBezTo>
                  <a:cubicBezTo>
                    <a:pt x="835" y="19"/>
                    <a:pt x="798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1"/>
            <p:cNvSpPr/>
            <p:nvPr/>
          </p:nvSpPr>
          <p:spPr>
            <a:xfrm>
              <a:off x="4748391" y="4282938"/>
              <a:ext cx="13400" cy="78919"/>
            </a:xfrm>
            <a:custGeom>
              <a:avLst/>
              <a:gdLst/>
              <a:ahLst/>
              <a:cxnLst/>
              <a:rect l="l" t="t" r="r" b="b"/>
              <a:pathLst>
                <a:path w="497" h="2927" extrusionOk="0">
                  <a:moveTo>
                    <a:pt x="231" y="0"/>
                  </a:moveTo>
                  <a:cubicBezTo>
                    <a:pt x="104" y="0"/>
                    <a:pt x="0" y="118"/>
                    <a:pt x="101" y="265"/>
                  </a:cubicBezTo>
                  <a:lnTo>
                    <a:pt x="101" y="2660"/>
                  </a:lnTo>
                  <a:cubicBezTo>
                    <a:pt x="0" y="2807"/>
                    <a:pt x="104" y="2926"/>
                    <a:pt x="231" y="2926"/>
                  </a:cubicBezTo>
                  <a:cubicBezTo>
                    <a:pt x="358" y="2926"/>
                    <a:pt x="462" y="2807"/>
                    <a:pt x="497" y="2660"/>
                  </a:cubicBezTo>
                  <a:lnTo>
                    <a:pt x="497" y="265"/>
                  </a:lnTo>
                  <a:cubicBezTo>
                    <a:pt x="462" y="118"/>
                    <a:pt x="358" y="0"/>
                    <a:pt x="231" y="0"/>
                  </a:cubicBezTo>
                  <a:close/>
                </a:path>
              </a:pathLst>
            </a:custGeom>
            <a:solidFill>
              <a:srgbClr val="BE6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1"/>
            <p:cNvSpPr/>
            <p:nvPr/>
          </p:nvSpPr>
          <p:spPr>
            <a:xfrm>
              <a:off x="4710779" y="4156970"/>
              <a:ext cx="87655" cy="146379"/>
            </a:xfrm>
            <a:custGeom>
              <a:avLst/>
              <a:gdLst/>
              <a:ahLst/>
              <a:cxnLst/>
              <a:rect l="l" t="t" r="r" b="b"/>
              <a:pathLst>
                <a:path w="3251" h="5429" extrusionOk="0">
                  <a:moveTo>
                    <a:pt x="1625" y="0"/>
                  </a:moveTo>
                  <a:cubicBezTo>
                    <a:pt x="1496" y="0"/>
                    <a:pt x="1367" y="86"/>
                    <a:pt x="1321" y="258"/>
                  </a:cubicBezTo>
                  <a:lnTo>
                    <a:pt x="1322" y="258"/>
                  </a:lnTo>
                  <a:lnTo>
                    <a:pt x="56" y="5007"/>
                  </a:lnTo>
                  <a:cubicBezTo>
                    <a:pt x="0" y="5216"/>
                    <a:pt x="136" y="5429"/>
                    <a:pt x="326" y="5429"/>
                  </a:cubicBezTo>
                  <a:lnTo>
                    <a:pt x="2923" y="5429"/>
                  </a:lnTo>
                  <a:cubicBezTo>
                    <a:pt x="3115" y="5429"/>
                    <a:pt x="3251" y="5216"/>
                    <a:pt x="3194" y="5007"/>
                  </a:cubicBezTo>
                  <a:lnTo>
                    <a:pt x="1929" y="258"/>
                  </a:lnTo>
                  <a:cubicBezTo>
                    <a:pt x="1883" y="86"/>
                    <a:pt x="1754" y="0"/>
                    <a:pt x="1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1"/>
            <p:cNvSpPr/>
            <p:nvPr/>
          </p:nvSpPr>
          <p:spPr>
            <a:xfrm>
              <a:off x="4745533" y="4156970"/>
              <a:ext cx="52954" cy="146379"/>
            </a:xfrm>
            <a:custGeom>
              <a:avLst/>
              <a:gdLst/>
              <a:ahLst/>
              <a:cxnLst/>
              <a:rect l="l" t="t" r="r" b="b"/>
              <a:pathLst>
                <a:path w="1964" h="5429" extrusionOk="0">
                  <a:moveTo>
                    <a:pt x="337" y="0"/>
                  </a:moveTo>
                  <a:cubicBezTo>
                    <a:pt x="208" y="0"/>
                    <a:pt x="79" y="86"/>
                    <a:pt x="33" y="258"/>
                  </a:cubicBezTo>
                  <a:lnTo>
                    <a:pt x="0" y="384"/>
                  </a:lnTo>
                  <a:lnTo>
                    <a:pt x="1234" y="5007"/>
                  </a:lnTo>
                  <a:cubicBezTo>
                    <a:pt x="1289" y="5216"/>
                    <a:pt x="1153" y="5429"/>
                    <a:pt x="963" y="5429"/>
                  </a:cubicBezTo>
                  <a:lnTo>
                    <a:pt x="1637" y="5429"/>
                  </a:lnTo>
                  <a:cubicBezTo>
                    <a:pt x="1827" y="5429"/>
                    <a:pt x="1963" y="5216"/>
                    <a:pt x="1907" y="5007"/>
                  </a:cubicBezTo>
                  <a:lnTo>
                    <a:pt x="640" y="258"/>
                  </a:lnTo>
                  <a:cubicBezTo>
                    <a:pt x="595" y="86"/>
                    <a:pt x="466" y="0"/>
                    <a:pt x="33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1"/>
            <p:cNvSpPr/>
            <p:nvPr/>
          </p:nvSpPr>
          <p:spPr>
            <a:xfrm>
              <a:off x="4665428" y="4376444"/>
              <a:ext cx="424767" cy="13104"/>
            </a:xfrm>
            <a:custGeom>
              <a:avLst/>
              <a:gdLst/>
              <a:ahLst/>
              <a:cxnLst/>
              <a:rect l="l" t="t" r="r" b="b"/>
              <a:pathLst>
                <a:path w="15754" h="486" extrusionOk="0">
                  <a:moveTo>
                    <a:pt x="148" y="0"/>
                  </a:moveTo>
                  <a:cubicBezTo>
                    <a:pt x="61" y="0"/>
                    <a:pt x="0" y="96"/>
                    <a:pt x="0" y="209"/>
                  </a:cubicBezTo>
                  <a:cubicBezTo>
                    <a:pt x="0" y="355"/>
                    <a:pt x="103" y="475"/>
                    <a:pt x="232" y="486"/>
                  </a:cubicBezTo>
                  <a:lnTo>
                    <a:pt x="15524" y="486"/>
                  </a:lnTo>
                  <a:lnTo>
                    <a:pt x="15524" y="475"/>
                  </a:lnTo>
                  <a:cubicBezTo>
                    <a:pt x="15651" y="475"/>
                    <a:pt x="15754" y="355"/>
                    <a:pt x="15754" y="209"/>
                  </a:cubicBezTo>
                  <a:cubicBezTo>
                    <a:pt x="15754" y="96"/>
                    <a:pt x="15693" y="0"/>
                    <a:pt x="15607" y="0"/>
                  </a:cubicBezTo>
                  <a:cubicBezTo>
                    <a:pt x="15581" y="0"/>
                    <a:pt x="15553" y="9"/>
                    <a:pt x="15524" y="28"/>
                  </a:cubicBezTo>
                  <a:lnTo>
                    <a:pt x="232" y="28"/>
                  </a:lnTo>
                  <a:cubicBezTo>
                    <a:pt x="202" y="9"/>
                    <a:pt x="174" y="0"/>
                    <a:pt x="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34046C6B-5E10-027A-011A-946A1BDE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7">
            <a:extLst>
              <a:ext uri="{FF2B5EF4-FFF2-40B4-BE49-F238E27FC236}">
                <a16:creationId xmlns:a16="http://schemas.microsoft.com/office/drawing/2014/main" id="{E38F8B4B-0C73-C11D-7B60-BB366D267F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30450" y="511189"/>
            <a:ext cx="3618900" cy="38645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TKANK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YOU FOR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LISINING!!!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3" name="Google Shape;633;p47">
            <a:extLst>
              <a:ext uri="{FF2B5EF4-FFF2-40B4-BE49-F238E27FC236}">
                <a16:creationId xmlns:a16="http://schemas.microsoft.com/office/drawing/2014/main" id="{2200364D-BFDD-662C-06C5-C74A5FFF3E64}"/>
              </a:ext>
            </a:extLst>
          </p:cNvPr>
          <p:cNvSpPr/>
          <p:nvPr/>
        </p:nvSpPr>
        <p:spPr>
          <a:xfrm>
            <a:off x="7739653" y="1933422"/>
            <a:ext cx="241164" cy="116424"/>
          </a:xfrm>
          <a:custGeom>
            <a:avLst/>
            <a:gdLst/>
            <a:ahLst/>
            <a:cxnLst/>
            <a:rect l="l" t="t" r="r" b="b"/>
            <a:pathLst>
              <a:path w="4466" h="2156" extrusionOk="0">
                <a:moveTo>
                  <a:pt x="4465" y="1"/>
                </a:moveTo>
                <a:cubicBezTo>
                  <a:pt x="4465" y="1"/>
                  <a:pt x="2546" y="1230"/>
                  <a:pt x="900" y="1230"/>
                </a:cubicBezTo>
                <a:cubicBezTo>
                  <a:pt x="701" y="1230"/>
                  <a:pt x="506" y="1212"/>
                  <a:pt x="319" y="1172"/>
                </a:cubicBezTo>
                <a:cubicBezTo>
                  <a:pt x="176" y="1617"/>
                  <a:pt x="1" y="2128"/>
                  <a:pt x="1" y="2128"/>
                </a:cubicBezTo>
                <a:cubicBezTo>
                  <a:pt x="80" y="2147"/>
                  <a:pt x="179" y="2156"/>
                  <a:pt x="293" y="2156"/>
                </a:cubicBezTo>
                <a:cubicBezTo>
                  <a:pt x="1441" y="2156"/>
                  <a:pt x="4135" y="1246"/>
                  <a:pt x="44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7">
            <a:extLst>
              <a:ext uri="{FF2B5EF4-FFF2-40B4-BE49-F238E27FC236}">
                <a16:creationId xmlns:a16="http://schemas.microsoft.com/office/drawing/2014/main" id="{6F567591-91CA-4D8A-2B20-55E285F88B1E}"/>
              </a:ext>
            </a:extLst>
          </p:cNvPr>
          <p:cNvSpPr/>
          <p:nvPr/>
        </p:nvSpPr>
        <p:spPr>
          <a:xfrm rot="-2700000" flipH="1">
            <a:off x="7130147" y="2158165"/>
            <a:ext cx="145111" cy="154253"/>
          </a:xfrm>
          <a:custGeom>
            <a:avLst/>
            <a:gdLst/>
            <a:ahLst/>
            <a:cxnLst/>
            <a:rect l="l" t="t" r="r" b="b"/>
            <a:pathLst>
              <a:path w="2873" h="3054" extrusionOk="0">
                <a:moveTo>
                  <a:pt x="1309" y="1618"/>
                </a:moveTo>
                <a:cubicBezTo>
                  <a:pt x="1619" y="906"/>
                  <a:pt x="1954" y="638"/>
                  <a:pt x="2872" y="836"/>
                </a:cubicBezTo>
                <a:cubicBezTo>
                  <a:pt x="2141" y="1"/>
                  <a:pt x="429" y="494"/>
                  <a:pt x="215" y="1774"/>
                </a:cubicBezTo>
                <a:cubicBezTo>
                  <a:pt x="1" y="3054"/>
                  <a:pt x="998" y="2331"/>
                  <a:pt x="1309" y="16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420;p76">
            <a:extLst>
              <a:ext uri="{FF2B5EF4-FFF2-40B4-BE49-F238E27FC236}">
                <a16:creationId xmlns:a16="http://schemas.microsoft.com/office/drawing/2014/main" id="{EA5B153C-88BD-4961-31E2-3F40104DABD9}"/>
              </a:ext>
            </a:extLst>
          </p:cNvPr>
          <p:cNvGrpSpPr/>
          <p:nvPr/>
        </p:nvGrpSpPr>
        <p:grpSpPr>
          <a:xfrm>
            <a:off x="4545202" y="2341133"/>
            <a:ext cx="3194451" cy="2790880"/>
            <a:chOff x="3248150" y="1619250"/>
            <a:chExt cx="2700982" cy="2291175"/>
          </a:xfrm>
        </p:grpSpPr>
        <p:sp>
          <p:nvSpPr>
            <p:cNvPr id="3" name="Google Shape;2421;p76">
              <a:extLst>
                <a:ext uri="{FF2B5EF4-FFF2-40B4-BE49-F238E27FC236}">
                  <a16:creationId xmlns:a16="http://schemas.microsoft.com/office/drawing/2014/main" id="{72713E5B-E690-2A95-D46B-0F6A27ED09A5}"/>
                </a:ext>
              </a:extLst>
            </p:cNvPr>
            <p:cNvSpPr/>
            <p:nvPr/>
          </p:nvSpPr>
          <p:spPr>
            <a:xfrm>
              <a:off x="3398385" y="1619250"/>
              <a:ext cx="1825549" cy="2191852"/>
            </a:xfrm>
            <a:custGeom>
              <a:avLst/>
              <a:gdLst/>
              <a:ahLst/>
              <a:cxnLst/>
              <a:rect l="l" t="t" r="r" b="b"/>
              <a:pathLst>
                <a:path w="50671" h="53049" extrusionOk="0">
                  <a:moveTo>
                    <a:pt x="50671" y="1"/>
                  </a:moveTo>
                  <a:lnTo>
                    <a:pt x="1" y="733"/>
                  </a:lnTo>
                  <a:lnTo>
                    <a:pt x="1833" y="2728"/>
                  </a:lnTo>
                  <a:lnTo>
                    <a:pt x="6218" y="5454"/>
                  </a:lnTo>
                  <a:lnTo>
                    <a:pt x="10248" y="12093"/>
                  </a:lnTo>
                  <a:lnTo>
                    <a:pt x="10840" y="13694"/>
                  </a:lnTo>
                  <a:lnTo>
                    <a:pt x="19162" y="30951"/>
                  </a:lnTo>
                  <a:lnTo>
                    <a:pt x="19579" y="32843"/>
                  </a:lnTo>
                  <a:lnTo>
                    <a:pt x="21509" y="39594"/>
                  </a:lnTo>
                  <a:lnTo>
                    <a:pt x="19868" y="42381"/>
                  </a:lnTo>
                  <a:lnTo>
                    <a:pt x="12580" y="48327"/>
                  </a:lnTo>
                  <a:lnTo>
                    <a:pt x="12500" y="53049"/>
                  </a:lnTo>
                  <a:lnTo>
                    <a:pt x="23584" y="52930"/>
                  </a:lnTo>
                  <a:lnTo>
                    <a:pt x="20443" y="48128"/>
                  </a:lnTo>
                  <a:lnTo>
                    <a:pt x="23111" y="45699"/>
                  </a:lnTo>
                  <a:lnTo>
                    <a:pt x="24000" y="41846"/>
                  </a:lnTo>
                  <a:lnTo>
                    <a:pt x="23652" y="33317"/>
                  </a:lnTo>
                  <a:lnTo>
                    <a:pt x="25289" y="30713"/>
                  </a:lnTo>
                  <a:lnTo>
                    <a:pt x="32415" y="11144"/>
                  </a:lnTo>
                  <a:lnTo>
                    <a:pt x="36281" y="8849"/>
                  </a:lnTo>
                  <a:lnTo>
                    <a:pt x="40594" y="4743"/>
                  </a:lnTo>
                  <a:lnTo>
                    <a:pt x="48100" y="3779"/>
                  </a:lnTo>
                  <a:lnTo>
                    <a:pt x="50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22;p76">
              <a:extLst>
                <a:ext uri="{FF2B5EF4-FFF2-40B4-BE49-F238E27FC236}">
                  <a16:creationId xmlns:a16="http://schemas.microsoft.com/office/drawing/2014/main" id="{E707F8CF-BD0A-C2C2-AEF5-F9C4F59D7FB1}"/>
                </a:ext>
              </a:extLst>
            </p:cNvPr>
            <p:cNvSpPr/>
            <p:nvPr/>
          </p:nvSpPr>
          <p:spPr>
            <a:xfrm>
              <a:off x="3896648" y="2328780"/>
              <a:ext cx="590527" cy="249558"/>
            </a:xfrm>
            <a:custGeom>
              <a:avLst/>
              <a:gdLst/>
              <a:ahLst/>
              <a:cxnLst/>
              <a:rect l="l" t="t" r="r" b="b"/>
              <a:pathLst>
                <a:path w="16391" h="6040" extrusionOk="0">
                  <a:moveTo>
                    <a:pt x="16390" y="0"/>
                  </a:moveTo>
                  <a:lnTo>
                    <a:pt x="1" y="2721"/>
                  </a:lnTo>
                  <a:lnTo>
                    <a:pt x="1600" y="6039"/>
                  </a:lnTo>
                  <a:lnTo>
                    <a:pt x="14375" y="5535"/>
                  </a:lnTo>
                  <a:lnTo>
                    <a:pt x="16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23;p76">
              <a:extLst>
                <a:ext uri="{FF2B5EF4-FFF2-40B4-BE49-F238E27FC236}">
                  <a16:creationId xmlns:a16="http://schemas.microsoft.com/office/drawing/2014/main" id="{32FCAB2E-A4A7-AFAE-B70A-762F92747EC1}"/>
                </a:ext>
              </a:extLst>
            </p:cNvPr>
            <p:cNvSpPr/>
            <p:nvPr/>
          </p:nvSpPr>
          <p:spPr>
            <a:xfrm>
              <a:off x="3398385" y="1619250"/>
              <a:ext cx="1825549" cy="599558"/>
            </a:xfrm>
            <a:custGeom>
              <a:avLst/>
              <a:gdLst/>
              <a:ahLst/>
              <a:cxnLst/>
              <a:rect l="l" t="t" r="r" b="b"/>
              <a:pathLst>
                <a:path w="50671" h="14511" extrusionOk="0">
                  <a:moveTo>
                    <a:pt x="50671" y="1"/>
                  </a:moveTo>
                  <a:lnTo>
                    <a:pt x="1" y="733"/>
                  </a:lnTo>
                  <a:lnTo>
                    <a:pt x="1833" y="2728"/>
                  </a:lnTo>
                  <a:lnTo>
                    <a:pt x="6218" y="5454"/>
                  </a:lnTo>
                  <a:lnTo>
                    <a:pt x="10248" y="12093"/>
                  </a:lnTo>
                  <a:lnTo>
                    <a:pt x="10840" y="13694"/>
                  </a:lnTo>
                  <a:lnTo>
                    <a:pt x="11234" y="14511"/>
                  </a:lnTo>
                  <a:lnTo>
                    <a:pt x="32125" y="11942"/>
                  </a:lnTo>
                  <a:lnTo>
                    <a:pt x="32415" y="11144"/>
                  </a:lnTo>
                  <a:lnTo>
                    <a:pt x="36281" y="8849"/>
                  </a:lnTo>
                  <a:lnTo>
                    <a:pt x="40594" y="4743"/>
                  </a:lnTo>
                  <a:lnTo>
                    <a:pt x="48100" y="3779"/>
                  </a:lnTo>
                  <a:lnTo>
                    <a:pt x="50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24;p76">
              <a:extLst>
                <a:ext uri="{FF2B5EF4-FFF2-40B4-BE49-F238E27FC236}">
                  <a16:creationId xmlns:a16="http://schemas.microsoft.com/office/drawing/2014/main" id="{C10FD82E-3087-26D4-5FFA-6B18395365B1}"/>
                </a:ext>
              </a:extLst>
            </p:cNvPr>
            <p:cNvSpPr/>
            <p:nvPr/>
          </p:nvSpPr>
          <p:spPr>
            <a:xfrm>
              <a:off x="3398385" y="1619250"/>
              <a:ext cx="1825549" cy="112714"/>
            </a:xfrm>
            <a:custGeom>
              <a:avLst/>
              <a:gdLst/>
              <a:ahLst/>
              <a:cxnLst/>
              <a:rect l="l" t="t" r="r" b="b"/>
              <a:pathLst>
                <a:path w="50671" h="2728" extrusionOk="0">
                  <a:moveTo>
                    <a:pt x="50671" y="1"/>
                  </a:moveTo>
                  <a:lnTo>
                    <a:pt x="1" y="733"/>
                  </a:lnTo>
                  <a:lnTo>
                    <a:pt x="1833" y="2728"/>
                  </a:lnTo>
                  <a:lnTo>
                    <a:pt x="50671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25;p76">
              <a:extLst>
                <a:ext uri="{FF2B5EF4-FFF2-40B4-BE49-F238E27FC236}">
                  <a16:creationId xmlns:a16="http://schemas.microsoft.com/office/drawing/2014/main" id="{1DA255BD-9D1B-937A-4D7D-E479C0C06BE0}"/>
                </a:ext>
              </a:extLst>
            </p:cNvPr>
            <p:cNvSpPr/>
            <p:nvPr/>
          </p:nvSpPr>
          <p:spPr>
            <a:xfrm>
              <a:off x="3848767" y="2720214"/>
              <a:ext cx="488533" cy="1090865"/>
            </a:xfrm>
            <a:custGeom>
              <a:avLst/>
              <a:gdLst/>
              <a:ahLst/>
              <a:cxnLst/>
              <a:rect l="l" t="t" r="r" b="b"/>
              <a:pathLst>
                <a:path w="13560" h="26402" extrusionOk="0">
                  <a:moveTo>
                    <a:pt x="4585" y="0"/>
                  </a:moveTo>
                  <a:lnTo>
                    <a:pt x="6661" y="4304"/>
                  </a:lnTo>
                  <a:lnTo>
                    <a:pt x="7078" y="6198"/>
                  </a:lnTo>
                  <a:lnTo>
                    <a:pt x="9010" y="12947"/>
                  </a:lnTo>
                  <a:lnTo>
                    <a:pt x="7367" y="15736"/>
                  </a:lnTo>
                  <a:lnTo>
                    <a:pt x="81" y="21680"/>
                  </a:lnTo>
                  <a:lnTo>
                    <a:pt x="1" y="26402"/>
                  </a:lnTo>
                  <a:lnTo>
                    <a:pt x="11085" y="26283"/>
                  </a:lnTo>
                  <a:lnTo>
                    <a:pt x="7944" y="21483"/>
                  </a:lnTo>
                  <a:lnTo>
                    <a:pt x="10611" y="19052"/>
                  </a:lnTo>
                  <a:lnTo>
                    <a:pt x="11500" y="15199"/>
                  </a:lnTo>
                  <a:lnTo>
                    <a:pt x="11153" y="6671"/>
                  </a:lnTo>
                  <a:lnTo>
                    <a:pt x="12789" y="4067"/>
                  </a:lnTo>
                  <a:lnTo>
                    <a:pt x="13560" y="1946"/>
                  </a:lnTo>
                  <a:cubicBezTo>
                    <a:pt x="12483" y="1775"/>
                    <a:pt x="11390" y="1580"/>
                    <a:pt x="10282" y="1358"/>
                  </a:cubicBezTo>
                  <a:cubicBezTo>
                    <a:pt x="8330" y="965"/>
                    <a:pt x="6430" y="512"/>
                    <a:pt x="4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6;p76">
              <a:extLst>
                <a:ext uri="{FF2B5EF4-FFF2-40B4-BE49-F238E27FC236}">
                  <a16:creationId xmlns:a16="http://schemas.microsoft.com/office/drawing/2014/main" id="{5C160AFA-6B06-4145-1841-D11DBCECFA09}"/>
                </a:ext>
              </a:extLst>
            </p:cNvPr>
            <p:cNvSpPr/>
            <p:nvPr/>
          </p:nvSpPr>
          <p:spPr>
            <a:xfrm>
              <a:off x="4161703" y="3208659"/>
              <a:ext cx="98751" cy="66149"/>
            </a:xfrm>
            <a:custGeom>
              <a:avLst/>
              <a:gdLst/>
              <a:ahLst/>
              <a:cxnLst/>
              <a:rect l="l" t="t" r="r" b="b"/>
              <a:pathLst>
                <a:path w="2741" h="1601" extrusionOk="0">
                  <a:moveTo>
                    <a:pt x="1" y="1"/>
                  </a:moveTo>
                  <a:lnTo>
                    <a:pt x="322" y="1125"/>
                  </a:lnTo>
                  <a:lnTo>
                    <a:pt x="298" y="1167"/>
                  </a:lnTo>
                  <a:lnTo>
                    <a:pt x="2741" y="1600"/>
                  </a:lnTo>
                  <a:lnTo>
                    <a:pt x="26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27;p76">
              <a:extLst>
                <a:ext uri="{FF2B5EF4-FFF2-40B4-BE49-F238E27FC236}">
                  <a16:creationId xmlns:a16="http://schemas.microsoft.com/office/drawing/2014/main" id="{7FA42016-388B-FA50-409C-D7869D48096C}"/>
                </a:ext>
              </a:extLst>
            </p:cNvPr>
            <p:cNvSpPr/>
            <p:nvPr/>
          </p:nvSpPr>
          <p:spPr>
            <a:xfrm>
              <a:off x="3848731" y="3476101"/>
              <a:ext cx="399365" cy="334961"/>
            </a:xfrm>
            <a:custGeom>
              <a:avLst/>
              <a:gdLst/>
              <a:ahLst/>
              <a:cxnLst/>
              <a:rect l="l" t="t" r="r" b="b"/>
              <a:pathLst>
                <a:path w="11085" h="8107" extrusionOk="0">
                  <a:moveTo>
                    <a:pt x="4229" y="1"/>
                  </a:moveTo>
                  <a:lnTo>
                    <a:pt x="80" y="3385"/>
                  </a:lnTo>
                  <a:lnTo>
                    <a:pt x="0" y="8107"/>
                  </a:lnTo>
                  <a:lnTo>
                    <a:pt x="11084" y="7988"/>
                  </a:lnTo>
                  <a:lnTo>
                    <a:pt x="7943" y="3186"/>
                  </a:lnTo>
                  <a:lnTo>
                    <a:pt x="10263" y="1073"/>
                  </a:lnTo>
                  <a:lnTo>
                    <a:pt x="4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28;p76">
              <a:extLst>
                <a:ext uri="{FF2B5EF4-FFF2-40B4-BE49-F238E27FC236}">
                  <a16:creationId xmlns:a16="http://schemas.microsoft.com/office/drawing/2014/main" id="{C39DB386-89F7-9DAD-C9AB-EF2F1B22397A}"/>
                </a:ext>
              </a:extLst>
            </p:cNvPr>
            <p:cNvSpPr/>
            <p:nvPr/>
          </p:nvSpPr>
          <p:spPr>
            <a:xfrm>
              <a:off x="3983330" y="3332733"/>
              <a:ext cx="279718" cy="202662"/>
            </a:xfrm>
            <a:custGeom>
              <a:avLst/>
              <a:gdLst/>
              <a:ahLst/>
              <a:cxnLst/>
              <a:rect l="l" t="t" r="r" b="b"/>
              <a:pathLst>
                <a:path w="7764" h="4905" extrusionOk="0">
                  <a:moveTo>
                    <a:pt x="7748" y="0"/>
                  </a:moveTo>
                  <a:lnTo>
                    <a:pt x="3291" y="1189"/>
                  </a:lnTo>
                  <a:lnTo>
                    <a:pt x="0" y="3872"/>
                  </a:lnTo>
                  <a:lnTo>
                    <a:pt x="6130" y="4904"/>
                  </a:lnTo>
                  <a:lnTo>
                    <a:pt x="6875" y="4227"/>
                  </a:lnTo>
                  <a:lnTo>
                    <a:pt x="7764" y="374"/>
                  </a:lnTo>
                  <a:lnTo>
                    <a:pt x="77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29;p76">
              <a:extLst>
                <a:ext uri="{FF2B5EF4-FFF2-40B4-BE49-F238E27FC236}">
                  <a16:creationId xmlns:a16="http://schemas.microsoft.com/office/drawing/2014/main" id="{B86D2581-F50C-002E-5192-0800826B30D8}"/>
                </a:ext>
              </a:extLst>
            </p:cNvPr>
            <p:cNvSpPr/>
            <p:nvPr/>
          </p:nvSpPr>
          <p:spPr>
            <a:xfrm>
              <a:off x="3848731" y="3608852"/>
              <a:ext cx="399365" cy="202208"/>
            </a:xfrm>
            <a:custGeom>
              <a:avLst/>
              <a:gdLst/>
              <a:ahLst/>
              <a:cxnLst/>
              <a:rect l="l" t="t" r="r" b="b"/>
              <a:pathLst>
                <a:path w="11085" h="4894" extrusionOk="0">
                  <a:moveTo>
                    <a:pt x="288" y="1"/>
                  </a:moveTo>
                  <a:lnTo>
                    <a:pt x="80" y="172"/>
                  </a:lnTo>
                  <a:lnTo>
                    <a:pt x="0" y="4894"/>
                  </a:lnTo>
                  <a:lnTo>
                    <a:pt x="11084" y="4775"/>
                  </a:lnTo>
                  <a:lnTo>
                    <a:pt x="79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30;p76">
              <a:extLst>
                <a:ext uri="{FF2B5EF4-FFF2-40B4-BE49-F238E27FC236}">
                  <a16:creationId xmlns:a16="http://schemas.microsoft.com/office/drawing/2014/main" id="{A0F460B2-0B62-18CA-F12F-3FC1C9B234CB}"/>
                </a:ext>
              </a:extLst>
            </p:cNvPr>
            <p:cNvSpPr/>
            <p:nvPr/>
          </p:nvSpPr>
          <p:spPr>
            <a:xfrm>
              <a:off x="3824160" y="3700781"/>
              <a:ext cx="323671" cy="56274"/>
            </a:xfrm>
            <a:custGeom>
              <a:avLst/>
              <a:gdLst/>
              <a:ahLst/>
              <a:cxnLst/>
              <a:rect l="l" t="t" r="r" b="b"/>
              <a:pathLst>
                <a:path w="8984" h="1362" extrusionOk="0">
                  <a:moveTo>
                    <a:pt x="1" y="0"/>
                  </a:moveTo>
                  <a:lnTo>
                    <a:pt x="104" y="1361"/>
                  </a:lnTo>
                  <a:lnTo>
                    <a:pt x="8984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31;p76">
              <a:extLst>
                <a:ext uri="{FF2B5EF4-FFF2-40B4-BE49-F238E27FC236}">
                  <a16:creationId xmlns:a16="http://schemas.microsoft.com/office/drawing/2014/main" id="{CECD15E8-216C-EAD0-C6C0-2FB7DDBF6F4C}"/>
                </a:ext>
              </a:extLst>
            </p:cNvPr>
            <p:cNvSpPr/>
            <p:nvPr/>
          </p:nvSpPr>
          <p:spPr>
            <a:xfrm>
              <a:off x="3706638" y="2003701"/>
              <a:ext cx="946298" cy="22477"/>
            </a:xfrm>
            <a:custGeom>
              <a:avLst/>
              <a:gdLst/>
              <a:ahLst/>
              <a:cxnLst/>
              <a:rect l="l" t="t" r="r" b="b"/>
              <a:pathLst>
                <a:path w="26266" h="544" extrusionOk="0">
                  <a:moveTo>
                    <a:pt x="0" y="0"/>
                  </a:moveTo>
                  <a:lnTo>
                    <a:pt x="83" y="139"/>
                  </a:lnTo>
                  <a:lnTo>
                    <a:pt x="26042" y="543"/>
                  </a:lnTo>
                  <a:lnTo>
                    <a:pt x="2626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32;p76">
              <a:extLst>
                <a:ext uri="{FF2B5EF4-FFF2-40B4-BE49-F238E27FC236}">
                  <a16:creationId xmlns:a16="http://schemas.microsoft.com/office/drawing/2014/main" id="{E7C44866-F2C6-5745-62C8-E02927284277}"/>
                </a:ext>
              </a:extLst>
            </p:cNvPr>
            <p:cNvSpPr/>
            <p:nvPr/>
          </p:nvSpPr>
          <p:spPr>
            <a:xfrm>
              <a:off x="3664990" y="1925075"/>
              <a:ext cx="1045734" cy="59415"/>
            </a:xfrm>
            <a:custGeom>
              <a:avLst/>
              <a:gdLst/>
              <a:ahLst/>
              <a:cxnLst/>
              <a:rect l="l" t="t" r="r" b="b"/>
              <a:pathLst>
                <a:path w="29026" h="1438" extrusionOk="0">
                  <a:moveTo>
                    <a:pt x="1" y="1"/>
                  </a:moveTo>
                  <a:lnTo>
                    <a:pt x="84" y="138"/>
                  </a:lnTo>
                  <a:cubicBezTo>
                    <a:pt x="6543" y="407"/>
                    <a:pt x="21947" y="1116"/>
                    <a:pt x="28889" y="1437"/>
                  </a:cubicBezTo>
                  <a:lnTo>
                    <a:pt x="29025" y="1308"/>
                  </a:lnTo>
                  <a:cubicBezTo>
                    <a:pt x="21904" y="977"/>
                    <a:pt x="6423" y="26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33;p76">
              <a:extLst>
                <a:ext uri="{FF2B5EF4-FFF2-40B4-BE49-F238E27FC236}">
                  <a16:creationId xmlns:a16="http://schemas.microsoft.com/office/drawing/2014/main" id="{B202C792-9650-B6D0-55DA-46E15280996B}"/>
                </a:ext>
              </a:extLst>
            </p:cNvPr>
            <p:cNvSpPr/>
            <p:nvPr/>
          </p:nvSpPr>
          <p:spPr>
            <a:xfrm>
              <a:off x="3832086" y="2130543"/>
              <a:ext cx="718028" cy="162378"/>
            </a:xfrm>
            <a:custGeom>
              <a:avLst/>
              <a:gdLst/>
              <a:ahLst/>
              <a:cxnLst/>
              <a:rect l="l" t="t" r="r" b="b"/>
              <a:pathLst>
                <a:path w="19930" h="3930" extrusionOk="0">
                  <a:moveTo>
                    <a:pt x="19930" y="1"/>
                  </a:moveTo>
                  <a:lnTo>
                    <a:pt x="1" y="3803"/>
                  </a:lnTo>
                  <a:lnTo>
                    <a:pt x="62" y="3929"/>
                  </a:lnTo>
                  <a:lnTo>
                    <a:pt x="19874" y="148"/>
                  </a:lnTo>
                  <a:lnTo>
                    <a:pt x="199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34;p76">
              <a:extLst>
                <a:ext uri="{FF2B5EF4-FFF2-40B4-BE49-F238E27FC236}">
                  <a16:creationId xmlns:a16="http://schemas.microsoft.com/office/drawing/2014/main" id="{9C2F0E63-F87F-B38A-9D27-52F70BB967E8}"/>
                </a:ext>
              </a:extLst>
            </p:cNvPr>
            <p:cNvSpPr/>
            <p:nvPr/>
          </p:nvSpPr>
          <p:spPr>
            <a:xfrm>
              <a:off x="3781611" y="2120710"/>
              <a:ext cx="771601" cy="47143"/>
            </a:xfrm>
            <a:custGeom>
              <a:avLst/>
              <a:gdLst/>
              <a:ahLst/>
              <a:cxnLst/>
              <a:rect l="l" t="t" r="r" b="b"/>
              <a:pathLst>
                <a:path w="21417" h="1141" extrusionOk="0">
                  <a:moveTo>
                    <a:pt x="21417" y="0"/>
                  </a:moveTo>
                  <a:lnTo>
                    <a:pt x="0" y="1006"/>
                  </a:lnTo>
                  <a:lnTo>
                    <a:pt x="50" y="1140"/>
                  </a:lnTo>
                  <a:lnTo>
                    <a:pt x="21366" y="139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5;p76">
              <a:extLst>
                <a:ext uri="{FF2B5EF4-FFF2-40B4-BE49-F238E27FC236}">
                  <a16:creationId xmlns:a16="http://schemas.microsoft.com/office/drawing/2014/main" id="{50C7414B-B02D-62D2-5571-E9FD7739106E}"/>
                </a:ext>
              </a:extLst>
            </p:cNvPr>
            <p:cNvSpPr/>
            <p:nvPr/>
          </p:nvSpPr>
          <p:spPr>
            <a:xfrm>
              <a:off x="4064645" y="3412350"/>
              <a:ext cx="173256" cy="66149"/>
            </a:xfrm>
            <a:custGeom>
              <a:avLst/>
              <a:gdLst/>
              <a:ahLst/>
              <a:cxnLst/>
              <a:rect l="l" t="t" r="r" b="b"/>
              <a:pathLst>
                <a:path w="4809" h="1601" extrusionOk="0">
                  <a:moveTo>
                    <a:pt x="126" y="1"/>
                  </a:moveTo>
                  <a:lnTo>
                    <a:pt x="0" y="104"/>
                  </a:lnTo>
                  <a:lnTo>
                    <a:pt x="4779" y="1600"/>
                  </a:lnTo>
                  <a:lnTo>
                    <a:pt x="4808" y="146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36;p76">
              <a:extLst>
                <a:ext uri="{FF2B5EF4-FFF2-40B4-BE49-F238E27FC236}">
                  <a16:creationId xmlns:a16="http://schemas.microsoft.com/office/drawing/2014/main" id="{2CA43EEA-3D05-CF76-5AFE-0B3B427145A6}"/>
                </a:ext>
              </a:extLst>
            </p:cNvPr>
            <p:cNvSpPr/>
            <p:nvPr/>
          </p:nvSpPr>
          <p:spPr>
            <a:xfrm>
              <a:off x="4140555" y="3313768"/>
              <a:ext cx="122457" cy="33880"/>
            </a:xfrm>
            <a:custGeom>
              <a:avLst/>
              <a:gdLst/>
              <a:ahLst/>
              <a:cxnLst/>
              <a:rect l="l" t="t" r="r" b="b"/>
              <a:pathLst>
                <a:path w="3399" h="820" extrusionOk="0">
                  <a:moveTo>
                    <a:pt x="74" y="1"/>
                  </a:moveTo>
                  <a:lnTo>
                    <a:pt x="0" y="124"/>
                  </a:lnTo>
                  <a:lnTo>
                    <a:pt x="3398" y="819"/>
                  </a:lnTo>
                  <a:lnTo>
                    <a:pt x="3392" y="67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37;p76">
              <a:extLst>
                <a:ext uri="{FF2B5EF4-FFF2-40B4-BE49-F238E27FC236}">
                  <a16:creationId xmlns:a16="http://schemas.microsoft.com/office/drawing/2014/main" id="{388D4A99-2C88-A448-C4E6-1BABF3617815}"/>
                </a:ext>
              </a:extLst>
            </p:cNvPr>
            <p:cNvSpPr/>
            <p:nvPr/>
          </p:nvSpPr>
          <p:spPr>
            <a:xfrm>
              <a:off x="3851433" y="3621081"/>
              <a:ext cx="348962" cy="101393"/>
            </a:xfrm>
            <a:custGeom>
              <a:avLst/>
              <a:gdLst/>
              <a:ahLst/>
              <a:cxnLst/>
              <a:rect l="l" t="t" r="r" b="b"/>
              <a:pathLst>
                <a:path w="9686" h="2454" extrusionOk="0">
                  <a:moveTo>
                    <a:pt x="2" y="0"/>
                  </a:moveTo>
                  <a:lnTo>
                    <a:pt x="1" y="140"/>
                  </a:lnTo>
                  <a:lnTo>
                    <a:pt x="9685" y="2454"/>
                  </a:lnTo>
                  <a:lnTo>
                    <a:pt x="9576" y="228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38;p76">
              <a:extLst>
                <a:ext uri="{FF2B5EF4-FFF2-40B4-BE49-F238E27FC236}">
                  <a16:creationId xmlns:a16="http://schemas.microsoft.com/office/drawing/2014/main" id="{6656FC85-095C-6C7F-BE1E-80E5991C2F23}"/>
                </a:ext>
              </a:extLst>
            </p:cNvPr>
            <p:cNvSpPr/>
            <p:nvPr/>
          </p:nvSpPr>
          <p:spPr>
            <a:xfrm>
              <a:off x="4128017" y="3073430"/>
              <a:ext cx="125736" cy="13883"/>
            </a:xfrm>
            <a:custGeom>
              <a:avLst/>
              <a:gdLst/>
              <a:ahLst/>
              <a:cxnLst/>
              <a:rect l="l" t="t" r="r" b="b"/>
              <a:pathLst>
                <a:path w="3490" h="336" extrusionOk="0">
                  <a:moveTo>
                    <a:pt x="1" y="0"/>
                  </a:moveTo>
                  <a:lnTo>
                    <a:pt x="39" y="139"/>
                  </a:lnTo>
                  <a:lnTo>
                    <a:pt x="3489" y="336"/>
                  </a:lnTo>
                  <a:lnTo>
                    <a:pt x="3489" y="336"/>
                  </a:lnTo>
                  <a:lnTo>
                    <a:pt x="3485" y="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39;p76">
              <a:extLst>
                <a:ext uri="{FF2B5EF4-FFF2-40B4-BE49-F238E27FC236}">
                  <a16:creationId xmlns:a16="http://schemas.microsoft.com/office/drawing/2014/main" id="{D4352691-8BDF-4092-C1A3-3556A87F1168}"/>
                </a:ext>
              </a:extLst>
            </p:cNvPr>
            <p:cNvSpPr/>
            <p:nvPr/>
          </p:nvSpPr>
          <p:spPr>
            <a:xfrm>
              <a:off x="4164982" y="3221715"/>
              <a:ext cx="93960" cy="11445"/>
            </a:xfrm>
            <a:custGeom>
              <a:avLst/>
              <a:gdLst/>
              <a:ahLst/>
              <a:cxnLst/>
              <a:rect l="l" t="t" r="r" b="b"/>
              <a:pathLst>
                <a:path w="2608" h="277" extrusionOk="0">
                  <a:moveTo>
                    <a:pt x="1" y="0"/>
                  </a:moveTo>
                  <a:lnTo>
                    <a:pt x="41" y="139"/>
                  </a:lnTo>
                  <a:lnTo>
                    <a:pt x="2608" y="277"/>
                  </a:lnTo>
                  <a:lnTo>
                    <a:pt x="260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40;p76">
              <a:extLst>
                <a:ext uri="{FF2B5EF4-FFF2-40B4-BE49-F238E27FC236}">
                  <a16:creationId xmlns:a16="http://schemas.microsoft.com/office/drawing/2014/main" id="{CEACCD61-45A0-C741-8617-FD9F3E18F7D1}"/>
                </a:ext>
              </a:extLst>
            </p:cNvPr>
            <p:cNvSpPr/>
            <p:nvPr/>
          </p:nvSpPr>
          <p:spPr>
            <a:xfrm>
              <a:off x="3850064" y="3716192"/>
              <a:ext cx="275827" cy="15494"/>
            </a:xfrm>
            <a:custGeom>
              <a:avLst/>
              <a:gdLst/>
              <a:ahLst/>
              <a:cxnLst/>
              <a:rect l="l" t="t" r="r" b="b"/>
              <a:pathLst>
                <a:path w="7656" h="375" extrusionOk="0">
                  <a:moveTo>
                    <a:pt x="2" y="1"/>
                  </a:moveTo>
                  <a:lnTo>
                    <a:pt x="0" y="138"/>
                  </a:lnTo>
                  <a:lnTo>
                    <a:pt x="7651" y="375"/>
                  </a:lnTo>
                  <a:lnTo>
                    <a:pt x="7656" y="2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41;p76">
              <a:extLst>
                <a:ext uri="{FF2B5EF4-FFF2-40B4-BE49-F238E27FC236}">
                  <a16:creationId xmlns:a16="http://schemas.microsoft.com/office/drawing/2014/main" id="{0EB1F50B-6255-F85B-649F-FA19CCFB0409}"/>
                </a:ext>
              </a:extLst>
            </p:cNvPr>
            <p:cNvSpPr/>
            <p:nvPr/>
          </p:nvSpPr>
          <p:spPr>
            <a:xfrm>
              <a:off x="3963371" y="3507502"/>
              <a:ext cx="177976" cy="111640"/>
            </a:xfrm>
            <a:custGeom>
              <a:avLst/>
              <a:gdLst/>
              <a:ahLst/>
              <a:cxnLst/>
              <a:rect l="l" t="t" r="r" b="b"/>
              <a:pathLst>
                <a:path w="4940" h="2702" extrusionOk="0">
                  <a:moveTo>
                    <a:pt x="116" y="0"/>
                  </a:moveTo>
                  <a:lnTo>
                    <a:pt x="1" y="93"/>
                  </a:lnTo>
                  <a:lnTo>
                    <a:pt x="4940" y="2701"/>
                  </a:lnTo>
                  <a:lnTo>
                    <a:pt x="4786" y="246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42;p76">
              <a:extLst>
                <a:ext uri="{FF2B5EF4-FFF2-40B4-BE49-F238E27FC236}">
                  <a16:creationId xmlns:a16="http://schemas.microsoft.com/office/drawing/2014/main" id="{D95B4431-80EB-2686-5D1A-427C850F4A74}"/>
                </a:ext>
              </a:extLst>
            </p:cNvPr>
            <p:cNvSpPr/>
            <p:nvPr/>
          </p:nvSpPr>
          <p:spPr>
            <a:xfrm>
              <a:off x="4017845" y="3455567"/>
              <a:ext cx="215949" cy="43342"/>
            </a:xfrm>
            <a:custGeom>
              <a:avLst/>
              <a:gdLst/>
              <a:ahLst/>
              <a:cxnLst/>
              <a:rect l="l" t="t" r="r" b="b"/>
              <a:pathLst>
                <a:path w="5994" h="1049" extrusionOk="0">
                  <a:moveTo>
                    <a:pt x="142" y="1"/>
                  </a:moveTo>
                  <a:lnTo>
                    <a:pt x="1" y="118"/>
                  </a:lnTo>
                  <a:lnTo>
                    <a:pt x="5963" y="1048"/>
                  </a:lnTo>
                  <a:lnTo>
                    <a:pt x="5994" y="916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43;p76">
              <a:extLst>
                <a:ext uri="{FF2B5EF4-FFF2-40B4-BE49-F238E27FC236}">
                  <a16:creationId xmlns:a16="http://schemas.microsoft.com/office/drawing/2014/main" id="{3B1C36B7-AD75-5462-9BD1-8CB2643868E3}"/>
                </a:ext>
              </a:extLst>
            </p:cNvPr>
            <p:cNvSpPr/>
            <p:nvPr/>
          </p:nvSpPr>
          <p:spPr>
            <a:xfrm>
              <a:off x="3877193" y="2322087"/>
              <a:ext cx="612071" cy="78297"/>
            </a:xfrm>
            <a:custGeom>
              <a:avLst/>
              <a:gdLst/>
              <a:ahLst/>
              <a:cxnLst/>
              <a:rect l="l" t="t" r="r" b="b"/>
              <a:pathLst>
                <a:path w="16989" h="1895" extrusionOk="0">
                  <a:moveTo>
                    <a:pt x="16989" y="1"/>
                  </a:moveTo>
                  <a:lnTo>
                    <a:pt x="1" y="1765"/>
                  </a:lnTo>
                  <a:lnTo>
                    <a:pt x="64" y="1894"/>
                  </a:lnTo>
                  <a:lnTo>
                    <a:pt x="16936" y="142"/>
                  </a:lnTo>
                  <a:lnTo>
                    <a:pt x="169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44;p76">
              <a:extLst>
                <a:ext uri="{FF2B5EF4-FFF2-40B4-BE49-F238E27FC236}">
                  <a16:creationId xmlns:a16="http://schemas.microsoft.com/office/drawing/2014/main" id="{D9B99CB6-B92A-CCF6-35B1-64631A898201}"/>
                </a:ext>
              </a:extLst>
            </p:cNvPr>
            <p:cNvSpPr/>
            <p:nvPr/>
          </p:nvSpPr>
          <p:spPr>
            <a:xfrm>
              <a:off x="3980844" y="2634317"/>
              <a:ext cx="409272" cy="12767"/>
            </a:xfrm>
            <a:custGeom>
              <a:avLst/>
              <a:gdLst/>
              <a:ahLst/>
              <a:cxnLst/>
              <a:rect l="l" t="t" r="r" b="b"/>
              <a:pathLst>
                <a:path w="11360" h="309" extrusionOk="0">
                  <a:moveTo>
                    <a:pt x="11360" y="1"/>
                  </a:moveTo>
                  <a:lnTo>
                    <a:pt x="0" y="173"/>
                  </a:lnTo>
                  <a:lnTo>
                    <a:pt x="66" y="309"/>
                  </a:lnTo>
                  <a:lnTo>
                    <a:pt x="11309" y="138"/>
                  </a:lnTo>
                  <a:lnTo>
                    <a:pt x="11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45;p76">
              <a:extLst>
                <a:ext uri="{FF2B5EF4-FFF2-40B4-BE49-F238E27FC236}">
                  <a16:creationId xmlns:a16="http://schemas.microsoft.com/office/drawing/2014/main" id="{F8D72DDD-FE76-0BF0-3612-EB137E8422E5}"/>
                </a:ext>
              </a:extLst>
            </p:cNvPr>
            <p:cNvSpPr/>
            <p:nvPr/>
          </p:nvSpPr>
          <p:spPr>
            <a:xfrm>
              <a:off x="3929757" y="2372700"/>
              <a:ext cx="543439" cy="152420"/>
            </a:xfrm>
            <a:custGeom>
              <a:avLst/>
              <a:gdLst/>
              <a:ahLst/>
              <a:cxnLst/>
              <a:rect l="l" t="t" r="r" b="b"/>
              <a:pathLst>
                <a:path w="15084" h="3689" extrusionOk="0">
                  <a:moveTo>
                    <a:pt x="15084" y="0"/>
                  </a:moveTo>
                  <a:lnTo>
                    <a:pt x="0" y="3564"/>
                  </a:lnTo>
                  <a:lnTo>
                    <a:pt x="62" y="3689"/>
                  </a:lnTo>
                  <a:lnTo>
                    <a:pt x="15028" y="152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46;p76">
              <a:extLst>
                <a:ext uri="{FF2B5EF4-FFF2-40B4-BE49-F238E27FC236}">
                  <a16:creationId xmlns:a16="http://schemas.microsoft.com/office/drawing/2014/main" id="{16C112AA-FF48-4190-FAEC-423CAEE719D0}"/>
                </a:ext>
              </a:extLst>
            </p:cNvPr>
            <p:cNvSpPr/>
            <p:nvPr/>
          </p:nvSpPr>
          <p:spPr>
            <a:xfrm>
              <a:off x="3865736" y="2275812"/>
              <a:ext cx="638227" cy="97179"/>
            </a:xfrm>
            <a:custGeom>
              <a:avLst/>
              <a:gdLst/>
              <a:ahLst/>
              <a:cxnLst/>
              <a:rect l="l" t="t" r="r" b="b"/>
              <a:pathLst>
                <a:path w="17715" h="2352" extrusionOk="0">
                  <a:moveTo>
                    <a:pt x="17714" y="1"/>
                  </a:moveTo>
                  <a:lnTo>
                    <a:pt x="0" y="2222"/>
                  </a:lnTo>
                  <a:lnTo>
                    <a:pt x="62" y="2351"/>
                  </a:lnTo>
                  <a:lnTo>
                    <a:pt x="17662" y="144"/>
                  </a:lnTo>
                  <a:lnTo>
                    <a:pt x="17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47;p76">
              <a:extLst>
                <a:ext uri="{FF2B5EF4-FFF2-40B4-BE49-F238E27FC236}">
                  <a16:creationId xmlns:a16="http://schemas.microsoft.com/office/drawing/2014/main" id="{060E8395-96DF-ABAF-DFB2-3EF4574F57D5}"/>
                </a:ext>
              </a:extLst>
            </p:cNvPr>
            <p:cNvSpPr/>
            <p:nvPr/>
          </p:nvSpPr>
          <p:spPr>
            <a:xfrm>
              <a:off x="4091269" y="2911427"/>
              <a:ext cx="202871" cy="10412"/>
            </a:xfrm>
            <a:custGeom>
              <a:avLst/>
              <a:gdLst/>
              <a:ahLst/>
              <a:cxnLst/>
              <a:rect l="l" t="t" r="r" b="b"/>
              <a:pathLst>
                <a:path w="5631" h="252" extrusionOk="0">
                  <a:moveTo>
                    <a:pt x="1" y="1"/>
                  </a:moveTo>
                  <a:lnTo>
                    <a:pt x="32" y="137"/>
                  </a:lnTo>
                  <a:lnTo>
                    <a:pt x="5546" y="251"/>
                  </a:lnTo>
                  <a:lnTo>
                    <a:pt x="5631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48;p76">
              <a:extLst>
                <a:ext uri="{FF2B5EF4-FFF2-40B4-BE49-F238E27FC236}">
                  <a16:creationId xmlns:a16="http://schemas.microsoft.com/office/drawing/2014/main" id="{861BFB66-EEC3-4FD2-2739-B445D0B1F0D8}"/>
                </a:ext>
              </a:extLst>
            </p:cNvPr>
            <p:cNvSpPr/>
            <p:nvPr/>
          </p:nvSpPr>
          <p:spPr>
            <a:xfrm>
              <a:off x="3998642" y="2663817"/>
              <a:ext cx="382108" cy="25452"/>
            </a:xfrm>
            <a:custGeom>
              <a:avLst/>
              <a:gdLst/>
              <a:ahLst/>
              <a:cxnLst/>
              <a:rect l="l" t="t" r="r" b="b"/>
              <a:pathLst>
                <a:path w="10606" h="616" extrusionOk="0">
                  <a:moveTo>
                    <a:pt x="10606" y="1"/>
                  </a:moveTo>
                  <a:lnTo>
                    <a:pt x="0" y="484"/>
                  </a:lnTo>
                  <a:lnTo>
                    <a:pt x="65" y="616"/>
                  </a:lnTo>
                  <a:lnTo>
                    <a:pt x="10555" y="139"/>
                  </a:lnTo>
                  <a:lnTo>
                    <a:pt x="10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49;p76">
              <a:extLst>
                <a:ext uri="{FF2B5EF4-FFF2-40B4-BE49-F238E27FC236}">
                  <a16:creationId xmlns:a16="http://schemas.microsoft.com/office/drawing/2014/main" id="{D5192A89-C209-2DEC-B0B9-23E1A12B5118}"/>
                </a:ext>
              </a:extLst>
            </p:cNvPr>
            <p:cNvSpPr/>
            <p:nvPr/>
          </p:nvSpPr>
          <p:spPr>
            <a:xfrm>
              <a:off x="4027824" y="2753185"/>
              <a:ext cx="324572" cy="5619"/>
            </a:xfrm>
            <a:custGeom>
              <a:avLst/>
              <a:gdLst/>
              <a:ahLst/>
              <a:cxnLst/>
              <a:rect l="l" t="t" r="r" b="b"/>
              <a:pathLst>
                <a:path w="9009" h="136" extrusionOk="0">
                  <a:moveTo>
                    <a:pt x="1" y="0"/>
                  </a:moveTo>
                  <a:lnTo>
                    <a:pt x="67" y="136"/>
                  </a:lnTo>
                  <a:lnTo>
                    <a:pt x="8959" y="136"/>
                  </a:lnTo>
                  <a:lnTo>
                    <a:pt x="9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50;p76">
              <a:extLst>
                <a:ext uri="{FF2B5EF4-FFF2-40B4-BE49-F238E27FC236}">
                  <a16:creationId xmlns:a16="http://schemas.microsoft.com/office/drawing/2014/main" id="{483DF0DD-33AB-5CB5-8DCE-FCF11A4F4D0A}"/>
                </a:ext>
              </a:extLst>
            </p:cNvPr>
            <p:cNvSpPr/>
            <p:nvPr/>
          </p:nvSpPr>
          <p:spPr>
            <a:xfrm>
              <a:off x="4068175" y="2657578"/>
              <a:ext cx="775384" cy="508990"/>
            </a:xfrm>
            <a:custGeom>
              <a:avLst/>
              <a:gdLst/>
              <a:ahLst/>
              <a:cxnLst/>
              <a:rect l="l" t="t" r="r" b="b"/>
              <a:pathLst>
                <a:path w="21522" h="12319" extrusionOk="0">
                  <a:moveTo>
                    <a:pt x="15721" y="1"/>
                  </a:moveTo>
                  <a:lnTo>
                    <a:pt x="0" y="7794"/>
                  </a:lnTo>
                  <a:lnTo>
                    <a:pt x="134" y="8103"/>
                  </a:lnTo>
                  <a:lnTo>
                    <a:pt x="15775" y="12319"/>
                  </a:lnTo>
                  <a:lnTo>
                    <a:pt x="16190" y="11517"/>
                  </a:lnTo>
                  <a:lnTo>
                    <a:pt x="14827" y="10333"/>
                  </a:lnTo>
                  <a:lnTo>
                    <a:pt x="15390" y="9562"/>
                  </a:lnTo>
                  <a:lnTo>
                    <a:pt x="14678" y="8732"/>
                  </a:lnTo>
                  <a:lnTo>
                    <a:pt x="15596" y="8229"/>
                  </a:lnTo>
                  <a:lnTo>
                    <a:pt x="20457" y="11341"/>
                  </a:lnTo>
                  <a:lnTo>
                    <a:pt x="21522" y="3556"/>
                  </a:lnTo>
                  <a:lnTo>
                    <a:pt x="157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51;p76">
              <a:extLst>
                <a:ext uri="{FF2B5EF4-FFF2-40B4-BE49-F238E27FC236}">
                  <a16:creationId xmlns:a16="http://schemas.microsoft.com/office/drawing/2014/main" id="{802D9CBA-A993-A6B6-0F38-C65EBB364E38}"/>
                </a:ext>
              </a:extLst>
            </p:cNvPr>
            <p:cNvSpPr/>
            <p:nvPr/>
          </p:nvSpPr>
          <p:spPr>
            <a:xfrm>
              <a:off x="4073003" y="2678897"/>
              <a:ext cx="750597" cy="504528"/>
            </a:xfrm>
            <a:custGeom>
              <a:avLst/>
              <a:gdLst/>
              <a:ahLst/>
              <a:cxnLst/>
              <a:rect l="l" t="t" r="r" b="b"/>
              <a:pathLst>
                <a:path w="20834" h="12211" extrusionOk="0">
                  <a:moveTo>
                    <a:pt x="15707" y="0"/>
                  </a:moveTo>
                  <a:lnTo>
                    <a:pt x="0" y="7587"/>
                  </a:lnTo>
                  <a:lnTo>
                    <a:pt x="16151" y="12211"/>
                  </a:lnTo>
                  <a:lnTo>
                    <a:pt x="16567" y="11411"/>
                  </a:lnTo>
                  <a:lnTo>
                    <a:pt x="15202" y="10225"/>
                  </a:lnTo>
                  <a:lnTo>
                    <a:pt x="15765" y="9454"/>
                  </a:lnTo>
                  <a:lnTo>
                    <a:pt x="15055" y="8625"/>
                  </a:lnTo>
                  <a:lnTo>
                    <a:pt x="15973" y="8120"/>
                  </a:lnTo>
                  <a:lnTo>
                    <a:pt x="20834" y="11232"/>
                  </a:lnTo>
                  <a:lnTo>
                    <a:pt x="20360" y="2580"/>
                  </a:lnTo>
                  <a:lnTo>
                    <a:pt x="1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52;p76">
              <a:extLst>
                <a:ext uri="{FF2B5EF4-FFF2-40B4-BE49-F238E27FC236}">
                  <a16:creationId xmlns:a16="http://schemas.microsoft.com/office/drawing/2014/main" id="{BE588666-241E-C827-8CF4-72227BF07FBC}"/>
                </a:ext>
              </a:extLst>
            </p:cNvPr>
            <p:cNvSpPr/>
            <p:nvPr/>
          </p:nvSpPr>
          <p:spPr>
            <a:xfrm>
              <a:off x="4712962" y="3143379"/>
              <a:ext cx="49250" cy="40863"/>
            </a:xfrm>
            <a:custGeom>
              <a:avLst/>
              <a:gdLst/>
              <a:ahLst/>
              <a:cxnLst/>
              <a:rect l="l" t="t" r="r" b="b"/>
              <a:pathLst>
                <a:path w="1367" h="989" extrusionOk="0">
                  <a:moveTo>
                    <a:pt x="1350" y="1"/>
                  </a:moveTo>
                  <a:lnTo>
                    <a:pt x="1" y="113"/>
                  </a:lnTo>
                  <a:lnTo>
                    <a:pt x="145" y="989"/>
                  </a:lnTo>
                  <a:lnTo>
                    <a:pt x="1366" y="792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53;p76">
              <a:extLst>
                <a:ext uri="{FF2B5EF4-FFF2-40B4-BE49-F238E27FC236}">
                  <a16:creationId xmlns:a16="http://schemas.microsoft.com/office/drawing/2014/main" id="{904A22C6-BBA4-E926-B6CA-DD49EE5B3F9F}"/>
                </a:ext>
              </a:extLst>
            </p:cNvPr>
            <p:cNvSpPr/>
            <p:nvPr/>
          </p:nvSpPr>
          <p:spPr>
            <a:xfrm>
              <a:off x="4647860" y="3055168"/>
              <a:ext cx="73676" cy="85734"/>
            </a:xfrm>
            <a:custGeom>
              <a:avLst/>
              <a:gdLst/>
              <a:ahLst/>
              <a:cxnLst/>
              <a:rect l="l" t="t" r="r" b="b"/>
              <a:pathLst>
                <a:path w="2045" h="2075" extrusionOk="0">
                  <a:moveTo>
                    <a:pt x="889" y="1"/>
                  </a:moveTo>
                  <a:lnTo>
                    <a:pt x="0" y="830"/>
                  </a:lnTo>
                  <a:lnTo>
                    <a:pt x="1155" y="2074"/>
                  </a:lnTo>
                  <a:lnTo>
                    <a:pt x="2044" y="1453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54;p76">
              <a:extLst>
                <a:ext uri="{FF2B5EF4-FFF2-40B4-BE49-F238E27FC236}">
                  <a16:creationId xmlns:a16="http://schemas.microsoft.com/office/drawing/2014/main" id="{06E3F378-0AB1-8E2C-B493-2D6BDFA18979}"/>
                </a:ext>
              </a:extLst>
            </p:cNvPr>
            <p:cNvSpPr/>
            <p:nvPr/>
          </p:nvSpPr>
          <p:spPr>
            <a:xfrm>
              <a:off x="4426326" y="3225681"/>
              <a:ext cx="163421" cy="95567"/>
            </a:xfrm>
            <a:custGeom>
              <a:avLst/>
              <a:gdLst/>
              <a:ahLst/>
              <a:cxnLst/>
              <a:rect l="l" t="t" r="r" b="b"/>
              <a:pathLst>
                <a:path w="4536" h="2313" extrusionOk="0">
                  <a:moveTo>
                    <a:pt x="445" y="1"/>
                  </a:moveTo>
                  <a:lnTo>
                    <a:pt x="1" y="1216"/>
                  </a:lnTo>
                  <a:lnTo>
                    <a:pt x="4120" y="2313"/>
                  </a:lnTo>
                  <a:lnTo>
                    <a:pt x="4536" y="139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55;p76">
              <a:extLst>
                <a:ext uri="{FF2B5EF4-FFF2-40B4-BE49-F238E27FC236}">
                  <a16:creationId xmlns:a16="http://schemas.microsoft.com/office/drawing/2014/main" id="{7588D989-8A5F-E3DC-1D33-65E277FAA239}"/>
                </a:ext>
              </a:extLst>
            </p:cNvPr>
            <p:cNvSpPr/>
            <p:nvPr/>
          </p:nvSpPr>
          <p:spPr>
            <a:xfrm>
              <a:off x="4078587" y="3128009"/>
              <a:ext cx="148685" cy="91642"/>
            </a:xfrm>
            <a:custGeom>
              <a:avLst/>
              <a:gdLst/>
              <a:ahLst/>
              <a:cxnLst/>
              <a:rect l="l" t="t" r="r" b="b"/>
              <a:pathLst>
                <a:path w="4127" h="2218" extrusionOk="0">
                  <a:moveTo>
                    <a:pt x="542" y="1"/>
                  </a:moveTo>
                  <a:lnTo>
                    <a:pt x="1" y="1153"/>
                  </a:lnTo>
                  <a:lnTo>
                    <a:pt x="3769" y="2217"/>
                  </a:lnTo>
                  <a:lnTo>
                    <a:pt x="4126" y="115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56;p76">
              <a:extLst>
                <a:ext uri="{FF2B5EF4-FFF2-40B4-BE49-F238E27FC236}">
                  <a16:creationId xmlns:a16="http://schemas.microsoft.com/office/drawing/2014/main" id="{0DB22FB4-8E58-86CB-1D7A-5E6F1A087EE7}"/>
                </a:ext>
              </a:extLst>
            </p:cNvPr>
            <p:cNvSpPr/>
            <p:nvPr/>
          </p:nvSpPr>
          <p:spPr>
            <a:xfrm>
              <a:off x="4080353" y="3121026"/>
              <a:ext cx="143462" cy="91560"/>
            </a:xfrm>
            <a:custGeom>
              <a:avLst/>
              <a:gdLst/>
              <a:ahLst/>
              <a:cxnLst/>
              <a:rect l="l" t="t" r="r" b="b"/>
              <a:pathLst>
                <a:path w="3982" h="2216" extrusionOk="0">
                  <a:moveTo>
                    <a:pt x="392" y="1"/>
                  </a:moveTo>
                  <a:lnTo>
                    <a:pt x="1" y="1226"/>
                  </a:lnTo>
                  <a:lnTo>
                    <a:pt x="3617" y="2216"/>
                  </a:lnTo>
                  <a:lnTo>
                    <a:pt x="3982" y="1286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57;p76">
              <a:extLst>
                <a:ext uri="{FF2B5EF4-FFF2-40B4-BE49-F238E27FC236}">
                  <a16:creationId xmlns:a16="http://schemas.microsoft.com/office/drawing/2014/main" id="{593EA939-FF0D-6207-3925-729FB2EC7DD3}"/>
                </a:ext>
              </a:extLst>
            </p:cNvPr>
            <p:cNvSpPr/>
            <p:nvPr/>
          </p:nvSpPr>
          <p:spPr>
            <a:xfrm>
              <a:off x="4123370" y="3037402"/>
              <a:ext cx="122349" cy="77057"/>
            </a:xfrm>
            <a:custGeom>
              <a:avLst/>
              <a:gdLst/>
              <a:ahLst/>
              <a:cxnLst/>
              <a:rect l="l" t="t" r="r" b="b"/>
              <a:pathLst>
                <a:path w="3396" h="1865" extrusionOk="0">
                  <a:moveTo>
                    <a:pt x="3351" y="0"/>
                  </a:moveTo>
                  <a:lnTo>
                    <a:pt x="1" y="534"/>
                  </a:lnTo>
                  <a:lnTo>
                    <a:pt x="133" y="1865"/>
                  </a:lnTo>
                  <a:lnTo>
                    <a:pt x="3395" y="1043"/>
                  </a:lnTo>
                  <a:lnTo>
                    <a:pt x="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58;p76">
              <a:extLst>
                <a:ext uri="{FF2B5EF4-FFF2-40B4-BE49-F238E27FC236}">
                  <a16:creationId xmlns:a16="http://schemas.microsoft.com/office/drawing/2014/main" id="{A480C4B6-0A08-D36A-7A22-F42F8E542787}"/>
                </a:ext>
              </a:extLst>
            </p:cNvPr>
            <p:cNvSpPr/>
            <p:nvPr/>
          </p:nvSpPr>
          <p:spPr>
            <a:xfrm>
              <a:off x="3996336" y="2872548"/>
              <a:ext cx="139535" cy="70116"/>
            </a:xfrm>
            <a:custGeom>
              <a:avLst/>
              <a:gdLst/>
              <a:ahLst/>
              <a:cxnLst/>
              <a:rect l="l" t="t" r="r" b="b"/>
              <a:pathLst>
                <a:path w="3873" h="1697" extrusionOk="0">
                  <a:moveTo>
                    <a:pt x="3791" y="0"/>
                  </a:moveTo>
                  <a:lnTo>
                    <a:pt x="1" y="423"/>
                  </a:lnTo>
                  <a:lnTo>
                    <a:pt x="189" y="1697"/>
                  </a:lnTo>
                  <a:lnTo>
                    <a:pt x="3873" y="995"/>
                  </a:lnTo>
                  <a:lnTo>
                    <a:pt x="3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59;p76">
              <a:extLst>
                <a:ext uri="{FF2B5EF4-FFF2-40B4-BE49-F238E27FC236}">
                  <a16:creationId xmlns:a16="http://schemas.microsoft.com/office/drawing/2014/main" id="{507ADD0F-98E8-8F67-8AB4-DD30645E1BB3}"/>
                </a:ext>
              </a:extLst>
            </p:cNvPr>
            <p:cNvSpPr/>
            <p:nvPr/>
          </p:nvSpPr>
          <p:spPr>
            <a:xfrm>
              <a:off x="4207170" y="3422927"/>
              <a:ext cx="261488" cy="88048"/>
            </a:xfrm>
            <a:custGeom>
              <a:avLst/>
              <a:gdLst/>
              <a:ahLst/>
              <a:cxnLst/>
              <a:rect l="l" t="t" r="r" b="b"/>
              <a:pathLst>
                <a:path w="7258" h="2131" extrusionOk="0">
                  <a:moveTo>
                    <a:pt x="0" y="0"/>
                  </a:moveTo>
                  <a:lnTo>
                    <a:pt x="425" y="2130"/>
                  </a:lnTo>
                  <a:lnTo>
                    <a:pt x="7258" y="1314"/>
                  </a:lnTo>
                  <a:lnTo>
                    <a:pt x="7179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60;p76">
              <a:extLst>
                <a:ext uri="{FF2B5EF4-FFF2-40B4-BE49-F238E27FC236}">
                  <a16:creationId xmlns:a16="http://schemas.microsoft.com/office/drawing/2014/main" id="{93C4C61C-CF2C-B6E0-53A4-FB164A5911A9}"/>
                </a:ext>
              </a:extLst>
            </p:cNvPr>
            <p:cNvSpPr/>
            <p:nvPr/>
          </p:nvSpPr>
          <p:spPr>
            <a:xfrm>
              <a:off x="4053764" y="3583690"/>
              <a:ext cx="284725" cy="202910"/>
            </a:xfrm>
            <a:custGeom>
              <a:avLst/>
              <a:gdLst/>
              <a:ahLst/>
              <a:cxnLst/>
              <a:rect l="l" t="t" r="r" b="b"/>
              <a:pathLst>
                <a:path w="7903" h="4911" extrusionOk="0">
                  <a:moveTo>
                    <a:pt x="7412" y="1"/>
                  </a:moveTo>
                  <a:lnTo>
                    <a:pt x="1" y="3109"/>
                  </a:lnTo>
                  <a:lnTo>
                    <a:pt x="1186" y="4911"/>
                  </a:lnTo>
                  <a:lnTo>
                    <a:pt x="7902" y="1051"/>
                  </a:lnTo>
                  <a:lnTo>
                    <a:pt x="7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61;p76">
              <a:extLst>
                <a:ext uri="{FF2B5EF4-FFF2-40B4-BE49-F238E27FC236}">
                  <a16:creationId xmlns:a16="http://schemas.microsoft.com/office/drawing/2014/main" id="{125D8FB3-E16E-5FD3-FB6B-7AEBAE7D01B5}"/>
                </a:ext>
              </a:extLst>
            </p:cNvPr>
            <p:cNvSpPr/>
            <p:nvPr/>
          </p:nvSpPr>
          <p:spPr>
            <a:xfrm>
              <a:off x="4494022" y="3312653"/>
              <a:ext cx="282996" cy="176591"/>
            </a:xfrm>
            <a:custGeom>
              <a:avLst/>
              <a:gdLst/>
              <a:ahLst/>
              <a:cxnLst/>
              <a:rect l="l" t="t" r="r" b="b"/>
              <a:pathLst>
                <a:path w="7855" h="4274" extrusionOk="0">
                  <a:moveTo>
                    <a:pt x="478" y="0"/>
                  </a:moveTo>
                  <a:lnTo>
                    <a:pt x="0" y="2103"/>
                  </a:lnTo>
                  <a:lnTo>
                    <a:pt x="7436" y="4273"/>
                  </a:lnTo>
                  <a:lnTo>
                    <a:pt x="7854" y="3192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62;p76">
              <a:extLst>
                <a:ext uri="{FF2B5EF4-FFF2-40B4-BE49-F238E27FC236}">
                  <a16:creationId xmlns:a16="http://schemas.microsoft.com/office/drawing/2014/main" id="{F437197B-703F-8961-B58B-0208A59C49C9}"/>
                </a:ext>
              </a:extLst>
            </p:cNvPr>
            <p:cNvSpPr/>
            <p:nvPr/>
          </p:nvSpPr>
          <p:spPr>
            <a:xfrm>
              <a:off x="4163216" y="3249976"/>
              <a:ext cx="284978" cy="106186"/>
            </a:xfrm>
            <a:custGeom>
              <a:avLst/>
              <a:gdLst/>
              <a:ahLst/>
              <a:cxnLst/>
              <a:rect l="l" t="t" r="r" b="b"/>
              <a:pathLst>
                <a:path w="7910" h="2570" extrusionOk="0">
                  <a:moveTo>
                    <a:pt x="0" y="1"/>
                  </a:moveTo>
                  <a:lnTo>
                    <a:pt x="16" y="2159"/>
                  </a:lnTo>
                  <a:lnTo>
                    <a:pt x="7752" y="2569"/>
                  </a:lnTo>
                  <a:lnTo>
                    <a:pt x="7910" y="1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63;p76">
              <a:extLst>
                <a:ext uri="{FF2B5EF4-FFF2-40B4-BE49-F238E27FC236}">
                  <a16:creationId xmlns:a16="http://schemas.microsoft.com/office/drawing/2014/main" id="{9C83DE44-7F84-1D1F-4854-6E72E980C915}"/>
                </a:ext>
              </a:extLst>
            </p:cNvPr>
            <p:cNvSpPr/>
            <p:nvPr/>
          </p:nvSpPr>
          <p:spPr>
            <a:xfrm>
              <a:off x="4184293" y="3181638"/>
              <a:ext cx="1115087" cy="615507"/>
            </a:xfrm>
            <a:custGeom>
              <a:avLst/>
              <a:gdLst/>
              <a:ahLst/>
              <a:cxnLst/>
              <a:rect l="l" t="t" r="r" b="b"/>
              <a:pathLst>
                <a:path w="30951" h="14897" extrusionOk="0">
                  <a:moveTo>
                    <a:pt x="17666" y="1"/>
                  </a:moveTo>
                  <a:lnTo>
                    <a:pt x="11972" y="673"/>
                  </a:lnTo>
                  <a:lnTo>
                    <a:pt x="11923" y="2490"/>
                  </a:lnTo>
                  <a:lnTo>
                    <a:pt x="16790" y="3240"/>
                  </a:lnTo>
                  <a:lnTo>
                    <a:pt x="16351" y="4268"/>
                  </a:lnTo>
                  <a:lnTo>
                    <a:pt x="14551" y="4346"/>
                  </a:lnTo>
                  <a:lnTo>
                    <a:pt x="13919" y="6125"/>
                  </a:lnTo>
                  <a:lnTo>
                    <a:pt x="5548" y="5137"/>
                  </a:lnTo>
                  <a:lnTo>
                    <a:pt x="5499" y="7152"/>
                  </a:lnTo>
                  <a:lnTo>
                    <a:pt x="10951" y="7311"/>
                  </a:lnTo>
                  <a:lnTo>
                    <a:pt x="11047" y="8615"/>
                  </a:lnTo>
                  <a:lnTo>
                    <a:pt x="2629" y="7983"/>
                  </a:lnTo>
                  <a:lnTo>
                    <a:pt x="2532" y="9998"/>
                  </a:lnTo>
                  <a:lnTo>
                    <a:pt x="7982" y="10235"/>
                  </a:lnTo>
                  <a:lnTo>
                    <a:pt x="7836" y="11816"/>
                  </a:lnTo>
                  <a:lnTo>
                    <a:pt x="0" y="11973"/>
                  </a:lnTo>
                  <a:lnTo>
                    <a:pt x="535" y="14819"/>
                  </a:lnTo>
                  <a:lnTo>
                    <a:pt x="26863" y="14897"/>
                  </a:lnTo>
                  <a:lnTo>
                    <a:pt x="30950" y="5651"/>
                  </a:lnTo>
                  <a:lnTo>
                    <a:pt x="17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64;p76">
              <a:extLst>
                <a:ext uri="{FF2B5EF4-FFF2-40B4-BE49-F238E27FC236}">
                  <a16:creationId xmlns:a16="http://schemas.microsoft.com/office/drawing/2014/main" id="{8087A0AC-32B8-1776-807A-D900F82BA1BA}"/>
                </a:ext>
              </a:extLst>
            </p:cNvPr>
            <p:cNvSpPr/>
            <p:nvPr/>
          </p:nvSpPr>
          <p:spPr>
            <a:xfrm>
              <a:off x="5090244" y="3651077"/>
              <a:ext cx="266387" cy="142835"/>
            </a:xfrm>
            <a:custGeom>
              <a:avLst/>
              <a:gdLst/>
              <a:ahLst/>
              <a:cxnLst/>
              <a:rect l="l" t="t" r="r" b="b"/>
              <a:pathLst>
                <a:path w="7394" h="3457" extrusionOk="0">
                  <a:moveTo>
                    <a:pt x="1274" y="0"/>
                  </a:moveTo>
                  <a:lnTo>
                    <a:pt x="1" y="3397"/>
                  </a:lnTo>
                  <a:lnTo>
                    <a:pt x="7115" y="3457"/>
                  </a:lnTo>
                  <a:lnTo>
                    <a:pt x="7393" y="19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65;p76">
              <a:extLst>
                <a:ext uri="{FF2B5EF4-FFF2-40B4-BE49-F238E27FC236}">
                  <a16:creationId xmlns:a16="http://schemas.microsoft.com/office/drawing/2014/main" id="{E8544E5A-EE47-D316-BAAA-23BA81A5AD23}"/>
                </a:ext>
              </a:extLst>
            </p:cNvPr>
            <p:cNvSpPr/>
            <p:nvPr/>
          </p:nvSpPr>
          <p:spPr>
            <a:xfrm>
              <a:off x="4689364" y="3651077"/>
              <a:ext cx="386107" cy="142835"/>
            </a:xfrm>
            <a:custGeom>
              <a:avLst/>
              <a:gdLst/>
              <a:ahLst/>
              <a:cxnLst/>
              <a:rect l="l" t="t" r="r" b="b"/>
              <a:pathLst>
                <a:path w="10717" h="3457" extrusionOk="0">
                  <a:moveTo>
                    <a:pt x="1848" y="0"/>
                  </a:moveTo>
                  <a:lnTo>
                    <a:pt x="0" y="3397"/>
                  </a:lnTo>
                  <a:lnTo>
                    <a:pt x="10314" y="3457"/>
                  </a:lnTo>
                  <a:lnTo>
                    <a:pt x="10717" y="1974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66;p76">
              <a:extLst>
                <a:ext uri="{FF2B5EF4-FFF2-40B4-BE49-F238E27FC236}">
                  <a16:creationId xmlns:a16="http://schemas.microsoft.com/office/drawing/2014/main" id="{8520AD07-0EA9-0C3F-652F-F435AA278624}"/>
                </a:ext>
              </a:extLst>
            </p:cNvPr>
            <p:cNvSpPr/>
            <p:nvPr/>
          </p:nvSpPr>
          <p:spPr>
            <a:xfrm>
              <a:off x="4711413" y="3656738"/>
              <a:ext cx="386143" cy="137174"/>
            </a:xfrm>
            <a:custGeom>
              <a:avLst/>
              <a:gdLst/>
              <a:ahLst/>
              <a:cxnLst/>
              <a:rect l="l" t="t" r="r" b="b"/>
              <a:pathLst>
                <a:path w="10718" h="3320" extrusionOk="0">
                  <a:moveTo>
                    <a:pt x="1720" y="0"/>
                  </a:moveTo>
                  <a:lnTo>
                    <a:pt x="0" y="3260"/>
                  </a:lnTo>
                  <a:lnTo>
                    <a:pt x="10314" y="3320"/>
                  </a:lnTo>
                  <a:lnTo>
                    <a:pt x="10717" y="1837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67;p76">
              <a:extLst>
                <a:ext uri="{FF2B5EF4-FFF2-40B4-BE49-F238E27FC236}">
                  <a16:creationId xmlns:a16="http://schemas.microsoft.com/office/drawing/2014/main" id="{013BEDDD-DCC5-6D69-085C-CE818201F7CE}"/>
                </a:ext>
              </a:extLst>
            </p:cNvPr>
            <p:cNvSpPr/>
            <p:nvPr/>
          </p:nvSpPr>
          <p:spPr>
            <a:xfrm>
              <a:off x="5112869" y="3353061"/>
              <a:ext cx="317510" cy="443337"/>
            </a:xfrm>
            <a:custGeom>
              <a:avLst/>
              <a:gdLst/>
              <a:ahLst/>
              <a:cxnLst/>
              <a:rect l="l" t="t" r="r" b="b"/>
              <a:pathLst>
                <a:path w="8813" h="10730" extrusionOk="0">
                  <a:moveTo>
                    <a:pt x="3478" y="1"/>
                  </a:moveTo>
                  <a:cubicBezTo>
                    <a:pt x="3478" y="1"/>
                    <a:pt x="0" y="10471"/>
                    <a:pt x="0" y="10630"/>
                  </a:cubicBezTo>
                  <a:lnTo>
                    <a:pt x="7582" y="10730"/>
                  </a:lnTo>
                  <a:lnTo>
                    <a:pt x="8813" y="3162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68;p76">
              <a:extLst>
                <a:ext uri="{FF2B5EF4-FFF2-40B4-BE49-F238E27FC236}">
                  <a16:creationId xmlns:a16="http://schemas.microsoft.com/office/drawing/2014/main" id="{3984FBAF-2687-3496-6F28-71B47D9E79EB}"/>
                </a:ext>
              </a:extLst>
            </p:cNvPr>
            <p:cNvSpPr/>
            <p:nvPr/>
          </p:nvSpPr>
          <p:spPr>
            <a:xfrm>
              <a:off x="4838915" y="3210559"/>
              <a:ext cx="362689" cy="214190"/>
            </a:xfrm>
            <a:custGeom>
              <a:avLst/>
              <a:gdLst/>
              <a:ahLst/>
              <a:cxnLst/>
              <a:rect l="l" t="t" r="r" b="b"/>
              <a:pathLst>
                <a:path w="10067" h="5184" extrusionOk="0">
                  <a:moveTo>
                    <a:pt x="532" y="1"/>
                  </a:moveTo>
                  <a:lnTo>
                    <a:pt x="1" y="2597"/>
                  </a:lnTo>
                  <a:lnTo>
                    <a:pt x="6169" y="5183"/>
                  </a:lnTo>
                  <a:lnTo>
                    <a:pt x="10067" y="4234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9;p76">
              <a:extLst>
                <a:ext uri="{FF2B5EF4-FFF2-40B4-BE49-F238E27FC236}">
                  <a16:creationId xmlns:a16="http://schemas.microsoft.com/office/drawing/2014/main" id="{D2D022C0-3A09-BE0C-BC1A-7AE553D8ED02}"/>
                </a:ext>
              </a:extLst>
            </p:cNvPr>
            <p:cNvSpPr/>
            <p:nvPr/>
          </p:nvSpPr>
          <p:spPr>
            <a:xfrm>
              <a:off x="4853795" y="3214071"/>
              <a:ext cx="395078" cy="260342"/>
            </a:xfrm>
            <a:custGeom>
              <a:avLst/>
              <a:gdLst/>
              <a:ahLst/>
              <a:cxnLst/>
              <a:rect l="l" t="t" r="r" b="b"/>
              <a:pathLst>
                <a:path w="10966" h="6301" extrusionOk="0">
                  <a:moveTo>
                    <a:pt x="595" y="0"/>
                  </a:moveTo>
                  <a:lnTo>
                    <a:pt x="0" y="2574"/>
                  </a:lnTo>
                  <a:lnTo>
                    <a:pt x="9963" y="6301"/>
                  </a:lnTo>
                  <a:lnTo>
                    <a:pt x="10966" y="459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70;p76">
              <a:extLst>
                <a:ext uri="{FF2B5EF4-FFF2-40B4-BE49-F238E27FC236}">
                  <a16:creationId xmlns:a16="http://schemas.microsoft.com/office/drawing/2014/main" id="{EAD9D050-5969-C1CA-E5C1-A074735E2C19}"/>
                </a:ext>
              </a:extLst>
            </p:cNvPr>
            <p:cNvSpPr/>
            <p:nvPr/>
          </p:nvSpPr>
          <p:spPr>
            <a:xfrm>
              <a:off x="4858730" y="3173333"/>
              <a:ext cx="571648" cy="384211"/>
            </a:xfrm>
            <a:custGeom>
              <a:avLst/>
              <a:gdLst/>
              <a:ahLst/>
              <a:cxnLst/>
              <a:rect l="l" t="t" r="r" b="b"/>
              <a:pathLst>
                <a:path w="15867" h="9299" extrusionOk="0">
                  <a:moveTo>
                    <a:pt x="594" y="0"/>
                  </a:moveTo>
                  <a:lnTo>
                    <a:pt x="0" y="2574"/>
                  </a:lnTo>
                  <a:lnTo>
                    <a:pt x="15576" y="9299"/>
                  </a:lnTo>
                  <a:lnTo>
                    <a:pt x="15867" y="7512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71;p76">
              <a:extLst>
                <a:ext uri="{FF2B5EF4-FFF2-40B4-BE49-F238E27FC236}">
                  <a16:creationId xmlns:a16="http://schemas.microsoft.com/office/drawing/2014/main" id="{9A0D7814-34D6-6F1A-1676-965BC0A88632}"/>
                </a:ext>
              </a:extLst>
            </p:cNvPr>
            <p:cNvSpPr/>
            <p:nvPr/>
          </p:nvSpPr>
          <p:spPr>
            <a:xfrm>
              <a:off x="4659101" y="2735955"/>
              <a:ext cx="800099" cy="785694"/>
            </a:xfrm>
            <a:custGeom>
              <a:avLst/>
              <a:gdLst/>
              <a:ahLst/>
              <a:cxnLst/>
              <a:rect l="l" t="t" r="r" b="b"/>
              <a:pathLst>
                <a:path w="22208" h="19016" extrusionOk="0">
                  <a:moveTo>
                    <a:pt x="268" y="1"/>
                  </a:moveTo>
                  <a:lnTo>
                    <a:pt x="0" y="327"/>
                  </a:lnTo>
                  <a:lnTo>
                    <a:pt x="2529" y="10482"/>
                  </a:lnTo>
                  <a:lnTo>
                    <a:pt x="21812" y="19016"/>
                  </a:lnTo>
                  <a:lnTo>
                    <a:pt x="22208" y="1862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2;p76">
              <a:extLst>
                <a:ext uri="{FF2B5EF4-FFF2-40B4-BE49-F238E27FC236}">
                  <a16:creationId xmlns:a16="http://schemas.microsoft.com/office/drawing/2014/main" id="{59877BDF-E5C2-1C3B-2768-E7467640A32B}"/>
                </a:ext>
              </a:extLst>
            </p:cNvPr>
            <p:cNvSpPr/>
            <p:nvPr/>
          </p:nvSpPr>
          <p:spPr>
            <a:xfrm>
              <a:off x="4668756" y="2735955"/>
              <a:ext cx="804350" cy="775282"/>
            </a:xfrm>
            <a:custGeom>
              <a:avLst/>
              <a:gdLst/>
              <a:ahLst/>
              <a:cxnLst/>
              <a:rect l="l" t="t" r="r" b="b"/>
              <a:pathLst>
                <a:path w="22326" h="18764" extrusionOk="0">
                  <a:moveTo>
                    <a:pt x="0" y="1"/>
                  </a:moveTo>
                  <a:lnTo>
                    <a:pt x="2529" y="10156"/>
                  </a:lnTo>
                  <a:lnTo>
                    <a:pt x="21796" y="18764"/>
                  </a:lnTo>
                  <a:lnTo>
                    <a:pt x="22326" y="18417"/>
                  </a:lnTo>
                  <a:lnTo>
                    <a:pt x="10115" y="3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3;p76">
              <a:extLst>
                <a:ext uri="{FF2B5EF4-FFF2-40B4-BE49-F238E27FC236}">
                  <a16:creationId xmlns:a16="http://schemas.microsoft.com/office/drawing/2014/main" id="{F6580053-7BB1-5219-BADA-9A49C9532EA6}"/>
                </a:ext>
              </a:extLst>
            </p:cNvPr>
            <p:cNvSpPr/>
            <p:nvPr/>
          </p:nvSpPr>
          <p:spPr>
            <a:xfrm>
              <a:off x="5044093" y="3066819"/>
              <a:ext cx="214400" cy="121887"/>
            </a:xfrm>
            <a:custGeom>
              <a:avLst/>
              <a:gdLst/>
              <a:ahLst/>
              <a:cxnLst/>
              <a:rect l="l" t="t" r="r" b="b"/>
              <a:pathLst>
                <a:path w="5951" h="2950" extrusionOk="0">
                  <a:moveTo>
                    <a:pt x="0" y="0"/>
                  </a:moveTo>
                  <a:lnTo>
                    <a:pt x="696" y="982"/>
                  </a:lnTo>
                  <a:lnTo>
                    <a:pt x="5950" y="2949"/>
                  </a:lnTo>
                  <a:lnTo>
                    <a:pt x="432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4;p76">
              <a:extLst>
                <a:ext uri="{FF2B5EF4-FFF2-40B4-BE49-F238E27FC236}">
                  <a16:creationId xmlns:a16="http://schemas.microsoft.com/office/drawing/2014/main" id="{55849276-E66D-99A7-C00B-874CBF799C8E}"/>
                </a:ext>
              </a:extLst>
            </p:cNvPr>
            <p:cNvSpPr/>
            <p:nvPr/>
          </p:nvSpPr>
          <p:spPr>
            <a:xfrm>
              <a:off x="4813840" y="2892669"/>
              <a:ext cx="184677" cy="130398"/>
            </a:xfrm>
            <a:custGeom>
              <a:avLst/>
              <a:gdLst/>
              <a:ahLst/>
              <a:cxnLst/>
              <a:rect l="l" t="t" r="r" b="b"/>
              <a:pathLst>
                <a:path w="5126" h="3156" extrusionOk="0">
                  <a:moveTo>
                    <a:pt x="437" y="1"/>
                  </a:moveTo>
                  <a:lnTo>
                    <a:pt x="0" y="805"/>
                  </a:lnTo>
                  <a:lnTo>
                    <a:pt x="5125" y="3156"/>
                  </a:lnTo>
                  <a:lnTo>
                    <a:pt x="4587" y="1819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5;p76">
              <a:extLst>
                <a:ext uri="{FF2B5EF4-FFF2-40B4-BE49-F238E27FC236}">
                  <a16:creationId xmlns:a16="http://schemas.microsoft.com/office/drawing/2014/main" id="{2772E318-50F1-A35D-6B01-81B178A54108}"/>
                </a:ext>
              </a:extLst>
            </p:cNvPr>
            <p:cNvSpPr/>
            <p:nvPr/>
          </p:nvSpPr>
          <p:spPr>
            <a:xfrm>
              <a:off x="4936694" y="2907172"/>
              <a:ext cx="107758" cy="60943"/>
            </a:xfrm>
            <a:custGeom>
              <a:avLst/>
              <a:gdLst/>
              <a:ahLst/>
              <a:cxnLst/>
              <a:rect l="l" t="t" r="r" b="b"/>
              <a:pathLst>
                <a:path w="2991" h="1475" extrusionOk="0">
                  <a:moveTo>
                    <a:pt x="0" y="0"/>
                  </a:moveTo>
                  <a:lnTo>
                    <a:pt x="177" y="470"/>
                  </a:lnTo>
                  <a:lnTo>
                    <a:pt x="2991" y="1474"/>
                  </a:lnTo>
                  <a:lnTo>
                    <a:pt x="2991" y="1474"/>
                  </a:lnTo>
                  <a:lnTo>
                    <a:pt x="2298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76;p76">
              <a:extLst>
                <a:ext uri="{FF2B5EF4-FFF2-40B4-BE49-F238E27FC236}">
                  <a16:creationId xmlns:a16="http://schemas.microsoft.com/office/drawing/2014/main" id="{0C704914-3E49-C111-B9D3-D739E7AFEB40}"/>
                </a:ext>
              </a:extLst>
            </p:cNvPr>
            <p:cNvSpPr/>
            <p:nvPr/>
          </p:nvSpPr>
          <p:spPr>
            <a:xfrm>
              <a:off x="4822847" y="2657413"/>
              <a:ext cx="166411" cy="163121"/>
            </a:xfrm>
            <a:custGeom>
              <a:avLst/>
              <a:gdLst/>
              <a:ahLst/>
              <a:cxnLst/>
              <a:rect l="l" t="t" r="r" b="b"/>
              <a:pathLst>
                <a:path w="4619" h="3948" extrusionOk="0">
                  <a:moveTo>
                    <a:pt x="576" y="0"/>
                  </a:moveTo>
                  <a:lnTo>
                    <a:pt x="1" y="713"/>
                  </a:lnTo>
                  <a:lnTo>
                    <a:pt x="4618" y="3947"/>
                  </a:lnTo>
                  <a:lnTo>
                    <a:pt x="4329" y="2535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77;p76">
              <a:extLst>
                <a:ext uri="{FF2B5EF4-FFF2-40B4-BE49-F238E27FC236}">
                  <a16:creationId xmlns:a16="http://schemas.microsoft.com/office/drawing/2014/main" id="{2D5BCB09-B73E-4DCB-774C-87EF0533A501}"/>
                </a:ext>
              </a:extLst>
            </p:cNvPr>
            <p:cNvSpPr/>
            <p:nvPr/>
          </p:nvSpPr>
          <p:spPr>
            <a:xfrm>
              <a:off x="4642745" y="2561806"/>
              <a:ext cx="141516" cy="179111"/>
            </a:xfrm>
            <a:custGeom>
              <a:avLst/>
              <a:gdLst/>
              <a:ahLst/>
              <a:cxnLst/>
              <a:rect l="l" t="t" r="r" b="b"/>
              <a:pathLst>
                <a:path w="3928" h="4335" extrusionOk="0">
                  <a:moveTo>
                    <a:pt x="1053" y="1"/>
                  </a:moveTo>
                  <a:lnTo>
                    <a:pt x="1" y="941"/>
                  </a:lnTo>
                  <a:lnTo>
                    <a:pt x="3540" y="4334"/>
                  </a:lnTo>
                  <a:lnTo>
                    <a:pt x="3928" y="3520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78;p76">
              <a:extLst>
                <a:ext uri="{FF2B5EF4-FFF2-40B4-BE49-F238E27FC236}">
                  <a16:creationId xmlns:a16="http://schemas.microsoft.com/office/drawing/2014/main" id="{A2F6AE7F-834A-2629-C0F7-D901D0FE5A2F}"/>
                </a:ext>
              </a:extLst>
            </p:cNvPr>
            <p:cNvSpPr/>
            <p:nvPr/>
          </p:nvSpPr>
          <p:spPr>
            <a:xfrm>
              <a:off x="4925562" y="3381528"/>
              <a:ext cx="132761" cy="220842"/>
            </a:xfrm>
            <a:custGeom>
              <a:avLst/>
              <a:gdLst/>
              <a:ahLst/>
              <a:cxnLst/>
              <a:rect l="l" t="t" r="r" b="b"/>
              <a:pathLst>
                <a:path w="3685" h="5345" extrusionOk="0">
                  <a:moveTo>
                    <a:pt x="1963" y="1"/>
                  </a:moveTo>
                  <a:lnTo>
                    <a:pt x="0" y="5038"/>
                  </a:lnTo>
                  <a:lnTo>
                    <a:pt x="2187" y="5344"/>
                  </a:lnTo>
                  <a:lnTo>
                    <a:pt x="3684" y="445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79;p76">
              <a:extLst>
                <a:ext uri="{FF2B5EF4-FFF2-40B4-BE49-F238E27FC236}">
                  <a16:creationId xmlns:a16="http://schemas.microsoft.com/office/drawing/2014/main" id="{6E90DBE0-A312-E9A5-C8C1-BE986CA622C4}"/>
                </a:ext>
              </a:extLst>
            </p:cNvPr>
            <p:cNvSpPr/>
            <p:nvPr/>
          </p:nvSpPr>
          <p:spPr>
            <a:xfrm>
              <a:off x="4758862" y="3514485"/>
              <a:ext cx="362617" cy="170311"/>
            </a:xfrm>
            <a:custGeom>
              <a:avLst/>
              <a:gdLst/>
              <a:ahLst/>
              <a:cxnLst/>
              <a:rect l="l" t="t" r="r" b="b"/>
              <a:pathLst>
                <a:path w="10065" h="4122" extrusionOk="0">
                  <a:moveTo>
                    <a:pt x="768" y="1"/>
                  </a:moveTo>
                  <a:lnTo>
                    <a:pt x="0" y="1320"/>
                  </a:lnTo>
                  <a:lnTo>
                    <a:pt x="9626" y="4121"/>
                  </a:lnTo>
                  <a:lnTo>
                    <a:pt x="10065" y="2957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80;p76">
              <a:extLst>
                <a:ext uri="{FF2B5EF4-FFF2-40B4-BE49-F238E27FC236}">
                  <a16:creationId xmlns:a16="http://schemas.microsoft.com/office/drawing/2014/main" id="{D134F7C3-0412-F970-9FC6-F7E05A51074C}"/>
                </a:ext>
              </a:extLst>
            </p:cNvPr>
            <p:cNvSpPr/>
            <p:nvPr/>
          </p:nvSpPr>
          <p:spPr>
            <a:xfrm>
              <a:off x="4778028" y="3521054"/>
              <a:ext cx="384738" cy="180516"/>
            </a:xfrm>
            <a:custGeom>
              <a:avLst/>
              <a:gdLst/>
              <a:ahLst/>
              <a:cxnLst/>
              <a:rect l="l" t="t" r="r" b="b"/>
              <a:pathLst>
                <a:path w="10679" h="4369" extrusionOk="0">
                  <a:moveTo>
                    <a:pt x="791" y="0"/>
                  </a:moveTo>
                  <a:lnTo>
                    <a:pt x="0" y="1309"/>
                  </a:lnTo>
                  <a:lnTo>
                    <a:pt x="10234" y="4369"/>
                  </a:lnTo>
                  <a:lnTo>
                    <a:pt x="10679" y="3207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81;p76">
              <a:extLst>
                <a:ext uri="{FF2B5EF4-FFF2-40B4-BE49-F238E27FC236}">
                  <a16:creationId xmlns:a16="http://schemas.microsoft.com/office/drawing/2014/main" id="{8E24CD9A-E1E5-6F9E-F39D-E636584DDDB1}"/>
                </a:ext>
              </a:extLst>
            </p:cNvPr>
            <p:cNvSpPr/>
            <p:nvPr/>
          </p:nvSpPr>
          <p:spPr>
            <a:xfrm>
              <a:off x="4944872" y="3372686"/>
              <a:ext cx="139607" cy="270878"/>
            </a:xfrm>
            <a:custGeom>
              <a:avLst/>
              <a:gdLst/>
              <a:ahLst/>
              <a:cxnLst/>
              <a:rect l="l" t="t" r="r" b="b"/>
              <a:pathLst>
                <a:path w="3875" h="6556" extrusionOk="0">
                  <a:moveTo>
                    <a:pt x="1924" y="1"/>
                  </a:moveTo>
                  <a:lnTo>
                    <a:pt x="1" y="5848"/>
                  </a:lnTo>
                  <a:lnTo>
                    <a:pt x="1690" y="6555"/>
                  </a:lnTo>
                  <a:lnTo>
                    <a:pt x="3874" y="556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482;p76">
              <a:extLst>
                <a:ext uri="{FF2B5EF4-FFF2-40B4-BE49-F238E27FC236}">
                  <a16:creationId xmlns:a16="http://schemas.microsoft.com/office/drawing/2014/main" id="{689751AF-BA30-BC90-CAE5-1261DC4581E3}"/>
                </a:ext>
              </a:extLst>
            </p:cNvPr>
            <p:cNvSpPr/>
            <p:nvPr/>
          </p:nvSpPr>
          <p:spPr>
            <a:xfrm>
              <a:off x="3995364" y="3728546"/>
              <a:ext cx="476968" cy="53919"/>
            </a:xfrm>
            <a:custGeom>
              <a:avLst/>
              <a:gdLst/>
              <a:ahLst/>
              <a:cxnLst/>
              <a:rect l="l" t="t" r="r" b="b"/>
              <a:pathLst>
                <a:path w="13239" h="1305" extrusionOk="0">
                  <a:moveTo>
                    <a:pt x="13238" y="0"/>
                  </a:moveTo>
                  <a:lnTo>
                    <a:pt x="0" y="436"/>
                  </a:lnTo>
                  <a:lnTo>
                    <a:pt x="0" y="1305"/>
                  </a:lnTo>
                  <a:lnTo>
                    <a:pt x="13238" y="1305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483;p76">
              <a:extLst>
                <a:ext uri="{FF2B5EF4-FFF2-40B4-BE49-F238E27FC236}">
                  <a16:creationId xmlns:a16="http://schemas.microsoft.com/office/drawing/2014/main" id="{A09B1D2C-053A-7915-0D50-61D6089CF788}"/>
                </a:ext>
              </a:extLst>
            </p:cNvPr>
            <p:cNvSpPr/>
            <p:nvPr/>
          </p:nvSpPr>
          <p:spPr>
            <a:xfrm>
              <a:off x="3984699" y="3728546"/>
              <a:ext cx="476968" cy="53919"/>
            </a:xfrm>
            <a:custGeom>
              <a:avLst/>
              <a:gdLst/>
              <a:ahLst/>
              <a:cxnLst/>
              <a:rect l="l" t="t" r="r" b="b"/>
              <a:pathLst>
                <a:path w="13239" h="1305" extrusionOk="0">
                  <a:moveTo>
                    <a:pt x="13239" y="0"/>
                  </a:moveTo>
                  <a:lnTo>
                    <a:pt x="1" y="436"/>
                  </a:lnTo>
                  <a:lnTo>
                    <a:pt x="1" y="1305"/>
                  </a:lnTo>
                  <a:lnTo>
                    <a:pt x="13239" y="1305"/>
                  </a:lnTo>
                  <a:lnTo>
                    <a:pt x="13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484;p76">
              <a:extLst>
                <a:ext uri="{FF2B5EF4-FFF2-40B4-BE49-F238E27FC236}">
                  <a16:creationId xmlns:a16="http://schemas.microsoft.com/office/drawing/2014/main" id="{7EA8FDF8-9C73-12F2-905C-B34D49E02596}"/>
                </a:ext>
              </a:extLst>
            </p:cNvPr>
            <p:cNvSpPr/>
            <p:nvPr/>
          </p:nvSpPr>
          <p:spPr>
            <a:xfrm>
              <a:off x="3998678" y="3563982"/>
              <a:ext cx="478842" cy="155395"/>
            </a:xfrm>
            <a:custGeom>
              <a:avLst/>
              <a:gdLst/>
              <a:ahLst/>
              <a:cxnLst/>
              <a:rect l="l" t="t" r="r" b="b"/>
              <a:pathLst>
                <a:path w="13291" h="3761" extrusionOk="0">
                  <a:moveTo>
                    <a:pt x="619" y="1"/>
                  </a:moveTo>
                  <a:lnTo>
                    <a:pt x="273" y="105"/>
                  </a:lnTo>
                  <a:lnTo>
                    <a:pt x="1" y="1824"/>
                  </a:lnTo>
                  <a:lnTo>
                    <a:pt x="12802" y="3760"/>
                  </a:lnTo>
                  <a:lnTo>
                    <a:pt x="13108" y="3676"/>
                  </a:lnTo>
                  <a:lnTo>
                    <a:pt x="13291" y="2385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485;p76">
              <a:extLst>
                <a:ext uri="{FF2B5EF4-FFF2-40B4-BE49-F238E27FC236}">
                  <a16:creationId xmlns:a16="http://schemas.microsoft.com/office/drawing/2014/main" id="{AF975D60-570D-6D4D-C83A-DD58DF9D45D7}"/>
                </a:ext>
              </a:extLst>
            </p:cNvPr>
            <p:cNvSpPr/>
            <p:nvPr/>
          </p:nvSpPr>
          <p:spPr>
            <a:xfrm>
              <a:off x="3987654" y="3568320"/>
              <a:ext cx="478950" cy="151057"/>
            </a:xfrm>
            <a:custGeom>
              <a:avLst/>
              <a:gdLst/>
              <a:ahLst/>
              <a:cxnLst/>
              <a:rect l="l" t="t" r="r" b="b"/>
              <a:pathLst>
                <a:path w="13294" h="3656" extrusionOk="0">
                  <a:moveTo>
                    <a:pt x="579" y="0"/>
                  </a:moveTo>
                  <a:lnTo>
                    <a:pt x="0" y="1803"/>
                  </a:lnTo>
                  <a:lnTo>
                    <a:pt x="13108" y="3655"/>
                  </a:lnTo>
                  <a:lnTo>
                    <a:pt x="13294" y="2457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486;p76">
              <a:extLst>
                <a:ext uri="{FF2B5EF4-FFF2-40B4-BE49-F238E27FC236}">
                  <a16:creationId xmlns:a16="http://schemas.microsoft.com/office/drawing/2014/main" id="{D22B6EC7-9043-55B1-A364-F1A2758768FC}"/>
                </a:ext>
              </a:extLst>
            </p:cNvPr>
            <p:cNvSpPr/>
            <p:nvPr/>
          </p:nvSpPr>
          <p:spPr>
            <a:xfrm>
              <a:off x="3951590" y="3457550"/>
              <a:ext cx="286599" cy="119077"/>
            </a:xfrm>
            <a:custGeom>
              <a:avLst/>
              <a:gdLst/>
              <a:ahLst/>
              <a:cxnLst/>
              <a:rect l="l" t="t" r="r" b="b"/>
              <a:pathLst>
                <a:path w="7955" h="2882" extrusionOk="0">
                  <a:moveTo>
                    <a:pt x="412" y="0"/>
                  </a:moveTo>
                  <a:lnTo>
                    <a:pt x="129" y="85"/>
                  </a:lnTo>
                  <a:lnTo>
                    <a:pt x="0" y="1706"/>
                  </a:lnTo>
                  <a:lnTo>
                    <a:pt x="7739" y="2881"/>
                  </a:lnTo>
                  <a:lnTo>
                    <a:pt x="7954" y="157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487;p76">
              <a:extLst>
                <a:ext uri="{FF2B5EF4-FFF2-40B4-BE49-F238E27FC236}">
                  <a16:creationId xmlns:a16="http://schemas.microsoft.com/office/drawing/2014/main" id="{24BDBD58-D4FF-79F2-4AA3-6D384B6E8A84}"/>
                </a:ext>
              </a:extLst>
            </p:cNvPr>
            <p:cNvSpPr/>
            <p:nvPr/>
          </p:nvSpPr>
          <p:spPr>
            <a:xfrm>
              <a:off x="3942367" y="3461021"/>
              <a:ext cx="284113" cy="113706"/>
            </a:xfrm>
            <a:custGeom>
              <a:avLst/>
              <a:gdLst/>
              <a:ahLst/>
              <a:cxnLst/>
              <a:rect l="l" t="t" r="r" b="b"/>
              <a:pathLst>
                <a:path w="7886" h="2752" extrusionOk="0">
                  <a:moveTo>
                    <a:pt x="385" y="1"/>
                  </a:moveTo>
                  <a:lnTo>
                    <a:pt x="1" y="1622"/>
                  </a:lnTo>
                  <a:lnTo>
                    <a:pt x="7747" y="2751"/>
                  </a:lnTo>
                  <a:lnTo>
                    <a:pt x="7886" y="159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488;p76">
              <a:extLst>
                <a:ext uri="{FF2B5EF4-FFF2-40B4-BE49-F238E27FC236}">
                  <a16:creationId xmlns:a16="http://schemas.microsoft.com/office/drawing/2014/main" id="{921357D5-6AE4-258B-0915-01A4DF4D3242}"/>
                </a:ext>
              </a:extLst>
            </p:cNvPr>
            <p:cNvSpPr/>
            <p:nvPr/>
          </p:nvSpPr>
          <p:spPr>
            <a:xfrm>
              <a:off x="4025375" y="3301580"/>
              <a:ext cx="288832" cy="146966"/>
            </a:xfrm>
            <a:custGeom>
              <a:avLst/>
              <a:gdLst/>
              <a:ahLst/>
              <a:cxnLst/>
              <a:rect l="l" t="t" r="r" b="b"/>
              <a:pathLst>
                <a:path w="8017" h="3557" extrusionOk="0">
                  <a:moveTo>
                    <a:pt x="7812" y="1"/>
                  </a:moveTo>
                  <a:lnTo>
                    <a:pt x="1" y="3374"/>
                  </a:lnTo>
                  <a:lnTo>
                    <a:pt x="201" y="3557"/>
                  </a:lnTo>
                  <a:lnTo>
                    <a:pt x="7961" y="1319"/>
                  </a:lnTo>
                  <a:lnTo>
                    <a:pt x="8017" y="159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489;p76">
              <a:extLst>
                <a:ext uri="{FF2B5EF4-FFF2-40B4-BE49-F238E27FC236}">
                  <a16:creationId xmlns:a16="http://schemas.microsoft.com/office/drawing/2014/main" id="{0C950E4A-B926-4E38-3941-A1610067A4ED}"/>
                </a:ext>
              </a:extLst>
            </p:cNvPr>
            <p:cNvSpPr/>
            <p:nvPr/>
          </p:nvSpPr>
          <p:spPr>
            <a:xfrm>
              <a:off x="4025231" y="3301580"/>
              <a:ext cx="281591" cy="140438"/>
            </a:xfrm>
            <a:custGeom>
              <a:avLst/>
              <a:gdLst/>
              <a:ahLst/>
              <a:cxnLst/>
              <a:rect l="l" t="t" r="r" b="b"/>
              <a:pathLst>
                <a:path w="7816" h="3399" extrusionOk="0">
                  <a:moveTo>
                    <a:pt x="7816" y="1"/>
                  </a:moveTo>
                  <a:lnTo>
                    <a:pt x="268" y="1685"/>
                  </a:lnTo>
                  <a:lnTo>
                    <a:pt x="0" y="3398"/>
                  </a:lnTo>
                  <a:lnTo>
                    <a:pt x="7761" y="1159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490;p76">
              <a:extLst>
                <a:ext uri="{FF2B5EF4-FFF2-40B4-BE49-F238E27FC236}">
                  <a16:creationId xmlns:a16="http://schemas.microsoft.com/office/drawing/2014/main" id="{AFF1FE99-B591-C8E6-70C9-6DC232A3BC02}"/>
                </a:ext>
              </a:extLst>
            </p:cNvPr>
            <p:cNvSpPr/>
            <p:nvPr/>
          </p:nvSpPr>
          <p:spPr>
            <a:xfrm>
              <a:off x="3920030" y="3235184"/>
              <a:ext cx="154702" cy="200968"/>
            </a:xfrm>
            <a:custGeom>
              <a:avLst/>
              <a:gdLst/>
              <a:ahLst/>
              <a:cxnLst/>
              <a:rect l="l" t="t" r="r" b="b"/>
              <a:pathLst>
                <a:path w="4294" h="4864" extrusionOk="0">
                  <a:moveTo>
                    <a:pt x="3362" y="0"/>
                  </a:moveTo>
                  <a:lnTo>
                    <a:pt x="1" y="3430"/>
                  </a:lnTo>
                  <a:lnTo>
                    <a:pt x="898" y="4864"/>
                  </a:lnTo>
                  <a:lnTo>
                    <a:pt x="4294" y="1003"/>
                  </a:lnTo>
                  <a:lnTo>
                    <a:pt x="3551" y="31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491;p76">
              <a:extLst>
                <a:ext uri="{FF2B5EF4-FFF2-40B4-BE49-F238E27FC236}">
                  <a16:creationId xmlns:a16="http://schemas.microsoft.com/office/drawing/2014/main" id="{172A78F9-2A48-3AD4-CEAD-4A923477AC93}"/>
                </a:ext>
              </a:extLst>
            </p:cNvPr>
            <p:cNvSpPr/>
            <p:nvPr/>
          </p:nvSpPr>
          <p:spPr>
            <a:xfrm>
              <a:off x="3915166" y="3235184"/>
              <a:ext cx="150595" cy="192540"/>
            </a:xfrm>
            <a:custGeom>
              <a:avLst/>
              <a:gdLst/>
              <a:ahLst/>
              <a:cxnLst/>
              <a:rect l="l" t="t" r="r" b="b"/>
              <a:pathLst>
                <a:path w="4180" h="4660" extrusionOk="0">
                  <a:moveTo>
                    <a:pt x="3497" y="0"/>
                  </a:moveTo>
                  <a:lnTo>
                    <a:pt x="0" y="3226"/>
                  </a:lnTo>
                  <a:lnTo>
                    <a:pt x="897" y="4659"/>
                  </a:lnTo>
                  <a:lnTo>
                    <a:pt x="4180" y="93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492;p76">
              <a:extLst>
                <a:ext uri="{FF2B5EF4-FFF2-40B4-BE49-F238E27FC236}">
                  <a16:creationId xmlns:a16="http://schemas.microsoft.com/office/drawing/2014/main" id="{47FBFCF0-EC7C-1E72-8FF2-4F174A930CD8}"/>
                </a:ext>
              </a:extLst>
            </p:cNvPr>
            <p:cNvSpPr/>
            <p:nvPr/>
          </p:nvSpPr>
          <p:spPr>
            <a:xfrm>
              <a:off x="4478422" y="3242539"/>
              <a:ext cx="21977" cy="36814"/>
            </a:xfrm>
            <a:custGeom>
              <a:avLst/>
              <a:gdLst/>
              <a:ahLst/>
              <a:cxnLst/>
              <a:rect l="l" t="t" r="r" b="b"/>
              <a:pathLst>
                <a:path w="610" h="891" extrusionOk="0">
                  <a:moveTo>
                    <a:pt x="441" y="1"/>
                  </a:moveTo>
                  <a:lnTo>
                    <a:pt x="1" y="154"/>
                  </a:lnTo>
                  <a:cubicBezTo>
                    <a:pt x="1" y="154"/>
                    <a:pt x="218" y="410"/>
                    <a:pt x="170" y="848"/>
                  </a:cubicBezTo>
                  <a:cubicBezTo>
                    <a:pt x="170" y="848"/>
                    <a:pt x="239" y="891"/>
                    <a:pt x="315" y="891"/>
                  </a:cubicBezTo>
                  <a:cubicBezTo>
                    <a:pt x="450" y="891"/>
                    <a:pt x="609" y="755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493;p76">
              <a:extLst>
                <a:ext uri="{FF2B5EF4-FFF2-40B4-BE49-F238E27FC236}">
                  <a16:creationId xmlns:a16="http://schemas.microsoft.com/office/drawing/2014/main" id="{DAAE010F-9E56-3C65-34FA-1749F44871D4}"/>
                </a:ext>
              </a:extLst>
            </p:cNvPr>
            <p:cNvSpPr/>
            <p:nvPr/>
          </p:nvSpPr>
          <p:spPr>
            <a:xfrm>
              <a:off x="4182960" y="3075785"/>
              <a:ext cx="43197" cy="25204"/>
            </a:xfrm>
            <a:custGeom>
              <a:avLst/>
              <a:gdLst/>
              <a:ahLst/>
              <a:cxnLst/>
              <a:rect l="l" t="t" r="r" b="b"/>
              <a:pathLst>
                <a:path w="1199" h="610" extrusionOk="0">
                  <a:moveTo>
                    <a:pt x="1198" y="0"/>
                  </a:moveTo>
                  <a:cubicBezTo>
                    <a:pt x="0" y="133"/>
                    <a:pt x="480" y="609"/>
                    <a:pt x="480" y="609"/>
                  </a:cubicBezTo>
                  <a:cubicBezTo>
                    <a:pt x="647" y="521"/>
                    <a:pt x="798" y="495"/>
                    <a:pt x="918" y="495"/>
                  </a:cubicBezTo>
                  <a:cubicBezTo>
                    <a:pt x="1086" y="495"/>
                    <a:pt x="1192" y="546"/>
                    <a:pt x="1192" y="546"/>
                  </a:cubicBezTo>
                  <a:lnTo>
                    <a:pt x="1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494;p76">
              <a:extLst>
                <a:ext uri="{FF2B5EF4-FFF2-40B4-BE49-F238E27FC236}">
                  <a16:creationId xmlns:a16="http://schemas.microsoft.com/office/drawing/2014/main" id="{837B1938-0C9A-3CCC-E718-029A3D8829FA}"/>
                </a:ext>
              </a:extLst>
            </p:cNvPr>
            <p:cNvSpPr/>
            <p:nvPr/>
          </p:nvSpPr>
          <p:spPr>
            <a:xfrm>
              <a:off x="4407340" y="3276170"/>
              <a:ext cx="17978" cy="34128"/>
            </a:xfrm>
            <a:custGeom>
              <a:avLst/>
              <a:gdLst/>
              <a:ahLst/>
              <a:cxnLst/>
              <a:rect l="l" t="t" r="r" b="b"/>
              <a:pathLst>
                <a:path w="499" h="826" extrusionOk="0">
                  <a:moveTo>
                    <a:pt x="499" y="0"/>
                  </a:moveTo>
                  <a:lnTo>
                    <a:pt x="34" y="23"/>
                  </a:lnTo>
                  <a:cubicBezTo>
                    <a:pt x="34" y="23"/>
                    <a:pt x="170" y="329"/>
                    <a:pt x="0" y="737"/>
                  </a:cubicBezTo>
                  <a:cubicBezTo>
                    <a:pt x="0" y="737"/>
                    <a:pt x="80" y="826"/>
                    <a:pt x="177" y="826"/>
                  </a:cubicBezTo>
                  <a:cubicBezTo>
                    <a:pt x="301" y="826"/>
                    <a:pt x="454" y="678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495;p76">
              <a:extLst>
                <a:ext uri="{FF2B5EF4-FFF2-40B4-BE49-F238E27FC236}">
                  <a16:creationId xmlns:a16="http://schemas.microsoft.com/office/drawing/2014/main" id="{EC14030F-95C2-6834-76E6-2EF746668A21}"/>
                </a:ext>
              </a:extLst>
            </p:cNvPr>
            <p:cNvSpPr/>
            <p:nvPr/>
          </p:nvSpPr>
          <p:spPr>
            <a:xfrm>
              <a:off x="4190814" y="2950513"/>
              <a:ext cx="390178" cy="333928"/>
            </a:xfrm>
            <a:custGeom>
              <a:avLst/>
              <a:gdLst/>
              <a:ahLst/>
              <a:cxnLst/>
              <a:rect l="l" t="t" r="r" b="b"/>
              <a:pathLst>
                <a:path w="10830" h="8082" extrusionOk="0">
                  <a:moveTo>
                    <a:pt x="2739" y="1"/>
                  </a:moveTo>
                  <a:cubicBezTo>
                    <a:pt x="2411" y="1"/>
                    <a:pt x="2131" y="81"/>
                    <a:pt x="1917" y="259"/>
                  </a:cubicBezTo>
                  <a:cubicBezTo>
                    <a:pt x="677" y="1291"/>
                    <a:pt x="1" y="4071"/>
                    <a:pt x="2569" y="6086"/>
                  </a:cubicBezTo>
                  <a:cubicBezTo>
                    <a:pt x="4017" y="7222"/>
                    <a:pt x="5314" y="8082"/>
                    <a:pt x="6619" y="8082"/>
                  </a:cubicBezTo>
                  <a:cubicBezTo>
                    <a:pt x="7630" y="8082"/>
                    <a:pt x="8645" y="7566"/>
                    <a:pt x="9740" y="6264"/>
                  </a:cubicBezTo>
                  <a:cubicBezTo>
                    <a:pt x="10830" y="4969"/>
                    <a:pt x="5320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496;p76">
              <a:extLst>
                <a:ext uri="{FF2B5EF4-FFF2-40B4-BE49-F238E27FC236}">
                  <a16:creationId xmlns:a16="http://schemas.microsoft.com/office/drawing/2014/main" id="{7B6A0BF6-0C67-24CE-83D9-2D777A4181DF}"/>
                </a:ext>
              </a:extLst>
            </p:cNvPr>
            <p:cNvSpPr/>
            <p:nvPr/>
          </p:nvSpPr>
          <p:spPr>
            <a:xfrm>
              <a:off x="4201622" y="2950471"/>
              <a:ext cx="322446" cy="293891"/>
            </a:xfrm>
            <a:custGeom>
              <a:avLst/>
              <a:gdLst/>
              <a:ahLst/>
              <a:cxnLst/>
              <a:rect l="l" t="t" r="r" b="b"/>
              <a:pathLst>
                <a:path w="8950" h="7113" extrusionOk="0">
                  <a:moveTo>
                    <a:pt x="2441" y="1"/>
                  </a:moveTo>
                  <a:cubicBezTo>
                    <a:pt x="2112" y="1"/>
                    <a:pt x="1831" y="81"/>
                    <a:pt x="1617" y="260"/>
                  </a:cubicBezTo>
                  <a:cubicBezTo>
                    <a:pt x="630" y="1083"/>
                    <a:pt x="0" y="3016"/>
                    <a:pt x="1086" y="4787"/>
                  </a:cubicBezTo>
                  <a:cubicBezTo>
                    <a:pt x="1205" y="4899"/>
                    <a:pt x="1333" y="5010"/>
                    <a:pt x="1469" y="5118"/>
                  </a:cubicBezTo>
                  <a:cubicBezTo>
                    <a:pt x="2917" y="6253"/>
                    <a:pt x="4214" y="7113"/>
                    <a:pt x="5519" y="7113"/>
                  </a:cubicBezTo>
                  <a:cubicBezTo>
                    <a:pt x="6530" y="7113"/>
                    <a:pt x="7546" y="6598"/>
                    <a:pt x="8641" y="5296"/>
                  </a:cubicBezTo>
                  <a:cubicBezTo>
                    <a:pt x="8950" y="4928"/>
                    <a:pt x="8728" y="4265"/>
                    <a:pt x="8191" y="3502"/>
                  </a:cubicBezTo>
                  <a:cubicBezTo>
                    <a:pt x="6593" y="1792"/>
                    <a:pt x="3990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497;p76">
              <a:extLst>
                <a:ext uri="{FF2B5EF4-FFF2-40B4-BE49-F238E27FC236}">
                  <a16:creationId xmlns:a16="http://schemas.microsoft.com/office/drawing/2014/main" id="{9D0EF174-7CAE-E015-E031-89D2716C36B4}"/>
                </a:ext>
              </a:extLst>
            </p:cNvPr>
            <p:cNvSpPr/>
            <p:nvPr/>
          </p:nvSpPr>
          <p:spPr>
            <a:xfrm>
              <a:off x="4231705" y="2957784"/>
              <a:ext cx="333651" cy="268192"/>
            </a:xfrm>
            <a:custGeom>
              <a:avLst/>
              <a:gdLst/>
              <a:ahLst/>
              <a:cxnLst/>
              <a:rect l="l" t="t" r="r" b="b"/>
              <a:pathLst>
                <a:path w="9261" h="6491" extrusionOk="0">
                  <a:moveTo>
                    <a:pt x="1511" y="1"/>
                  </a:moveTo>
                  <a:cubicBezTo>
                    <a:pt x="1145" y="1"/>
                    <a:pt x="857" y="89"/>
                    <a:pt x="681" y="274"/>
                  </a:cubicBezTo>
                  <a:cubicBezTo>
                    <a:pt x="1" y="986"/>
                    <a:pt x="1213" y="2870"/>
                    <a:pt x="3391" y="4484"/>
                  </a:cubicBezTo>
                  <a:cubicBezTo>
                    <a:pt x="4980" y="5661"/>
                    <a:pt x="6254" y="6490"/>
                    <a:pt x="7335" y="6490"/>
                  </a:cubicBezTo>
                  <a:cubicBezTo>
                    <a:pt x="7736" y="6490"/>
                    <a:pt x="8110" y="6376"/>
                    <a:pt x="8464" y="6123"/>
                  </a:cubicBezTo>
                  <a:cubicBezTo>
                    <a:pt x="9261" y="5553"/>
                    <a:pt x="8030" y="3518"/>
                    <a:pt x="5854" y="1906"/>
                  </a:cubicBezTo>
                  <a:cubicBezTo>
                    <a:pt x="4243" y="712"/>
                    <a:pt x="2555" y="1"/>
                    <a:pt x="1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498;p76">
              <a:extLst>
                <a:ext uri="{FF2B5EF4-FFF2-40B4-BE49-F238E27FC236}">
                  <a16:creationId xmlns:a16="http://schemas.microsoft.com/office/drawing/2014/main" id="{B39092CF-B1FB-2A03-C95F-FFC5F3DC305F}"/>
                </a:ext>
              </a:extLst>
            </p:cNvPr>
            <p:cNvSpPr/>
            <p:nvPr/>
          </p:nvSpPr>
          <p:spPr>
            <a:xfrm>
              <a:off x="4247413" y="2961668"/>
              <a:ext cx="302091" cy="258648"/>
            </a:xfrm>
            <a:custGeom>
              <a:avLst/>
              <a:gdLst/>
              <a:ahLst/>
              <a:cxnLst/>
              <a:rect l="l" t="t" r="r" b="b"/>
              <a:pathLst>
                <a:path w="8385" h="6260" extrusionOk="0">
                  <a:moveTo>
                    <a:pt x="1169" y="1"/>
                  </a:moveTo>
                  <a:cubicBezTo>
                    <a:pt x="918" y="1"/>
                    <a:pt x="720" y="60"/>
                    <a:pt x="592" y="186"/>
                  </a:cubicBezTo>
                  <a:cubicBezTo>
                    <a:pt x="0" y="767"/>
                    <a:pt x="1131" y="2544"/>
                    <a:pt x="3113" y="4153"/>
                  </a:cubicBezTo>
                  <a:cubicBezTo>
                    <a:pt x="4641" y="5393"/>
                    <a:pt x="5847" y="6260"/>
                    <a:pt x="6844" y="6260"/>
                  </a:cubicBezTo>
                  <a:cubicBezTo>
                    <a:pt x="7142" y="6260"/>
                    <a:pt x="7421" y="6182"/>
                    <a:pt x="7685" y="6014"/>
                  </a:cubicBezTo>
                  <a:cubicBezTo>
                    <a:pt x="8385" y="5568"/>
                    <a:pt x="7237" y="3656"/>
                    <a:pt x="5255" y="2047"/>
                  </a:cubicBezTo>
                  <a:cubicBezTo>
                    <a:pt x="3699" y="785"/>
                    <a:pt x="2080" y="1"/>
                    <a:pt x="1169" y="1"/>
                  </a:cubicBez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499;p76">
              <a:extLst>
                <a:ext uri="{FF2B5EF4-FFF2-40B4-BE49-F238E27FC236}">
                  <a16:creationId xmlns:a16="http://schemas.microsoft.com/office/drawing/2014/main" id="{B1D6394C-2EE6-CC17-B4C4-B1C51C382E85}"/>
                </a:ext>
              </a:extLst>
            </p:cNvPr>
            <p:cNvSpPr/>
            <p:nvPr/>
          </p:nvSpPr>
          <p:spPr>
            <a:xfrm>
              <a:off x="4247449" y="2961668"/>
              <a:ext cx="160178" cy="214273"/>
            </a:xfrm>
            <a:custGeom>
              <a:avLst/>
              <a:gdLst/>
              <a:ahLst/>
              <a:cxnLst/>
              <a:rect l="l" t="t" r="r" b="b"/>
              <a:pathLst>
                <a:path w="4446" h="5186" extrusionOk="0">
                  <a:moveTo>
                    <a:pt x="1168" y="0"/>
                  </a:moveTo>
                  <a:cubicBezTo>
                    <a:pt x="916" y="0"/>
                    <a:pt x="719" y="60"/>
                    <a:pt x="591" y="186"/>
                  </a:cubicBezTo>
                  <a:cubicBezTo>
                    <a:pt x="1" y="767"/>
                    <a:pt x="1130" y="2544"/>
                    <a:pt x="3112" y="4153"/>
                  </a:cubicBezTo>
                  <a:cubicBezTo>
                    <a:pt x="3586" y="4537"/>
                    <a:pt x="4029" y="4887"/>
                    <a:pt x="4446" y="5185"/>
                  </a:cubicBezTo>
                  <a:cubicBezTo>
                    <a:pt x="4175" y="4748"/>
                    <a:pt x="3915" y="4285"/>
                    <a:pt x="3672" y="3796"/>
                  </a:cubicBezTo>
                  <a:cubicBezTo>
                    <a:pt x="3057" y="2564"/>
                    <a:pt x="2631" y="1356"/>
                    <a:pt x="2406" y="297"/>
                  </a:cubicBezTo>
                  <a:cubicBezTo>
                    <a:pt x="1925" y="104"/>
                    <a:pt x="1500" y="0"/>
                    <a:pt x="1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500;p76">
              <a:extLst>
                <a:ext uri="{FF2B5EF4-FFF2-40B4-BE49-F238E27FC236}">
                  <a16:creationId xmlns:a16="http://schemas.microsoft.com/office/drawing/2014/main" id="{CF6BAF1E-F192-C211-2400-CD5D02543CDD}"/>
                </a:ext>
              </a:extLst>
            </p:cNvPr>
            <p:cNvSpPr/>
            <p:nvPr/>
          </p:nvSpPr>
          <p:spPr>
            <a:xfrm>
              <a:off x="4264526" y="2812928"/>
              <a:ext cx="175994" cy="155106"/>
            </a:xfrm>
            <a:custGeom>
              <a:avLst/>
              <a:gdLst/>
              <a:ahLst/>
              <a:cxnLst/>
              <a:rect l="l" t="t" r="r" b="b"/>
              <a:pathLst>
                <a:path w="4885" h="3754" extrusionOk="0">
                  <a:moveTo>
                    <a:pt x="4336" y="1"/>
                  </a:moveTo>
                  <a:cubicBezTo>
                    <a:pt x="3000" y="1"/>
                    <a:pt x="1969" y="1517"/>
                    <a:pt x="0" y="3663"/>
                  </a:cubicBezTo>
                  <a:lnTo>
                    <a:pt x="100" y="3754"/>
                  </a:lnTo>
                  <a:cubicBezTo>
                    <a:pt x="2028" y="1653"/>
                    <a:pt x="3035" y="295"/>
                    <a:pt x="4291" y="295"/>
                  </a:cubicBezTo>
                  <a:cubicBezTo>
                    <a:pt x="4465" y="295"/>
                    <a:pt x="4645" y="322"/>
                    <a:pt x="4832" y="376"/>
                  </a:cubicBezTo>
                  <a:lnTo>
                    <a:pt x="4884" y="82"/>
                  </a:lnTo>
                  <a:cubicBezTo>
                    <a:pt x="4694" y="27"/>
                    <a:pt x="4512" y="1"/>
                    <a:pt x="4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501;p76">
              <a:extLst>
                <a:ext uri="{FF2B5EF4-FFF2-40B4-BE49-F238E27FC236}">
                  <a16:creationId xmlns:a16="http://schemas.microsoft.com/office/drawing/2014/main" id="{C1766D32-BBEB-6523-A069-863DDAE82003}"/>
                </a:ext>
              </a:extLst>
            </p:cNvPr>
            <p:cNvSpPr/>
            <p:nvPr/>
          </p:nvSpPr>
          <p:spPr>
            <a:xfrm>
              <a:off x="4417356" y="2816771"/>
              <a:ext cx="46692" cy="32476"/>
            </a:xfrm>
            <a:custGeom>
              <a:avLst/>
              <a:gdLst/>
              <a:ahLst/>
              <a:cxnLst/>
              <a:rect l="l" t="t" r="r" b="b"/>
              <a:pathLst>
                <a:path w="1296" h="786" extrusionOk="0">
                  <a:moveTo>
                    <a:pt x="633" y="1"/>
                  </a:moveTo>
                  <a:cubicBezTo>
                    <a:pt x="612" y="1"/>
                    <a:pt x="592" y="2"/>
                    <a:pt x="571" y="4"/>
                  </a:cubicBezTo>
                  <a:cubicBezTo>
                    <a:pt x="224" y="43"/>
                    <a:pt x="1" y="406"/>
                    <a:pt x="18" y="561"/>
                  </a:cubicBezTo>
                  <a:cubicBezTo>
                    <a:pt x="32" y="694"/>
                    <a:pt x="252" y="786"/>
                    <a:pt x="534" y="786"/>
                  </a:cubicBezTo>
                  <a:cubicBezTo>
                    <a:pt x="581" y="786"/>
                    <a:pt x="629" y="783"/>
                    <a:pt x="679" y="778"/>
                  </a:cubicBezTo>
                  <a:cubicBezTo>
                    <a:pt x="1027" y="739"/>
                    <a:pt x="1296" y="583"/>
                    <a:pt x="1279" y="427"/>
                  </a:cubicBezTo>
                  <a:cubicBezTo>
                    <a:pt x="1263" y="280"/>
                    <a:pt x="959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502;p76">
              <a:extLst>
                <a:ext uri="{FF2B5EF4-FFF2-40B4-BE49-F238E27FC236}">
                  <a16:creationId xmlns:a16="http://schemas.microsoft.com/office/drawing/2014/main" id="{F22F1688-8C30-5E30-2760-CFDEEC614390}"/>
                </a:ext>
              </a:extLst>
            </p:cNvPr>
            <p:cNvSpPr/>
            <p:nvPr/>
          </p:nvSpPr>
          <p:spPr>
            <a:xfrm>
              <a:off x="4267120" y="2967783"/>
              <a:ext cx="14843" cy="25865"/>
            </a:xfrm>
            <a:custGeom>
              <a:avLst/>
              <a:gdLst/>
              <a:ahLst/>
              <a:cxnLst/>
              <a:rect l="l" t="t" r="r" b="b"/>
              <a:pathLst>
                <a:path w="412" h="626" extrusionOk="0">
                  <a:moveTo>
                    <a:pt x="345" y="0"/>
                  </a:moveTo>
                  <a:cubicBezTo>
                    <a:pt x="290" y="0"/>
                    <a:pt x="193" y="112"/>
                    <a:pt x="114" y="267"/>
                  </a:cubicBezTo>
                  <a:cubicBezTo>
                    <a:pt x="28" y="438"/>
                    <a:pt x="1" y="598"/>
                    <a:pt x="50" y="622"/>
                  </a:cubicBezTo>
                  <a:cubicBezTo>
                    <a:pt x="54" y="625"/>
                    <a:pt x="59" y="626"/>
                    <a:pt x="65" y="626"/>
                  </a:cubicBezTo>
                  <a:cubicBezTo>
                    <a:pt x="120" y="626"/>
                    <a:pt x="219" y="515"/>
                    <a:pt x="298" y="359"/>
                  </a:cubicBezTo>
                  <a:cubicBezTo>
                    <a:pt x="382" y="189"/>
                    <a:pt x="411" y="29"/>
                    <a:pt x="361" y="4"/>
                  </a:cubicBezTo>
                  <a:cubicBezTo>
                    <a:pt x="356" y="2"/>
                    <a:pt x="351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503;p76">
              <a:extLst>
                <a:ext uri="{FF2B5EF4-FFF2-40B4-BE49-F238E27FC236}">
                  <a16:creationId xmlns:a16="http://schemas.microsoft.com/office/drawing/2014/main" id="{CA2EF3C3-06FA-4935-2A69-DF20DFB1EB49}"/>
                </a:ext>
              </a:extLst>
            </p:cNvPr>
            <p:cNvSpPr/>
            <p:nvPr/>
          </p:nvSpPr>
          <p:spPr>
            <a:xfrm>
              <a:off x="4685906" y="2950595"/>
              <a:ext cx="136436" cy="131596"/>
            </a:xfrm>
            <a:custGeom>
              <a:avLst/>
              <a:gdLst/>
              <a:ahLst/>
              <a:cxnLst/>
              <a:rect l="l" t="t" r="r" b="b"/>
              <a:pathLst>
                <a:path w="3787" h="3185" extrusionOk="0">
                  <a:moveTo>
                    <a:pt x="1" y="0"/>
                  </a:moveTo>
                  <a:lnTo>
                    <a:pt x="732" y="2051"/>
                  </a:lnTo>
                  <a:lnTo>
                    <a:pt x="3786" y="3184"/>
                  </a:lnTo>
                  <a:lnTo>
                    <a:pt x="3057" y="1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504;p76">
              <a:extLst>
                <a:ext uri="{FF2B5EF4-FFF2-40B4-BE49-F238E27FC236}">
                  <a16:creationId xmlns:a16="http://schemas.microsoft.com/office/drawing/2014/main" id="{13CB0F47-8C9B-80F1-6A74-383AEBD1CB0D}"/>
                </a:ext>
              </a:extLst>
            </p:cNvPr>
            <p:cNvSpPr/>
            <p:nvPr/>
          </p:nvSpPr>
          <p:spPr>
            <a:xfrm>
              <a:off x="5138449" y="2437195"/>
              <a:ext cx="628031" cy="1150899"/>
            </a:xfrm>
            <a:custGeom>
              <a:avLst/>
              <a:gdLst/>
              <a:ahLst/>
              <a:cxnLst/>
              <a:rect l="l" t="t" r="r" b="b"/>
              <a:pathLst>
                <a:path w="17432" h="27855" extrusionOk="0">
                  <a:moveTo>
                    <a:pt x="1" y="0"/>
                  </a:moveTo>
                  <a:cubicBezTo>
                    <a:pt x="1" y="1"/>
                    <a:pt x="2550" y="5572"/>
                    <a:pt x="4685" y="6639"/>
                  </a:cubicBezTo>
                  <a:cubicBezTo>
                    <a:pt x="6818" y="7705"/>
                    <a:pt x="8181" y="11855"/>
                    <a:pt x="8063" y="12863"/>
                  </a:cubicBezTo>
                  <a:cubicBezTo>
                    <a:pt x="8024" y="13186"/>
                    <a:pt x="7791" y="13296"/>
                    <a:pt x="7492" y="13296"/>
                  </a:cubicBezTo>
                  <a:cubicBezTo>
                    <a:pt x="6858" y="13296"/>
                    <a:pt x="5928" y="12803"/>
                    <a:pt x="5928" y="12803"/>
                  </a:cubicBezTo>
                  <a:lnTo>
                    <a:pt x="5928" y="12803"/>
                  </a:lnTo>
                  <a:cubicBezTo>
                    <a:pt x="5928" y="12803"/>
                    <a:pt x="10255" y="18079"/>
                    <a:pt x="10433" y="18908"/>
                  </a:cubicBezTo>
                  <a:cubicBezTo>
                    <a:pt x="10522" y="19323"/>
                    <a:pt x="10180" y="19427"/>
                    <a:pt x="9816" y="19427"/>
                  </a:cubicBezTo>
                  <a:cubicBezTo>
                    <a:pt x="9453" y="19427"/>
                    <a:pt x="9069" y="19323"/>
                    <a:pt x="9069" y="19323"/>
                  </a:cubicBezTo>
                  <a:lnTo>
                    <a:pt x="9069" y="19323"/>
                  </a:lnTo>
                  <a:cubicBezTo>
                    <a:pt x="9662" y="20983"/>
                    <a:pt x="12567" y="23235"/>
                    <a:pt x="12567" y="23235"/>
                  </a:cubicBezTo>
                  <a:cubicBezTo>
                    <a:pt x="12567" y="23235"/>
                    <a:pt x="13066" y="26436"/>
                    <a:pt x="15412" y="27739"/>
                  </a:cubicBezTo>
                  <a:cubicBezTo>
                    <a:pt x="15554" y="27817"/>
                    <a:pt x="15682" y="27854"/>
                    <a:pt x="15798" y="27854"/>
                  </a:cubicBezTo>
                  <a:cubicBezTo>
                    <a:pt x="17432" y="27854"/>
                    <a:pt x="16657" y="20568"/>
                    <a:pt x="16657" y="20568"/>
                  </a:cubicBezTo>
                  <a:lnTo>
                    <a:pt x="16657" y="20568"/>
                  </a:lnTo>
                  <a:lnTo>
                    <a:pt x="15828" y="21278"/>
                  </a:lnTo>
                  <a:cubicBezTo>
                    <a:pt x="15828" y="21278"/>
                    <a:pt x="16657" y="16656"/>
                    <a:pt x="14168" y="11559"/>
                  </a:cubicBezTo>
                  <a:cubicBezTo>
                    <a:pt x="11678" y="64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505;p76">
              <a:extLst>
                <a:ext uri="{FF2B5EF4-FFF2-40B4-BE49-F238E27FC236}">
                  <a16:creationId xmlns:a16="http://schemas.microsoft.com/office/drawing/2014/main" id="{270EDB98-FA4A-C99A-0CCF-C96479DEAB28}"/>
                </a:ext>
              </a:extLst>
            </p:cNvPr>
            <p:cNvSpPr/>
            <p:nvPr/>
          </p:nvSpPr>
          <p:spPr>
            <a:xfrm>
              <a:off x="5138521" y="2437195"/>
              <a:ext cx="1585" cy="1074"/>
            </a:xfrm>
            <a:custGeom>
              <a:avLst/>
              <a:gdLst/>
              <a:ahLst/>
              <a:cxnLst/>
              <a:rect l="l" t="t" r="r" b="b"/>
              <a:pathLst>
                <a:path w="44" h="26" extrusionOk="0">
                  <a:moveTo>
                    <a:pt x="0" y="0"/>
                  </a:moveTo>
                  <a:lnTo>
                    <a:pt x="4" y="8"/>
                  </a:lnTo>
                  <a:cubicBezTo>
                    <a:pt x="16" y="13"/>
                    <a:pt x="30" y="20"/>
                    <a:pt x="43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B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506;p76">
              <a:extLst>
                <a:ext uri="{FF2B5EF4-FFF2-40B4-BE49-F238E27FC236}">
                  <a16:creationId xmlns:a16="http://schemas.microsoft.com/office/drawing/2014/main" id="{7B0E3A88-2486-455E-95AE-1D2A26C7EB2F}"/>
                </a:ext>
              </a:extLst>
            </p:cNvPr>
            <p:cNvSpPr/>
            <p:nvPr/>
          </p:nvSpPr>
          <p:spPr>
            <a:xfrm>
              <a:off x="5516956" y="2968609"/>
              <a:ext cx="197683" cy="820731"/>
            </a:xfrm>
            <a:custGeom>
              <a:avLst/>
              <a:gdLst/>
              <a:ahLst/>
              <a:cxnLst/>
              <a:rect l="l" t="t" r="r" b="b"/>
              <a:pathLst>
                <a:path w="5487" h="19864" extrusionOk="0">
                  <a:moveTo>
                    <a:pt x="90" y="1"/>
                  </a:moveTo>
                  <a:lnTo>
                    <a:pt x="1" y="52"/>
                  </a:lnTo>
                  <a:cubicBezTo>
                    <a:pt x="3320" y="5923"/>
                    <a:pt x="4846" y="10175"/>
                    <a:pt x="5054" y="13293"/>
                  </a:cubicBezTo>
                  <a:cubicBezTo>
                    <a:pt x="5245" y="16143"/>
                    <a:pt x="4223" y="17895"/>
                    <a:pt x="2971" y="19730"/>
                  </a:cubicBezTo>
                  <a:lnTo>
                    <a:pt x="3166" y="19864"/>
                  </a:lnTo>
                  <a:cubicBezTo>
                    <a:pt x="4445" y="17990"/>
                    <a:pt x="5486" y="16203"/>
                    <a:pt x="5291" y="13276"/>
                  </a:cubicBezTo>
                  <a:cubicBezTo>
                    <a:pt x="5080" y="10122"/>
                    <a:pt x="3428" y="5905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507;p76">
              <a:extLst>
                <a:ext uri="{FF2B5EF4-FFF2-40B4-BE49-F238E27FC236}">
                  <a16:creationId xmlns:a16="http://schemas.microsoft.com/office/drawing/2014/main" id="{D38A7F86-CECD-1F2C-743F-484B31A092F5}"/>
                </a:ext>
              </a:extLst>
            </p:cNvPr>
            <p:cNvSpPr/>
            <p:nvPr/>
          </p:nvSpPr>
          <p:spPr>
            <a:xfrm>
              <a:off x="3248150" y="3780853"/>
              <a:ext cx="2700982" cy="129572"/>
            </a:xfrm>
            <a:custGeom>
              <a:avLst/>
              <a:gdLst/>
              <a:ahLst/>
              <a:cxnLst/>
              <a:rect l="l" t="t" r="r" b="b"/>
              <a:pathLst>
                <a:path w="74970" h="3136" extrusionOk="0">
                  <a:moveTo>
                    <a:pt x="1" y="0"/>
                  </a:moveTo>
                  <a:lnTo>
                    <a:pt x="1" y="3135"/>
                  </a:lnTo>
                  <a:lnTo>
                    <a:pt x="74970" y="3135"/>
                  </a:lnTo>
                  <a:lnTo>
                    <a:pt x="749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508;p76">
              <a:extLst>
                <a:ext uri="{FF2B5EF4-FFF2-40B4-BE49-F238E27FC236}">
                  <a16:creationId xmlns:a16="http://schemas.microsoft.com/office/drawing/2014/main" id="{FFFD0A6E-0E23-E6CB-1D69-F854142D475E}"/>
                </a:ext>
              </a:extLst>
            </p:cNvPr>
            <p:cNvSpPr/>
            <p:nvPr/>
          </p:nvSpPr>
          <p:spPr>
            <a:xfrm>
              <a:off x="5158408" y="3226466"/>
              <a:ext cx="212454" cy="124366"/>
            </a:xfrm>
            <a:custGeom>
              <a:avLst/>
              <a:gdLst/>
              <a:ahLst/>
              <a:cxnLst/>
              <a:rect l="l" t="t" r="r" b="b"/>
              <a:pathLst>
                <a:path w="5897" h="3010" extrusionOk="0">
                  <a:moveTo>
                    <a:pt x="1" y="0"/>
                  </a:moveTo>
                  <a:lnTo>
                    <a:pt x="610" y="999"/>
                  </a:lnTo>
                  <a:lnTo>
                    <a:pt x="5897" y="3009"/>
                  </a:lnTo>
                  <a:lnTo>
                    <a:pt x="4432" y="9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509;p76">
              <a:extLst>
                <a:ext uri="{FF2B5EF4-FFF2-40B4-BE49-F238E27FC236}">
                  <a16:creationId xmlns:a16="http://schemas.microsoft.com/office/drawing/2014/main" id="{D48DD136-35A0-A031-7C05-DEBB119E49C1}"/>
                </a:ext>
              </a:extLst>
            </p:cNvPr>
            <p:cNvSpPr/>
            <p:nvPr/>
          </p:nvSpPr>
          <p:spPr>
            <a:xfrm>
              <a:off x="4996032" y="3409168"/>
              <a:ext cx="225028" cy="286537"/>
            </a:xfrm>
            <a:custGeom>
              <a:avLst/>
              <a:gdLst/>
              <a:ahLst/>
              <a:cxnLst/>
              <a:rect l="l" t="t" r="r" b="b"/>
              <a:pathLst>
                <a:path w="6246" h="6935" extrusionOk="0">
                  <a:moveTo>
                    <a:pt x="1939" y="1"/>
                  </a:moveTo>
                  <a:lnTo>
                    <a:pt x="1" y="5383"/>
                  </a:lnTo>
                  <a:lnTo>
                    <a:pt x="4306" y="6935"/>
                  </a:lnTo>
                  <a:lnTo>
                    <a:pt x="6246" y="1551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510;p76">
              <a:extLst>
                <a:ext uri="{FF2B5EF4-FFF2-40B4-BE49-F238E27FC236}">
                  <a16:creationId xmlns:a16="http://schemas.microsoft.com/office/drawing/2014/main" id="{23C347AA-4FEE-4127-698D-2591B3154B27}"/>
                </a:ext>
              </a:extLst>
            </p:cNvPr>
            <p:cNvSpPr/>
            <p:nvPr/>
          </p:nvSpPr>
          <p:spPr>
            <a:xfrm>
              <a:off x="5027448" y="3443833"/>
              <a:ext cx="171527" cy="221462"/>
            </a:xfrm>
            <a:custGeom>
              <a:avLst/>
              <a:gdLst/>
              <a:ahLst/>
              <a:cxnLst/>
              <a:rect l="l" t="t" r="r" b="b"/>
              <a:pathLst>
                <a:path w="4761" h="5360" extrusionOk="0">
                  <a:moveTo>
                    <a:pt x="1510" y="0"/>
                  </a:moveTo>
                  <a:lnTo>
                    <a:pt x="1" y="4189"/>
                  </a:lnTo>
                  <a:lnTo>
                    <a:pt x="3251" y="5359"/>
                  </a:lnTo>
                  <a:lnTo>
                    <a:pt x="4760" y="1171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511;p76">
              <a:extLst>
                <a:ext uri="{FF2B5EF4-FFF2-40B4-BE49-F238E27FC236}">
                  <a16:creationId xmlns:a16="http://schemas.microsoft.com/office/drawing/2014/main" id="{4D457DBE-F0DA-F077-A5D7-B741645250A3}"/>
                </a:ext>
              </a:extLst>
            </p:cNvPr>
            <p:cNvSpPr/>
            <p:nvPr/>
          </p:nvSpPr>
          <p:spPr>
            <a:xfrm>
              <a:off x="5030943" y="3453295"/>
              <a:ext cx="154666" cy="199729"/>
            </a:xfrm>
            <a:custGeom>
              <a:avLst/>
              <a:gdLst/>
              <a:ahLst/>
              <a:cxnLst/>
              <a:rect l="l" t="t" r="r" b="b"/>
              <a:pathLst>
                <a:path w="4293" h="4834" extrusionOk="0">
                  <a:moveTo>
                    <a:pt x="1361" y="0"/>
                  </a:moveTo>
                  <a:lnTo>
                    <a:pt x="1" y="3778"/>
                  </a:lnTo>
                  <a:lnTo>
                    <a:pt x="2931" y="4833"/>
                  </a:lnTo>
                  <a:lnTo>
                    <a:pt x="4292" y="1057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512;p76">
              <a:extLst>
                <a:ext uri="{FF2B5EF4-FFF2-40B4-BE49-F238E27FC236}">
                  <a16:creationId xmlns:a16="http://schemas.microsoft.com/office/drawing/2014/main" id="{383066F8-CE88-B770-22AC-F3772D5C4A20}"/>
                </a:ext>
              </a:extLst>
            </p:cNvPr>
            <p:cNvSpPr/>
            <p:nvPr/>
          </p:nvSpPr>
          <p:spPr>
            <a:xfrm>
              <a:off x="5079508" y="3453914"/>
              <a:ext cx="71226" cy="203613"/>
            </a:xfrm>
            <a:custGeom>
              <a:avLst/>
              <a:gdLst/>
              <a:ahLst/>
              <a:cxnLst/>
              <a:rect l="l" t="t" r="r" b="b"/>
              <a:pathLst>
                <a:path w="1977" h="4928" extrusionOk="0">
                  <a:moveTo>
                    <a:pt x="1752" y="1"/>
                  </a:moveTo>
                  <a:lnTo>
                    <a:pt x="0" y="4791"/>
                  </a:lnTo>
                  <a:lnTo>
                    <a:pt x="225" y="4928"/>
                  </a:lnTo>
                  <a:lnTo>
                    <a:pt x="1977" y="13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513;p76">
              <a:extLst>
                <a:ext uri="{FF2B5EF4-FFF2-40B4-BE49-F238E27FC236}">
                  <a16:creationId xmlns:a16="http://schemas.microsoft.com/office/drawing/2014/main" id="{F594DFA6-DD27-3F46-031B-DD24EA7F25FB}"/>
                </a:ext>
              </a:extLst>
            </p:cNvPr>
            <p:cNvSpPr/>
            <p:nvPr/>
          </p:nvSpPr>
          <p:spPr>
            <a:xfrm>
              <a:off x="5047695" y="3516592"/>
              <a:ext cx="134094" cy="59001"/>
            </a:xfrm>
            <a:custGeom>
              <a:avLst/>
              <a:gdLst/>
              <a:ahLst/>
              <a:cxnLst/>
              <a:rect l="l" t="t" r="r" b="b"/>
              <a:pathLst>
                <a:path w="3722" h="1428" extrusionOk="0">
                  <a:moveTo>
                    <a:pt x="122" y="0"/>
                  </a:moveTo>
                  <a:lnTo>
                    <a:pt x="0" y="234"/>
                  </a:lnTo>
                  <a:lnTo>
                    <a:pt x="3601" y="1428"/>
                  </a:lnTo>
                  <a:lnTo>
                    <a:pt x="3721" y="119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514;p76">
              <a:extLst>
                <a:ext uri="{FF2B5EF4-FFF2-40B4-BE49-F238E27FC236}">
                  <a16:creationId xmlns:a16="http://schemas.microsoft.com/office/drawing/2014/main" id="{87DADEFC-733D-01C9-1336-23B7FC9F3770}"/>
                </a:ext>
              </a:extLst>
            </p:cNvPr>
            <p:cNvSpPr/>
            <p:nvPr/>
          </p:nvSpPr>
          <p:spPr>
            <a:xfrm>
              <a:off x="4437135" y="3688097"/>
              <a:ext cx="9043" cy="15040"/>
            </a:xfrm>
            <a:custGeom>
              <a:avLst/>
              <a:gdLst/>
              <a:ahLst/>
              <a:cxnLst/>
              <a:rect l="l" t="t" r="r" b="b"/>
              <a:pathLst>
                <a:path w="251" h="364" extrusionOk="0">
                  <a:moveTo>
                    <a:pt x="125" y="1"/>
                  </a:moveTo>
                  <a:cubicBezTo>
                    <a:pt x="56" y="1"/>
                    <a:pt x="1" y="81"/>
                    <a:pt x="1" y="182"/>
                  </a:cubicBezTo>
                  <a:cubicBezTo>
                    <a:pt x="1" y="282"/>
                    <a:pt x="56" y="364"/>
                    <a:pt x="125" y="364"/>
                  </a:cubicBezTo>
                  <a:cubicBezTo>
                    <a:pt x="195" y="364"/>
                    <a:pt x="250" y="282"/>
                    <a:pt x="250" y="182"/>
                  </a:cubicBezTo>
                  <a:cubicBezTo>
                    <a:pt x="250" y="81"/>
                    <a:pt x="195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515;p76">
              <a:extLst>
                <a:ext uri="{FF2B5EF4-FFF2-40B4-BE49-F238E27FC236}">
                  <a16:creationId xmlns:a16="http://schemas.microsoft.com/office/drawing/2014/main" id="{346EF1DC-B1F6-335C-63A3-29B5133C11EB}"/>
                </a:ext>
              </a:extLst>
            </p:cNvPr>
            <p:cNvSpPr/>
            <p:nvPr/>
          </p:nvSpPr>
          <p:spPr>
            <a:xfrm>
              <a:off x="4768265" y="3719746"/>
              <a:ext cx="11060" cy="14502"/>
            </a:xfrm>
            <a:custGeom>
              <a:avLst/>
              <a:gdLst/>
              <a:ahLst/>
              <a:cxnLst/>
              <a:rect l="l" t="t" r="r" b="b"/>
              <a:pathLst>
                <a:path w="307" h="351" extrusionOk="0">
                  <a:moveTo>
                    <a:pt x="187" y="1"/>
                  </a:moveTo>
                  <a:cubicBezTo>
                    <a:pt x="130" y="1"/>
                    <a:pt x="68" y="52"/>
                    <a:pt x="38" y="130"/>
                  </a:cubicBezTo>
                  <a:cubicBezTo>
                    <a:pt x="1" y="222"/>
                    <a:pt x="22" y="319"/>
                    <a:pt x="87" y="344"/>
                  </a:cubicBezTo>
                  <a:cubicBezTo>
                    <a:pt x="98" y="348"/>
                    <a:pt x="109" y="350"/>
                    <a:pt x="120" y="350"/>
                  </a:cubicBezTo>
                  <a:cubicBezTo>
                    <a:pt x="178" y="350"/>
                    <a:pt x="239" y="299"/>
                    <a:pt x="270" y="221"/>
                  </a:cubicBezTo>
                  <a:cubicBezTo>
                    <a:pt x="307" y="127"/>
                    <a:pt x="284" y="32"/>
                    <a:pt x="221" y="7"/>
                  </a:cubicBezTo>
                  <a:cubicBezTo>
                    <a:pt x="210" y="3"/>
                    <a:pt x="198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516;p76">
              <a:extLst>
                <a:ext uri="{FF2B5EF4-FFF2-40B4-BE49-F238E27FC236}">
                  <a16:creationId xmlns:a16="http://schemas.microsoft.com/office/drawing/2014/main" id="{737D2154-42E2-F642-77D6-65AF11C09BC3}"/>
                </a:ext>
              </a:extLst>
            </p:cNvPr>
            <p:cNvSpPr/>
            <p:nvPr/>
          </p:nvSpPr>
          <p:spPr>
            <a:xfrm>
              <a:off x="4800149" y="3552455"/>
              <a:ext cx="11060" cy="14502"/>
            </a:xfrm>
            <a:custGeom>
              <a:avLst/>
              <a:gdLst/>
              <a:ahLst/>
              <a:cxnLst/>
              <a:rect l="l" t="t" r="r" b="b"/>
              <a:pathLst>
                <a:path w="307" h="351" extrusionOk="0">
                  <a:moveTo>
                    <a:pt x="188" y="0"/>
                  </a:moveTo>
                  <a:cubicBezTo>
                    <a:pt x="130" y="0"/>
                    <a:pt x="68" y="52"/>
                    <a:pt x="37" y="129"/>
                  </a:cubicBezTo>
                  <a:cubicBezTo>
                    <a:pt x="0" y="223"/>
                    <a:pt x="22" y="318"/>
                    <a:pt x="86" y="344"/>
                  </a:cubicBezTo>
                  <a:cubicBezTo>
                    <a:pt x="97" y="348"/>
                    <a:pt x="107" y="350"/>
                    <a:pt x="118" y="350"/>
                  </a:cubicBezTo>
                  <a:cubicBezTo>
                    <a:pt x="176" y="350"/>
                    <a:pt x="238" y="299"/>
                    <a:pt x="269" y="221"/>
                  </a:cubicBezTo>
                  <a:cubicBezTo>
                    <a:pt x="306" y="128"/>
                    <a:pt x="283" y="32"/>
                    <a:pt x="220" y="6"/>
                  </a:cubicBezTo>
                  <a:cubicBezTo>
                    <a:pt x="210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517;p76">
              <a:extLst>
                <a:ext uri="{FF2B5EF4-FFF2-40B4-BE49-F238E27FC236}">
                  <a16:creationId xmlns:a16="http://schemas.microsoft.com/office/drawing/2014/main" id="{BD3C4609-4C66-7EC0-C69F-0914BC8A28CB}"/>
                </a:ext>
              </a:extLst>
            </p:cNvPr>
            <p:cNvSpPr/>
            <p:nvPr/>
          </p:nvSpPr>
          <p:spPr>
            <a:xfrm>
              <a:off x="4441242" y="3746643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1"/>
                  </a:moveTo>
                  <a:cubicBezTo>
                    <a:pt x="56" y="1"/>
                    <a:pt x="1" y="82"/>
                    <a:pt x="1" y="182"/>
                  </a:cubicBezTo>
                  <a:cubicBezTo>
                    <a:pt x="1" y="284"/>
                    <a:pt x="56" y="364"/>
                    <a:pt x="125" y="364"/>
                  </a:cubicBezTo>
                  <a:cubicBezTo>
                    <a:pt x="194" y="364"/>
                    <a:pt x="250" y="284"/>
                    <a:pt x="250" y="182"/>
                  </a:cubicBezTo>
                  <a:cubicBezTo>
                    <a:pt x="250" y="82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518;p76">
              <a:extLst>
                <a:ext uri="{FF2B5EF4-FFF2-40B4-BE49-F238E27FC236}">
                  <a16:creationId xmlns:a16="http://schemas.microsoft.com/office/drawing/2014/main" id="{B78AE182-4AA5-BAD3-6B44-60CA653EBD90}"/>
                </a:ext>
              </a:extLst>
            </p:cNvPr>
            <p:cNvSpPr/>
            <p:nvPr/>
          </p:nvSpPr>
          <p:spPr>
            <a:xfrm>
              <a:off x="3995292" y="3761888"/>
              <a:ext cx="8647" cy="8057"/>
            </a:xfrm>
            <a:custGeom>
              <a:avLst/>
              <a:gdLst/>
              <a:ahLst/>
              <a:cxnLst/>
              <a:rect l="l" t="t" r="r" b="b"/>
              <a:pathLst>
                <a:path w="240" h="195" extrusionOk="0">
                  <a:moveTo>
                    <a:pt x="120" y="0"/>
                  </a:moveTo>
                  <a:cubicBezTo>
                    <a:pt x="110" y="0"/>
                    <a:pt x="99" y="2"/>
                    <a:pt x="88" y="5"/>
                  </a:cubicBezTo>
                  <a:cubicBezTo>
                    <a:pt x="5" y="35"/>
                    <a:pt x="1" y="148"/>
                    <a:pt x="79" y="185"/>
                  </a:cubicBezTo>
                  <a:cubicBezTo>
                    <a:pt x="92" y="191"/>
                    <a:pt x="106" y="194"/>
                    <a:pt x="120" y="194"/>
                  </a:cubicBezTo>
                  <a:cubicBezTo>
                    <a:pt x="155" y="194"/>
                    <a:pt x="188" y="175"/>
                    <a:pt x="204" y="142"/>
                  </a:cubicBezTo>
                  <a:cubicBezTo>
                    <a:pt x="240" y="75"/>
                    <a:pt x="189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519;p76">
              <a:extLst>
                <a:ext uri="{FF2B5EF4-FFF2-40B4-BE49-F238E27FC236}">
                  <a16:creationId xmlns:a16="http://schemas.microsoft.com/office/drawing/2014/main" id="{8090D327-2B17-713A-6FC6-04CF0006A7FB}"/>
                </a:ext>
              </a:extLst>
            </p:cNvPr>
            <p:cNvSpPr/>
            <p:nvPr/>
          </p:nvSpPr>
          <p:spPr>
            <a:xfrm>
              <a:off x="4028113" y="3599060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1"/>
                  </a:moveTo>
                  <a:cubicBezTo>
                    <a:pt x="56" y="1"/>
                    <a:pt x="0" y="81"/>
                    <a:pt x="0" y="182"/>
                  </a:cubicBezTo>
                  <a:cubicBezTo>
                    <a:pt x="0" y="282"/>
                    <a:pt x="56" y="364"/>
                    <a:pt x="125" y="364"/>
                  </a:cubicBezTo>
                  <a:cubicBezTo>
                    <a:pt x="194" y="364"/>
                    <a:pt x="250" y="282"/>
                    <a:pt x="250" y="182"/>
                  </a:cubicBezTo>
                  <a:cubicBezTo>
                    <a:pt x="250" y="81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520;p76">
              <a:extLst>
                <a:ext uri="{FF2B5EF4-FFF2-40B4-BE49-F238E27FC236}">
                  <a16:creationId xmlns:a16="http://schemas.microsoft.com/office/drawing/2014/main" id="{DEFE931B-074D-7E92-5B6F-111E5A6E5E4B}"/>
                </a:ext>
              </a:extLst>
            </p:cNvPr>
            <p:cNvSpPr/>
            <p:nvPr/>
          </p:nvSpPr>
          <p:spPr>
            <a:xfrm>
              <a:off x="3958219" y="3488001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0"/>
                  </a:moveTo>
                  <a:cubicBezTo>
                    <a:pt x="56" y="0"/>
                    <a:pt x="1" y="82"/>
                    <a:pt x="1" y="182"/>
                  </a:cubicBezTo>
                  <a:cubicBezTo>
                    <a:pt x="1" y="282"/>
                    <a:pt x="56" y="363"/>
                    <a:pt x="125" y="363"/>
                  </a:cubicBezTo>
                  <a:cubicBezTo>
                    <a:pt x="194" y="363"/>
                    <a:pt x="250" y="283"/>
                    <a:pt x="250" y="182"/>
                  </a:cubicBezTo>
                  <a:cubicBezTo>
                    <a:pt x="250" y="82"/>
                    <a:pt x="194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521;p76">
              <a:extLst>
                <a:ext uri="{FF2B5EF4-FFF2-40B4-BE49-F238E27FC236}">
                  <a16:creationId xmlns:a16="http://schemas.microsoft.com/office/drawing/2014/main" id="{735E1AB1-80FB-C1FE-9A1D-05E305DE2248}"/>
                </a:ext>
              </a:extLst>
            </p:cNvPr>
            <p:cNvSpPr/>
            <p:nvPr/>
          </p:nvSpPr>
          <p:spPr>
            <a:xfrm>
              <a:off x="3938008" y="3372686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1"/>
                  </a:moveTo>
                  <a:cubicBezTo>
                    <a:pt x="56" y="1"/>
                    <a:pt x="0" y="82"/>
                    <a:pt x="0" y="182"/>
                  </a:cubicBezTo>
                  <a:cubicBezTo>
                    <a:pt x="0" y="282"/>
                    <a:pt x="56" y="364"/>
                    <a:pt x="125" y="364"/>
                  </a:cubicBezTo>
                  <a:cubicBezTo>
                    <a:pt x="194" y="364"/>
                    <a:pt x="249" y="282"/>
                    <a:pt x="249" y="182"/>
                  </a:cubicBezTo>
                  <a:cubicBezTo>
                    <a:pt x="249" y="82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522;p76">
              <a:extLst>
                <a:ext uri="{FF2B5EF4-FFF2-40B4-BE49-F238E27FC236}">
                  <a16:creationId xmlns:a16="http://schemas.microsoft.com/office/drawing/2014/main" id="{BE7E152C-51CA-8BE0-EEA7-C140787ADB5B}"/>
                </a:ext>
              </a:extLst>
            </p:cNvPr>
            <p:cNvSpPr/>
            <p:nvPr/>
          </p:nvSpPr>
          <p:spPr>
            <a:xfrm>
              <a:off x="4202991" y="3545183"/>
              <a:ext cx="10268" cy="10040"/>
            </a:xfrm>
            <a:custGeom>
              <a:avLst/>
              <a:gdLst/>
              <a:ahLst/>
              <a:cxnLst/>
              <a:rect l="l" t="t" r="r" b="b"/>
              <a:pathLst>
                <a:path w="285" h="243" extrusionOk="0">
                  <a:moveTo>
                    <a:pt x="161" y="0"/>
                  </a:moveTo>
                  <a:cubicBezTo>
                    <a:pt x="132" y="0"/>
                    <a:pt x="103" y="11"/>
                    <a:pt x="78" y="34"/>
                  </a:cubicBezTo>
                  <a:cubicBezTo>
                    <a:pt x="1" y="110"/>
                    <a:pt x="55" y="242"/>
                    <a:pt x="162" y="242"/>
                  </a:cubicBezTo>
                  <a:cubicBezTo>
                    <a:pt x="229" y="242"/>
                    <a:pt x="282" y="190"/>
                    <a:pt x="282" y="125"/>
                  </a:cubicBezTo>
                  <a:cubicBezTo>
                    <a:pt x="285" y="50"/>
                    <a:pt x="22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523;p76">
              <a:extLst>
                <a:ext uri="{FF2B5EF4-FFF2-40B4-BE49-F238E27FC236}">
                  <a16:creationId xmlns:a16="http://schemas.microsoft.com/office/drawing/2014/main" id="{D9736B2A-C9AF-3AC3-EC17-417E12403F65}"/>
                </a:ext>
              </a:extLst>
            </p:cNvPr>
            <p:cNvSpPr/>
            <p:nvPr/>
          </p:nvSpPr>
          <p:spPr>
            <a:xfrm>
              <a:off x="4284197" y="3325130"/>
              <a:ext cx="10304" cy="10040"/>
            </a:xfrm>
            <a:custGeom>
              <a:avLst/>
              <a:gdLst/>
              <a:ahLst/>
              <a:cxnLst/>
              <a:rect l="l" t="t" r="r" b="b"/>
              <a:pathLst>
                <a:path w="286" h="243" extrusionOk="0">
                  <a:moveTo>
                    <a:pt x="162" y="1"/>
                  </a:moveTo>
                  <a:cubicBezTo>
                    <a:pt x="133" y="1"/>
                    <a:pt x="103" y="11"/>
                    <a:pt x="79" y="35"/>
                  </a:cubicBezTo>
                  <a:cubicBezTo>
                    <a:pt x="0" y="110"/>
                    <a:pt x="54" y="243"/>
                    <a:pt x="163" y="243"/>
                  </a:cubicBezTo>
                  <a:cubicBezTo>
                    <a:pt x="228" y="243"/>
                    <a:pt x="282" y="190"/>
                    <a:pt x="283" y="126"/>
                  </a:cubicBezTo>
                  <a:cubicBezTo>
                    <a:pt x="286" y="51"/>
                    <a:pt x="225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524;p76">
              <a:extLst>
                <a:ext uri="{FF2B5EF4-FFF2-40B4-BE49-F238E27FC236}">
                  <a16:creationId xmlns:a16="http://schemas.microsoft.com/office/drawing/2014/main" id="{21CB5E65-AF67-ABF3-6263-6503FAFED141}"/>
                </a:ext>
              </a:extLst>
            </p:cNvPr>
            <p:cNvSpPr/>
            <p:nvPr/>
          </p:nvSpPr>
          <p:spPr>
            <a:xfrm>
              <a:off x="4047279" y="3391526"/>
              <a:ext cx="8683" cy="9668"/>
            </a:xfrm>
            <a:custGeom>
              <a:avLst/>
              <a:gdLst/>
              <a:ahLst/>
              <a:cxnLst/>
              <a:rect l="l" t="t" r="r" b="b"/>
              <a:pathLst>
                <a:path w="241" h="234" extrusionOk="0">
                  <a:moveTo>
                    <a:pt x="121" y="0"/>
                  </a:moveTo>
                  <a:cubicBezTo>
                    <a:pt x="54" y="0"/>
                    <a:pt x="1" y="52"/>
                    <a:pt x="1" y="117"/>
                  </a:cubicBezTo>
                  <a:cubicBezTo>
                    <a:pt x="1" y="182"/>
                    <a:pt x="54" y="234"/>
                    <a:pt x="121" y="234"/>
                  </a:cubicBezTo>
                  <a:cubicBezTo>
                    <a:pt x="187" y="234"/>
                    <a:pt x="241" y="182"/>
                    <a:pt x="241" y="117"/>
                  </a:cubicBezTo>
                  <a:cubicBezTo>
                    <a:pt x="241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525;p76">
              <a:extLst>
                <a:ext uri="{FF2B5EF4-FFF2-40B4-BE49-F238E27FC236}">
                  <a16:creationId xmlns:a16="http://schemas.microsoft.com/office/drawing/2014/main" id="{1DF47BFE-D894-1851-F6DC-BD1331D188A1}"/>
                </a:ext>
              </a:extLst>
            </p:cNvPr>
            <p:cNvSpPr/>
            <p:nvPr/>
          </p:nvSpPr>
          <p:spPr>
            <a:xfrm>
              <a:off x="4037192" y="3259809"/>
              <a:ext cx="10268" cy="9958"/>
            </a:xfrm>
            <a:custGeom>
              <a:avLst/>
              <a:gdLst/>
              <a:ahLst/>
              <a:cxnLst/>
              <a:rect l="l" t="t" r="r" b="b"/>
              <a:pathLst>
                <a:path w="285" h="241" extrusionOk="0">
                  <a:moveTo>
                    <a:pt x="161" y="0"/>
                  </a:moveTo>
                  <a:cubicBezTo>
                    <a:pt x="132" y="0"/>
                    <a:pt x="102" y="11"/>
                    <a:pt x="78" y="35"/>
                  </a:cubicBezTo>
                  <a:cubicBezTo>
                    <a:pt x="1" y="109"/>
                    <a:pt x="53" y="241"/>
                    <a:pt x="162" y="241"/>
                  </a:cubicBezTo>
                  <a:cubicBezTo>
                    <a:pt x="163" y="241"/>
                    <a:pt x="164" y="241"/>
                    <a:pt x="165" y="241"/>
                  </a:cubicBezTo>
                  <a:cubicBezTo>
                    <a:pt x="228" y="241"/>
                    <a:pt x="281" y="189"/>
                    <a:pt x="282" y="124"/>
                  </a:cubicBezTo>
                  <a:cubicBezTo>
                    <a:pt x="284" y="50"/>
                    <a:pt x="224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526;p76">
              <a:extLst>
                <a:ext uri="{FF2B5EF4-FFF2-40B4-BE49-F238E27FC236}">
                  <a16:creationId xmlns:a16="http://schemas.microsoft.com/office/drawing/2014/main" id="{B99B4CF8-CCC9-A564-55A4-7386B7F21C51}"/>
                </a:ext>
              </a:extLst>
            </p:cNvPr>
            <p:cNvSpPr/>
            <p:nvPr/>
          </p:nvSpPr>
          <p:spPr>
            <a:xfrm>
              <a:off x="4093611" y="3142387"/>
              <a:ext cx="10268" cy="9999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160" y="1"/>
                  </a:moveTo>
                  <a:cubicBezTo>
                    <a:pt x="131" y="1"/>
                    <a:pt x="102" y="11"/>
                    <a:pt x="77" y="34"/>
                  </a:cubicBezTo>
                  <a:cubicBezTo>
                    <a:pt x="1" y="110"/>
                    <a:pt x="53" y="242"/>
                    <a:pt x="162" y="242"/>
                  </a:cubicBezTo>
                  <a:cubicBezTo>
                    <a:pt x="163" y="242"/>
                    <a:pt x="164" y="242"/>
                    <a:pt x="165" y="242"/>
                  </a:cubicBezTo>
                  <a:cubicBezTo>
                    <a:pt x="228" y="242"/>
                    <a:pt x="280" y="190"/>
                    <a:pt x="282" y="125"/>
                  </a:cubicBezTo>
                  <a:cubicBezTo>
                    <a:pt x="284" y="51"/>
                    <a:pt x="224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527;p76">
              <a:extLst>
                <a:ext uri="{FF2B5EF4-FFF2-40B4-BE49-F238E27FC236}">
                  <a16:creationId xmlns:a16="http://schemas.microsoft.com/office/drawing/2014/main" id="{3042D4C0-10A8-7F95-1A72-E6C0B70FB439}"/>
                </a:ext>
              </a:extLst>
            </p:cNvPr>
            <p:cNvSpPr/>
            <p:nvPr/>
          </p:nvSpPr>
          <p:spPr>
            <a:xfrm>
              <a:off x="4197803" y="3183167"/>
              <a:ext cx="10232" cy="9958"/>
            </a:xfrm>
            <a:custGeom>
              <a:avLst/>
              <a:gdLst/>
              <a:ahLst/>
              <a:cxnLst/>
              <a:rect l="l" t="t" r="r" b="b"/>
              <a:pathLst>
                <a:path w="284" h="241" extrusionOk="0">
                  <a:moveTo>
                    <a:pt x="161" y="0"/>
                  </a:moveTo>
                  <a:cubicBezTo>
                    <a:pt x="132" y="0"/>
                    <a:pt x="102" y="11"/>
                    <a:pt x="77" y="35"/>
                  </a:cubicBezTo>
                  <a:cubicBezTo>
                    <a:pt x="0" y="110"/>
                    <a:pt x="54" y="241"/>
                    <a:pt x="162" y="241"/>
                  </a:cubicBezTo>
                  <a:cubicBezTo>
                    <a:pt x="163" y="241"/>
                    <a:pt x="164" y="241"/>
                    <a:pt x="165" y="241"/>
                  </a:cubicBezTo>
                  <a:cubicBezTo>
                    <a:pt x="228" y="241"/>
                    <a:pt x="280" y="189"/>
                    <a:pt x="282" y="126"/>
                  </a:cubicBezTo>
                  <a:cubicBezTo>
                    <a:pt x="284" y="51"/>
                    <a:pt x="224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528;p76">
              <a:extLst>
                <a:ext uri="{FF2B5EF4-FFF2-40B4-BE49-F238E27FC236}">
                  <a16:creationId xmlns:a16="http://schemas.microsoft.com/office/drawing/2014/main" id="{2F188E8E-47D7-CF4D-972D-93FC3063BACB}"/>
                </a:ext>
              </a:extLst>
            </p:cNvPr>
            <p:cNvSpPr/>
            <p:nvPr/>
          </p:nvSpPr>
          <p:spPr>
            <a:xfrm>
              <a:off x="4704136" y="2952496"/>
              <a:ext cx="118206" cy="129696"/>
            </a:xfrm>
            <a:custGeom>
              <a:avLst/>
              <a:gdLst/>
              <a:ahLst/>
              <a:cxnLst/>
              <a:rect l="l" t="t" r="r" b="b"/>
              <a:pathLst>
                <a:path w="3281" h="3139" extrusionOk="0">
                  <a:moveTo>
                    <a:pt x="289" y="0"/>
                  </a:moveTo>
                  <a:lnTo>
                    <a:pt x="1" y="142"/>
                  </a:lnTo>
                  <a:lnTo>
                    <a:pt x="2324" y="1451"/>
                  </a:lnTo>
                  <a:lnTo>
                    <a:pt x="2871" y="2986"/>
                  </a:lnTo>
                  <a:lnTo>
                    <a:pt x="3280" y="3138"/>
                  </a:lnTo>
                  <a:lnTo>
                    <a:pt x="2551" y="1088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529;p76">
              <a:extLst>
                <a:ext uri="{FF2B5EF4-FFF2-40B4-BE49-F238E27FC236}">
                  <a16:creationId xmlns:a16="http://schemas.microsoft.com/office/drawing/2014/main" id="{17738C69-1368-CFAC-9786-A4EAFFEFC56C}"/>
                </a:ext>
              </a:extLst>
            </p:cNvPr>
            <p:cNvSpPr/>
            <p:nvPr/>
          </p:nvSpPr>
          <p:spPr>
            <a:xfrm>
              <a:off x="3625720" y="1768857"/>
              <a:ext cx="1509444" cy="132547"/>
            </a:xfrm>
            <a:custGeom>
              <a:avLst/>
              <a:gdLst/>
              <a:ahLst/>
              <a:cxnLst/>
              <a:rect l="l" t="t" r="r" b="b"/>
              <a:pathLst>
                <a:path w="41897" h="3208" extrusionOk="0">
                  <a:moveTo>
                    <a:pt x="41897" y="1"/>
                  </a:moveTo>
                  <a:lnTo>
                    <a:pt x="16467" y="754"/>
                  </a:lnTo>
                  <a:lnTo>
                    <a:pt x="0" y="1987"/>
                  </a:lnTo>
                  <a:lnTo>
                    <a:pt x="40" y="2051"/>
                  </a:lnTo>
                  <a:lnTo>
                    <a:pt x="14492" y="2116"/>
                  </a:lnTo>
                  <a:lnTo>
                    <a:pt x="32092" y="3208"/>
                  </a:lnTo>
                  <a:lnTo>
                    <a:pt x="34284" y="1122"/>
                  </a:lnTo>
                  <a:lnTo>
                    <a:pt x="41790" y="158"/>
                  </a:lnTo>
                  <a:lnTo>
                    <a:pt x="41897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530;p76">
              <a:extLst>
                <a:ext uri="{FF2B5EF4-FFF2-40B4-BE49-F238E27FC236}">
                  <a16:creationId xmlns:a16="http://schemas.microsoft.com/office/drawing/2014/main" id="{97AAC9AA-246C-439B-A7FC-A885A92FC426}"/>
                </a:ext>
              </a:extLst>
            </p:cNvPr>
            <p:cNvSpPr/>
            <p:nvPr/>
          </p:nvSpPr>
          <p:spPr>
            <a:xfrm>
              <a:off x="5149149" y="3193165"/>
              <a:ext cx="221173" cy="102343"/>
            </a:xfrm>
            <a:custGeom>
              <a:avLst/>
              <a:gdLst/>
              <a:ahLst/>
              <a:cxnLst/>
              <a:rect l="l" t="t" r="r" b="b"/>
              <a:pathLst>
                <a:path w="6139" h="2477" extrusionOk="0">
                  <a:moveTo>
                    <a:pt x="1" y="0"/>
                  </a:moveTo>
                  <a:lnTo>
                    <a:pt x="694" y="942"/>
                  </a:lnTo>
                  <a:lnTo>
                    <a:pt x="6138" y="2477"/>
                  </a:lnTo>
                  <a:lnTo>
                    <a:pt x="4500" y="5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531;p76">
              <a:extLst>
                <a:ext uri="{FF2B5EF4-FFF2-40B4-BE49-F238E27FC236}">
                  <a16:creationId xmlns:a16="http://schemas.microsoft.com/office/drawing/2014/main" id="{3BD9A466-774D-25F7-751E-F81D1477B036}"/>
                </a:ext>
              </a:extLst>
            </p:cNvPr>
            <p:cNvSpPr/>
            <p:nvPr/>
          </p:nvSpPr>
          <p:spPr>
            <a:xfrm>
              <a:off x="5047803" y="3056283"/>
              <a:ext cx="219876" cy="107095"/>
            </a:xfrm>
            <a:custGeom>
              <a:avLst/>
              <a:gdLst/>
              <a:ahLst/>
              <a:cxnLst/>
              <a:rect l="l" t="t" r="r" b="b"/>
              <a:pathLst>
                <a:path w="6103" h="2592" extrusionOk="0">
                  <a:moveTo>
                    <a:pt x="0" y="0"/>
                  </a:moveTo>
                  <a:lnTo>
                    <a:pt x="708" y="949"/>
                  </a:lnTo>
                  <a:lnTo>
                    <a:pt x="6102" y="2592"/>
                  </a:lnTo>
                  <a:lnTo>
                    <a:pt x="6102" y="2592"/>
                  </a:lnTo>
                  <a:lnTo>
                    <a:pt x="4438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532;p76">
              <a:extLst>
                <a:ext uri="{FF2B5EF4-FFF2-40B4-BE49-F238E27FC236}">
                  <a16:creationId xmlns:a16="http://schemas.microsoft.com/office/drawing/2014/main" id="{BD7BD744-69DF-F249-6812-47973BE8DD56}"/>
                </a:ext>
              </a:extLst>
            </p:cNvPr>
            <p:cNvSpPr/>
            <p:nvPr/>
          </p:nvSpPr>
          <p:spPr>
            <a:xfrm>
              <a:off x="4864963" y="3089171"/>
              <a:ext cx="200817" cy="154486"/>
            </a:xfrm>
            <a:custGeom>
              <a:avLst/>
              <a:gdLst/>
              <a:ahLst/>
              <a:cxnLst/>
              <a:rect l="l" t="t" r="r" b="b"/>
              <a:pathLst>
                <a:path w="5574" h="3739" extrusionOk="0">
                  <a:moveTo>
                    <a:pt x="1" y="1"/>
                  </a:moveTo>
                  <a:lnTo>
                    <a:pt x="298" y="1748"/>
                  </a:lnTo>
                  <a:lnTo>
                    <a:pt x="5574" y="3739"/>
                  </a:lnTo>
                  <a:lnTo>
                    <a:pt x="5574" y="3739"/>
                  </a:lnTo>
                  <a:lnTo>
                    <a:pt x="4902" y="23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533;p76">
              <a:extLst>
                <a:ext uri="{FF2B5EF4-FFF2-40B4-BE49-F238E27FC236}">
                  <a16:creationId xmlns:a16="http://schemas.microsoft.com/office/drawing/2014/main" id="{7E47299E-2EC3-B984-9907-C21B02A6CE9C}"/>
                </a:ext>
              </a:extLst>
            </p:cNvPr>
            <p:cNvSpPr/>
            <p:nvPr/>
          </p:nvSpPr>
          <p:spPr>
            <a:xfrm>
              <a:off x="4660254" y="2801938"/>
              <a:ext cx="229711" cy="90899"/>
            </a:xfrm>
            <a:custGeom>
              <a:avLst/>
              <a:gdLst/>
              <a:ahLst/>
              <a:cxnLst/>
              <a:rect l="l" t="t" r="r" b="b"/>
              <a:pathLst>
                <a:path w="6376" h="2200" extrusionOk="0">
                  <a:moveTo>
                    <a:pt x="1317" y="0"/>
                  </a:moveTo>
                  <a:lnTo>
                    <a:pt x="1" y="340"/>
                  </a:lnTo>
                  <a:lnTo>
                    <a:pt x="522" y="1634"/>
                  </a:lnTo>
                  <a:lnTo>
                    <a:pt x="910" y="1111"/>
                  </a:lnTo>
                  <a:lnTo>
                    <a:pt x="2768" y="1338"/>
                  </a:lnTo>
                  <a:lnTo>
                    <a:pt x="6375" y="2200"/>
                  </a:lnTo>
                  <a:lnTo>
                    <a:pt x="2293" y="84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534;p76">
              <a:extLst>
                <a:ext uri="{FF2B5EF4-FFF2-40B4-BE49-F238E27FC236}">
                  <a16:creationId xmlns:a16="http://schemas.microsoft.com/office/drawing/2014/main" id="{4735225A-D74B-B246-7683-9636992A18AB}"/>
                </a:ext>
              </a:extLst>
            </p:cNvPr>
            <p:cNvSpPr/>
            <p:nvPr/>
          </p:nvSpPr>
          <p:spPr>
            <a:xfrm>
              <a:off x="4672900" y="2800285"/>
              <a:ext cx="217066" cy="92551"/>
            </a:xfrm>
            <a:custGeom>
              <a:avLst/>
              <a:gdLst/>
              <a:ahLst/>
              <a:cxnLst/>
              <a:rect l="l" t="t" r="r" b="b"/>
              <a:pathLst>
                <a:path w="6025" h="2240" extrusionOk="0">
                  <a:moveTo>
                    <a:pt x="76" y="0"/>
                  </a:moveTo>
                  <a:lnTo>
                    <a:pt x="0" y="289"/>
                  </a:lnTo>
                  <a:lnTo>
                    <a:pt x="909" y="391"/>
                  </a:lnTo>
                  <a:lnTo>
                    <a:pt x="1929" y="1149"/>
                  </a:lnTo>
                  <a:lnTo>
                    <a:pt x="2274" y="1362"/>
                  </a:lnTo>
                  <a:lnTo>
                    <a:pt x="2417" y="1378"/>
                  </a:lnTo>
                  <a:lnTo>
                    <a:pt x="6024" y="2240"/>
                  </a:lnTo>
                  <a:lnTo>
                    <a:pt x="2057" y="723"/>
                  </a:lnTo>
                  <a:lnTo>
                    <a:pt x="966" y="4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535;p76">
              <a:extLst>
                <a:ext uri="{FF2B5EF4-FFF2-40B4-BE49-F238E27FC236}">
                  <a16:creationId xmlns:a16="http://schemas.microsoft.com/office/drawing/2014/main" id="{A7CFB5F0-45A9-C5F9-F381-143C76D45E35}"/>
                </a:ext>
              </a:extLst>
            </p:cNvPr>
            <p:cNvSpPr/>
            <p:nvPr/>
          </p:nvSpPr>
          <p:spPr>
            <a:xfrm>
              <a:off x="4864603" y="3031535"/>
              <a:ext cx="179021" cy="79743"/>
            </a:xfrm>
            <a:custGeom>
              <a:avLst/>
              <a:gdLst/>
              <a:ahLst/>
              <a:cxnLst/>
              <a:rect l="l" t="t" r="r" b="b"/>
              <a:pathLst>
                <a:path w="4969" h="1930" extrusionOk="0">
                  <a:moveTo>
                    <a:pt x="0" y="1"/>
                  </a:moveTo>
                  <a:lnTo>
                    <a:pt x="2246" y="1134"/>
                  </a:lnTo>
                  <a:lnTo>
                    <a:pt x="4968" y="1930"/>
                  </a:lnTo>
                  <a:lnTo>
                    <a:pt x="2223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536;p76">
              <a:extLst>
                <a:ext uri="{FF2B5EF4-FFF2-40B4-BE49-F238E27FC236}">
                  <a16:creationId xmlns:a16="http://schemas.microsoft.com/office/drawing/2014/main" id="{17DB073C-E82E-F668-37D7-E3325E2F5E12}"/>
                </a:ext>
              </a:extLst>
            </p:cNvPr>
            <p:cNvSpPr/>
            <p:nvPr/>
          </p:nvSpPr>
          <p:spPr>
            <a:xfrm>
              <a:off x="3614119" y="2041836"/>
              <a:ext cx="848376" cy="86230"/>
            </a:xfrm>
            <a:custGeom>
              <a:avLst/>
              <a:gdLst/>
              <a:ahLst/>
              <a:cxnLst/>
              <a:rect l="l" t="t" r="r" b="b"/>
              <a:pathLst>
                <a:path w="23548" h="2087" extrusionOk="0">
                  <a:moveTo>
                    <a:pt x="23548" y="0"/>
                  </a:moveTo>
                  <a:lnTo>
                    <a:pt x="1" y="273"/>
                  </a:lnTo>
                  <a:lnTo>
                    <a:pt x="1090" y="2086"/>
                  </a:lnTo>
                  <a:lnTo>
                    <a:pt x="23548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537;p76">
              <a:extLst>
                <a:ext uri="{FF2B5EF4-FFF2-40B4-BE49-F238E27FC236}">
                  <a16:creationId xmlns:a16="http://schemas.microsoft.com/office/drawing/2014/main" id="{389833A6-19A5-0E20-4245-5F8206FE631F}"/>
                </a:ext>
              </a:extLst>
            </p:cNvPr>
            <p:cNvSpPr/>
            <p:nvPr/>
          </p:nvSpPr>
          <p:spPr>
            <a:xfrm>
              <a:off x="3868330" y="2587298"/>
              <a:ext cx="350656" cy="74041"/>
            </a:xfrm>
            <a:custGeom>
              <a:avLst/>
              <a:gdLst/>
              <a:ahLst/>
              <a:cxnLst/>
              <a:rect l="l" t="t" r="r" b="b"/>
              <a:pathLst>
                <a:path w="9733" h="1792" extrusionOk="0">
                  <a:moveTo>
                    <a:pt x="1" y="1"/>
                  </a:moveTo>
                  <a:lnTo>
                    <a:pt x="1102" y="1791"/>
                  </a:lnTo>
                  <a:lnTo>
                    <a:pt x="9733" y="1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538;p76">
              <a:extLst>
                <a:ext uri="{FF2B5EF4-FFF2-40B4-BE49-F238E27FC236}">
                  <a16:creationId xmlns:a16="http://schemas.microsoft.com/office/drawing/2014/main" id="{ED3424D6-BF35-1188-F96B-14FBD41881CD}"/>
                </a:ext>
              </a:extLst>
            </p:cNvPr>
            <p:cNvSpPr/>
            <p:nvPr/>
          </p:nvSpPr>
          <p:spPr>
            <a:xfrm>
              <a:off x="3293977" y="1752413"/>
              <a:ext cx="684883" cy="110814"/>
            </a:xfrm>
            <a:custGeom>
              <a:avLst/>
              <a:gdLst/>
              <a:ahLst/>
              <a:cxnLst/>
              <a:rect l="l" t="t" r="r" b="b"/>
              <a:pathLst>
                <a:path w="19010" h="2682" extrusionOk="0">
                  <a:moveTo>
                    <a:pt x="19010" y="0"/>
                  </a:moveTo>
                  <a:lnTo>
                    <a:pt x="1" y="576"/>
                  </a:lnTo>
                  <a:lnTo>
                    <a:pt x="2423" y="2681"/>
                  </a:lnTo>
                  <a:lnTo>
                    <a:pt x="19010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539;p76">
              <a:extLst>
                <a:ext uri="{FF2B5EF4-FFF2-40B4-BE49-F238E27FC236}">
                  <a16:creationId xmlns:a16="http://schemas.microsoft.com/office/drawing/2014/main" id="{69A0553F-6765-08E4-70A8-F3292331A6F7}"/>
                </a:ext>
              </a:extLst>
            </p:cNvPr>
            <p:cNvSpPr/>
            <p:nvPr/>
          </p:nvSpPr>
          <p:spPr>
            <a:xfrm>
              <a:off x="4571194" y="3652978"/>
              <a:ext cx="107902" cy="66562"/>
            </a:xfrm>
            <a:custGeom>
              <a:avLst/>
              <a:gdLst/>
              <a:ahLst/>
              <a:cxnLst/>
              <a:rect l="l" t="t" r="r" b="b"/>
              <a:pathLst>
                <a:path w="2995" h="1611" extrusionOk="0">
                  <a:moveTo>
                    <a:pt x="2950" y="0"/>
                  </a:moveTo>
                  <a:lnTo>
                    <a:pt x="1" y="273"/>
                  </a:lnTo>
                  <a:lnTo>
                    <a:pt x="227" y="1611"/>
                  </a:lnTo>
                  <a:lnTo>
                    <a:pt x="2994" y="1134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540;p76">
              <a:extLst>
                <a:ext uri="{FF2B5EF4-FFF2-40B4-BE49-F238E27FC236}">
                  <a16:creationId xmlns:a16="http://schemas.microsoft.com/office/drawing/2014/main" id="{C9D7F190-F40E-98B2-C818-E5BEC966F2F0}"/>
                </a:ext>
              </a:extLst>
            </p:cNvPr>
            <p:cNvSpPr/>
            <p:nvPr/>
          </p:nvSpPr>
          <p:spPr>
            <a:xfrm>
              <a:off x="5110492" y="3692311"/>
              <a:ext cx="133014" cy="37971"/>
            </a:xfrm>
            <a:custGeom>
              <a:avLst/>
              <a:gdLst/>
              <a:ahLst/>
              <a:cxnLst/>
              <a:rect l="l" t="t" r="r" b="b"/>
              <a:pathLst>
                <a:path w="3692" h="919" extrusionOk="0">
                  <a:moveTo>
                    <a:pt x="219" y="0"/>
                  </a:moveTo>
                  <a:lnTo>
                    <a:pt x="0" y="307"/>
                  </a:lnTo>
                  <a:lnTo>
                    <a:pt x="3692" y="919"/>
                  </a:lnTo>
                  <a:lnTo>
                    <a:pt x="3692" y="919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541;p76">
              <a:extLst>
                <a:ext uri="{FF2B5EF4-FFF2-40B4-BE49-F238E27FC236}">
                  <a16:creationId xmlns:a16="http://schemas.microsoft.com/office/drawing/2014/main" id="{A95FF89A-B7BA-A03D-08BC-71B542F45D11}"/>
                </a:ext>
              </a:extLst>
            </p:cNvPr>
            <p:cNvSpPr/>
            <p:nvPr/>
          </p:nvSpPr>
          <p:spPr>
            <a:xfrm>
              <a:off x="5543364" y="3221839"/>
              <a:ext cx="132041" cy="140108"/>
            </a:xfrm>
            <a:custGeom>
              <a:avLst/>
              <a:gdLst/>
              <a:ahLst/>
              <a:cxnLst/>
              <a:rect l="l" t="t" r="r" b="b"/>
              <a:pathLst>
                <a:path w="3665" h="3391" extrusionOk="0">
                  <a:moveTo>
                    <a:pt x="0" y="0"/>
                  </a:moveTo>
                  <a:lnTo>
                    <a:pt x="22" y="68"/>
                  </a:lnTo>
                  <a:cubicBezTo>
                    <a:pt x="43" y="83"/>
                    <a:pt x="2294" y="1588"/>
                    <a:pt x="3664" y="3390"/>
                  </a:cubicBezTo>
                  <a:lnTo>
                    <a:pt x="3598" y="3086"/>
                  </a:lnTo>
                  <a:cubicBezTo>
                    <a:pt x="2183" y="1337"/>
                    <a:pt x="22" y="1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542;p76">
              <a:extLst>
                <a:ext uri="{FF2B5EF4-FFF2-40B4-BE49-F238E27FC236}">
                  <a16:creationId xmlns:a16="http://schemas.microsoft.com/office/drawing/2014/main" id="{B5DFD9F7-4A79-3653-1E21-B8497CE8E174}"/>
                </a:ext>
              </a:extLst>
            </p:cNvPr>
            <p:cNvSpPr/>
            <p:nvPr/>
          </p:nvSpPr>
          <p:spPr>
            <a:xfrm>
              <a:off x="5311274" y="2905767"/>
              <a:ext cx="30623" cy="44623"/>
            </a:xfrm>
            <a:custGeom>
              <a:avLst/>
              <a:gdLst/>
              <a:ahLst/>
              <a:cxnLst/>
              <a:rect l="l" t="t" r="r" b="b"/>
              <a:pathLst>
                <a:path w="850" h="108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2" y="510"/>
                    <a:pt x="186" y="714"/>
                  </a:cubicBezTo>
                  <a:cubicBezTo>
                    <a:pt x="291" y="966"/>
                    <a:pt x="462" y="1080"/>
                    <a:pt x="599" y="1080"/>
                  </a:cubicBezTo>
                  <a:cubicBezTo>
                    <a:pt x="711" y="1080"/>
                    <a:pt x="801" y="1005"/>
                    <a:pt x="815" y="868"/>
                  </a:cubicBezTo>
                  <a:cubicBezTo>
                    <a:pt x="849" y="5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543;p76">
              <a:extLst>
                <a:ext uri="{FF2B5EF4-FFF2-40B4-BE49-F238E27FC236}">
                  <a16:creationId xmlns:a16="http://schemas.microsoft.com/office/drawing/2014/main" id="{A0F960C5-9C58-0DF9-B0B1-886DD2218BFE}"/>
                </a:ext>
              </a:extLst>
            </p:cNvPr>
            <p:cNvSpPr/>
            <p:nvPr/>
          </p:nvSpPr>
          <p:spPr>
            <a:xfrm>
              <a:off x="5392156" y="3157592"/>
              <a:ext cx="36532" cy="38177"/>
            </a:xfrm>
            <a:custGeom>
              <a:avLst/>
              <a:gdLst/>
              <a:ahLst/>
              <a:cxnLst/>
              <a:rect l="l" t="t" r="r" b="b"/>
              <a:pathLst>
                <a:path w="1014" h="924" extrusionOk="0">
                  <a:moveTo>
                    <a:pt x="1" y="0"/>
                  </a:moveTo>
                  <a:cubicBezTo>
                    <a:pt x="1" y="0"/>
                    <a:pt x="216" y="474"/>
                    <a:pt x="345" y="654"/>
                  </a:cubicBezTo>
                  <a:cubicBezTo>
                    <a:pt x="482" y="843"/>
                    <a:pt x="642" y="924"/>
                    <a:pt x="769" y="924"/>
                  </a:cubicBezTo>
                  <a:cubicBezTo>
                    <a:pt x="912" y="924"/>
                    <a:pt x="1013" y="822"/>
                    <a:pt x="994" y="660"/>
                  </a:cubicBezTo>
                  <a:cubicBezTo>
                    <a:pt x="958" y="35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544;p76">
              <a:extLst>
                <a:ext uri="{FF2B5EF4-FFF2-40B4-BE49-F238E27FC236}">
                  <a16:creationId xmlns:a16="http://schemas.microsoft.com/office/drawing/2014/main" id="{830894E4-59E5-0BBE-1A9C-9B4B5161D5E8}"/>
                </a:ext>
              </a:extLst>
            </p:cNvPr>
            <p:cNvSpPr/>
            <p:nvPr/>
          </p:nvSpPr>
          <p:spPr>
            <a:xfrm>
              <a:off x="5154661" y="2557840"/>
              <a:ext cx="24174" cy="51482"/>
            </a:xfrm>
            <a:custGeom>
              <a:avLst/>
              <a:gdLst/>
              <a:ahLst/>
              <a:cxnLst/>
              <a:rect l="l" t="t" r="r" b="b"/>
              <a:pathLst>
                <a:path w="671" h="1246" extrusionOk="0">
                  <a:moveTo>
                    <a:pt x="346" y="0"/>
                  </a:moveTo>
                  <a:cubicBezTo>
                    <a:pt x="271" y="0"/>
                    <a:pt x="198" y="43"/>
                    <a:pt x="149" y="131"/>
                  </a:cubicBezTo>
                  <a:cubicBezTo>
                    <a:pt x="0" y="401"/>
                    <a:pt x="569" y="1246"/>
                    <a:pt x="569" y="1246"/>
                  </a:cubicBezTo>
                  <a:cubicBezTo>
                    <a:pt x="569" y="1246"/>
                    <a:pt x="671" y="735"/>
                    <a:pt x="671" y="515"/>
                  </a:cubicBezTo>
                  <a:cubicBezTo>
                    <a:pt x="671" y="181"/>
                    <a:pt x="502" y="0"/>
                    <a:pt x="3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545;p76">
              <a:extLst>
                <a:ext uri="{FF2B5EF4-FFF2-40B4-BE49-F238E27FC236}">
                  <a16:creationId xmlns:a16="http://schemas.microsoft.com/office/drawing/2014/main" id="{EC0BA255-691C-4172-C94A-9A93B27634F6}"/>
                </a:ext>
              </a:extLst>
            </p:cNvPr>
            <p:cNvSpPr/>
            <p:nvPr/>
          </p:nvSpPr>
          <p:spPr>
            <a:xfrm>
              <a:off x="5039373" y="2625475"/>
              <a:ext cx="48493" cy="21237"/>
            </a:xfrm>
            <a:custGeom>
              <a:avLst/>
              <a:gdLst/>
              <a:ahLst/>
              <a:cxnLst/>
              <a:rect l="l" t="t" r="r" b="b"/>
              <a:pathLst>
                <a:path w="1346" h="514" extrusionOk="0">
                  <a:moveTo>
                    <a:pt x="777" y="1"/>
                  </a:moveTo>
                  <a:cubicBezTo>
                    <a:pt x="428" y="1"/>
                    <a:pt x="1" y="98"/>
                    <a:pt x="1" y="98"/>
                  </a:cubicBezTo>
                  <a:cubicBezTo>
                    <a:pt x="1" y="98"/>
                    <a:pt x="439" y="378"/>
                    <a:pt x="645" y="458"/>
                  </a:cubicBezTo>
                  <a:cubicBezTo>
                    <a:pt x="745" y="497"/>
                    <a:pt x="836" y="513"/>
                    <a:pt x="916" y="513"/>
                  </a:cubicBezTo>
                  <a:cubicBezTo>
                    <a:pt x="1206" y="513"/>
                    <a:pt x="1345" y="295"/>
                    <a:pt x="1190" y="109"/>
                  </a:cubicBezTo>
                  <a:cubicBezTo>
                    <a:pt x="1122" y="27"/>
                    <a:pt x="960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546;p76">
              <a:extLst>
                <a:ext uri="{FF2B5EF4-FFF2-40B4-BE49-F238E27FC236}">
                  <a16:creationId xmlns:a16="http://schemas.microsoft.com/office/drawing/2014/main" id="{D1767B0C-CD9F-FF49-5287-04CB60C9FC87}"/>
                </a:ext>
              </a:extLst>
            </p:cNvPr>
            <p:cNvSpPr/>
            <p:nvPr/>
          </p:nvSpPr>
          <p:spPr>
            <a:xfrm>
              <a:off x="5197102" y="2858005"/>
              <a:ext cx="42873" cy="33137"/>
            </a:xfrm>
            <a:custGeom>
              <a:avLst/>
              <a:gdLst/>
              <a:ahLst/>
              <a:cxnLst/>
              <a:rect l="l" t="t" r="r" b="b"/>
              <a:pathLst>
                <a:path w="1190" h="802" extrusionOk="0">
                  <a:moveTo>
                    <a:pt x="862" y="0"/>
                  </a:moveTo>
                  <a:cubicBezTo>
                    <a:pt x="552" y="0"/>
                    <a:pt x="0" y="801"/>
                    <a:pt x="0" y="801"/>
                  </a:cubicBezTo>
                  <a:cubicBezTo>
                    <a:pt x="0" y="801"/>
                    <a:pt x="513" y="709"/>
                    <a:pt x="719" y="628"/>
                  </a:cubicBezTo>
                  <a:cubicBezTo>
                    <a:pt x="1180" y="446"/>
                    <a:pt x="1189" y="41"/>
                    <a:pt x="883" y="1"/>
                  </a:cubicBezTo>
                  <a:cubicBezTo>
                    <a:pt x="876" y="1"/>
                    <a:pt x="869" y="0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547;p76">
              <a:extLst>
                <a:ext uri="{FF2B5EF4-FFF2-40B4-BE49-F238E27FC236}">
                  <a16:creationId xmlns:a16="http://schemas.microsoft.com/office/drawing/2014/main" id="{01C70F63-AB57-6B3F-42F6-26C07B742557}"/>
                </a:ext>
              </a:extLst>
            </p:cNvPr>
            <p:cNvSpPr/>
            <p:nvPr/>
          </p:nvSpPr>
          <p:spPr>
            <a:xfrm>
              <a:off x="4911763" y="2321922"/>
              <a:ext cx="49754" cy="21072"/>
            </a:xfrm>
            <a:custGeom>
              <a:avLst/>
              <a:gdLst/>
              <a:ahLst/>
              <a:cxnLst/>
              <a:rect l="l" t="t" r="r" b="b"/>
              <a:pathLst>
                <a:path w="1381" h="510" extrusionOk="0">
                  <a:moveTo>
                    <a:pt x="955" y="0"/>
                  </a:moveTo>
                  <a:cubicBezTo>
                    <a:pt x="593" y="0"/>
                    <a:pt x="0" y="242"/>
                    <a:pt x="0" y="242"/>
                  </a:cubicBezTo>
                  <a:cubicBezTo>
                    <a:pt x="0" y="242"/>
                    <a:pt x="478" y="445"/>
                    <a:pt x="695" y="491"/>
                  </a:cubicBezTo>
                  <a:cubicBezTo>
                    <a:pt x="757" y="504"/>
                    <a:pt x="815" y="510"/>
                    <a:pt x="868" y="510"/>
                  </a:cubicBezTo>
                  <a:cubicBezTo>
                    <a:pt x="1231" y="510"/>
                    <a:pt x="1381" y="234"/>
                    <a:pt x="1177" y="59"/>
                  </a:cubicBezTo>
                  <a:cubicBezTo>
                    <a:pt x="1129" y="17"/>
                    <a:pt x="1050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548;p76">
              <a:extLst>
                <a:ext uri="{FF2B5EF4-FFF2-40B4-BE49-F238E27FC236}">
                  <a16:creationId xmlns:a16="http://schemas.microsoft.com/office/drawing/2014/main" id="{BA7390E7-0238-09A9-3AE6-B8F7ECFDFB80}"/>
                </a:ext>
              </a:extLst>
            </p:cNvPr>
            <p:cNvSpPr/>
            <p:nvPr/>
          </p:nvSpPr>
          <p:spPr>
            <a:xfrm>
              <a:off x="5553307" y="3690204"/>
              <a:ext cx="52132" cy="94948"/>
            </a:xfrm>
            <a:custGeom>
              <a:avLst/>
              <a:gdLst/>
              <a:ahLst/>
              <a:cxnLst/>
              <a:rect l="l" t="t" r="r" b="b"/>
              <a:pathLst>
                <a:path w="1447" h="2298" extrusionOk="0">
                  <a:moveTo>
                    <a:pt x="70" y="1"/>
                  </a:moveTo>
                  <a:cubicBezTo>
                    <a:pt x="1" y="545"/>
                    <a:pt x="224" y="1803"/>
                    <a:pt x="955" y="2297"/>
                  </a:cubicBezTo>
                  <a:lnTo>
                    <a:pt x="1447" y="2179"/>
                  </a:lnTo>
                  <a:cubicBezTo>
                    <a:pt x="393" y="1599"/>
                    <a:pt x="70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549;p76">
              <a:extLst>
                <a:ext uri="{FF2B5EF4-FFF2-40B4-BE49-F238E27FC236}">
                  <a16:creationId xmlns:a16="http://schemas.microsoft.com/office/drawing/2014/main" id="{588D3AD5-8366-7F7E-B94C-0D573940F8C4}"/>
                </a:ext>
              </a:extLst>
            </p:cNvPr>
            <p:cNvSpPr/>
            <p:nvPr/>
          </p:nvSpPr>
          <p:spPr>
            <a:xfrm>
              <a:off x="5536411" y="3702847"/>
              <a:ext cx="57608" cy="84412"/>
            </a:xfrm>
            <a:custGeom>
              <a:avLst/>
              <a:gdLst/>
              <a:ahLst/>
              <a:cxnLst/>
              <a:rect l="l" t="t" r="r" b="b"/>
              <a:pathLst>
                <a:path w="1599" h="2043" extrusionOk="0">
                  <a:moveTo>
                    <a:pt x="18" y="1"/>
                  </a:moveTo>
                  <a:lnTo>
                    <a:pt x="18" y="1"/>
                  </a:lnTo>
                  <a:cubicBezTo>
                    <a:pt x="1" y="484"/>
                    <a:pt x="339" y="1604"/>
                    <a:pt x="1118" y="2042"/>
                  </a:cubicBezTo>
                  <a:lnTo>
                    <a:pt x="1599" y="1936"/>
                  </a:lnTo>
                  <a:cubicBezTo>
                    <a:pt x="490" y="142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550;p76">
              <a:extLst>
                <a:ext uri="{FF2B5EF4-FFF2-40B4-BE49-F238E27FC236}">
                  <a16:creationId xmlns:a16="http://schemas.microsoft.com/office/drawing/2014/main" id="{7B620861-FF26-9343-CFE0-A950A92159FD}"/>
                </a:ext>
              </a:extLst>
            </p:cNvPr>
            <p:cNvSpPr/>
            <p:nvPr/>
          </p:nvSpPr>
          <p:spPr>
            <a:xfrm>
              <a:off x="5571934" y="3707061"/>
              <a:ext cx="57680" cy="84453"/>
            </a:xfrm>
            <a:custGeom>
              <a:avLst/>
              <a:gdLst/>
              <a:ahLst/>
              <a:cxnLst/>
              <a:rect l="l" t="t" r="r" b="b"/>
              <a:pathLst>
                <a:path w="1601" h="2044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485"/>
                    <a:pt x="341" y="1603"/>
                    <a:pt x="1118" y="2043"/>
                  </a:cubicBezTo>
                  <a:lnTo>
                    <a:pt x="1600" y="1937"/>
                  </a:lnTo>
                  <a:cubicBezTo>
                    <a:pt x="492" y="1422"/>
                    <a:pt x="18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551;p76">
              <a:extLst>
                <a:ext uri="{FF2B5EF4-FFF2-40B4-BE49-F238E27FC236}">
                  <a16:creationId xmlns:a16="http://schemas.microsoft.com/office/drawing/2014/main" id="{21B3909D-C3AA-2603-E4E2-D8CA5F50A998}"/>
                </a:ext>
              </a:extLst>
            </p:cNvPr>
            <p:cNvSpPr/>
            <p:nvPr/>
          </p:nvSpPr>
          <p:spPr>
            <a:xfrm>
              <a:off x="5593406" y="3722514"/>
              <a:ext cx="57644" cy="84412"/>
            </a:xfrm>
            <a:custGeom>
              <a:avLst/>
              <a:gdLst/>
              <a:ahLst/>
              <a:cxnLst/>
              <a:rect l="l" t="t" r="r" b="b"/>
              <a:pathLst>
                <a:path w="1600" h="2043" extrusionOk="0">
                  <a:moveTo>
                    <a:pt x="17" y="0"/>
                  </a:moveTo>
                  <a:cubicBezTo>
                    <a:pt x="0" y="485"/>
                    <a:pt x="340" y="1604"/>
                    <a:pt x="1117" y="2043"/>
                  </a:cubicBezTo>
                  <a:lnTo>
                    <a:pt x="1600" y="1937"/>
                  </a:lnTo>
                  <a:cubicBezTo>
                    <a:pt x="491" y="1423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552;p76">
              <a:extLst>
                <a:ext uri="{FF2B5EF4-FFF2-40B4-BE49-F238E27FC236}">
                  <a16:creationId xmlns:a16="http://schemas.microsoft.com/office/drawing/2014/main" id="{9D74B4A0-87BA-29BF-BA95-51C842163297}"/>
                </a:ext>
              </a:extLst>
            </p:cNvPr>
            <p:cNvSpPr/>
            <p:nvPr/>
          </p:nvSpPr>
          <p:spPr>
            <a:xfrm>
              <a:off x="5523945" y="3720076"/>
              <a:ext cx="65534" cy="77842"/>
            </a:xfrm>
            <a:custGeom>
              <a:avLst/>
              <a:gdLst/>
              <a:ahLst/>
              <a:cxnLst/>
              <a:rect l="l" t="t" r="r" b="b"/>
              <a:pathLst>
                <a:path w="1819" h="1884" extrusionOk="0">
                  <a:moveTo>
                    <a:pt x="1" y="1"/>
                  </a:moveTo>
                  <a:lnTo>
                    <a:pt x="1" y="1"/>
                  </a:lnTo>
                  <a:cubicBezTo>
                    <a:pt x="45" y="482"/>
                    <a:pt x="527" y="1548"/>
                    <a:pt x="1354" y="1883"/>
                  </a:cubicBezTo>
                  <a:lnTo>
                    <a:pt x="1819" y="1716"/>
                  </a:lnTo>
                  <a:cubicBezTo>
                    <a:pt x="653" y="135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553;p76">
              <a:extLst>
                <a:ext uri="{FF2B5EF4-FFF2-40B4-BE49-F238E27FC236}">
                  <a16:creationId xmlns:a16="http://schemas.microsoft.com/office/drawing/2014/main" id="{45B88467-0636-B5BD-4BA5-BFEC0CA4967D}"/>
                </a:ext>
              </a:extLst>
            </p:cNvPr>
            <p:cNvSpPr/>
            <p:nvPr/>
          </p:nvSpPr>
          <p:spPr>
            <a:xfrm>
              <a:off x="5367837" y="3696815"/>
              <a:ext cx="52132" cy="94948"/>
            </a:xfrm>
            <a:custGeom>
              <a:avLst/>
              <a:gdLst/>
              <a:ahLst/>
              <a:cxnLst/>
              <a:rect l="l" t="t" r="r" b="b"/>
              <a:pathLst>
                <a:path w="1447" h="2298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545"/>
                    <a:pt x="222" y="1805"/>
                    <a:pt x="953" y="2297"/>
                  </a:cubicBezTo>
                  <a:lnTo>
                    <a:pt x="1446" y="2179"/>
                  </a:lnTo>
                  <a:cubicBezTo>
                    <a:pt x="391" y="1600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554;p76">
              <a:extLst>
                <a:ext uri="{FF2B5EF4-FFF2-40B4-BE49-F238E27FC236}">
                  <a16:creationId xmlns:a16="http://schemas.microsoft.com/office/drawing/2014/main" id="{A9C52683-4628-2B35-01FD-42912E1A6F78}"/>
                </a:ext>
              </a:extLst>
            </p:cNvPr>
            <p:cNvSpPr/>
            <p:nvPr/>
          </p:nvSpPr>
          <p:spPr>
            <a:xfrm>
              <a:off x="5350868" y="3709458"/>
              <a:ext cx="57680" cy="84370"/>
            </a:xfrm>
            <a:custGeom>
              <a:avLst/>
              <a:gdLst/>
              <a:ahLst/>
              <a:cxnLst/>
              <a:rect l="l" t="t" r="r" b="b"/>
              <a:pathLst>
                <a:path w="1601" h="2042" extrusionOk="0">
                  <a:moveTo>
                    <a:pt x="18" y="1"/>
                  </a:moveTo>
                  <a:lnTo>
                    <a:pt x="18" y="1"/>
                  </a:lnTo>
                  <a:cubicBezTo>
                    <a:pt x="1" y="485"/>
                    <a:pt x="341" y="1604"/>
                    <a:pt x="1118" y="2042"/>
                  </a:cubicBezTo>
                  <a:lnTo>
                    <a:pt x="1601" y="1937"/>
                  </a:lnTo>
                  <a:cubicBezTo>
                    <a:pt x="492" y="142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555;p76">
              <a:extLst>
                <a:ext uri="{FF2B5EF4-FFF2-40B4-BE49-F238E27FC236}">
                  <a16:creationId xmlns:a16="http://schemas.microsoft.com/office/drawing/2014/main" id="{BC06F846-A591-63A1-84DD-C6B60502E0EF}"/>
                </a:ext>
              </a:extLst>
            </p:cNvPr>
            <p:cNvSpPr/>
            <p:nvPr/>
          </p:nvSpPr>
          <p:spPr>
            <a:xfrm>
              <a:off x="5386463" y="3713672"/>
              <a:ext cx="57608" cy="84453"/>
            </a:xfrm>
            <a:custGeom>
              <a:avLst/>
              <a:gdLst/>
              <a:ahLst/>
              <a:cxnLst/>
              <a:rect l="l" t="t" r="r" b="b"/>
              <a:pathLst>
                <a:path w="1599" h="2044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485"/>
                    <a:pt x="339" y="1605"/>
                    <a:pt x="1117" y="2043"/>
                  </a:cubicBezTo>
                  <a:lnTo>
                    <a:pt x="1599" y="1937"/>
                  </a:lnTo>
                  <a:cubicBezTo>
                    <a:pt x="490" y="1423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556;p76">
              <a:extLst>
                <a:ext uri="{FF2B5EF4-FFF2-40B4-BE49-F238E27FC236}">
                  <a16:creationId xmlns:a16="http://schemas.microsoft.com/office/drawing/2014/main" id="{1A4C928C-6346-E0D2-75F5-D4BC78F6BCBE}"/>
                </a:ext>
              </a:extLst>
            </p:cNvPr>
            <p:cNvSpPr/>
            <p:nvPr/>
          </p:nvSpPr>
          <p:spPr>
            <a:xfrm>
              <a:off x="5407900" y="3729166"/>
              <a:ext cx="57680" cy="84370"/>
            </a:xfrm>
            <a:custGeom>
              <a:avLst/>
              <a:gdLst/>
              <a:ahLst/>
              <a:cxnLst/>
              <a:rect l="l" t="t" r="r" b="b"/>
              <a:pathLst>
                <a:path w="1601" h="2042" extrusionOk="0">
                  <a:moveTo>
                    <a:pt x="18" y="1"/>
                  </a:moveTo>
                  <a:lnTo>
                    <a:pt x="18" y="1"/>
                  </a:lnTo>
                  <a:cubicBezTo>
                    <a:pt x="1" y="484"/>
                    <a:pt x="341" y="1603"/>
                    <a:pt x="1117" y="2042"/>
                  </a:cubicBezTo>
                  <a:lnTo>
                    <a:pt x="1600" y="1936"/>
                  </a:lnTo>
                  <a:cubicBezTo>
                    <a:pt x="490" y="142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557;p76">
              <a:extLst>
                <a:ext uri="{FF2B5EF4-FFF2-40B4-BE49-F238E27FC236}">
                  <a16:creationId xmlns:a16="http://schemas.microsoft.com/office/drawing/2014/main" id="{43D77CA0-84E6-75AE-49CD-81F4305EFA9D}"/>
                </a:ext>
              </a:extLst>
            </p:cNvPr>
            <p:cNvSpPr/>
            <p:nvPr/>
          </p:nvSpPr>
          <p:spPr>
            <a:xfrm>
              <a:off x="5418312" y="3717225"/>
              <a:ext cx="57644" cy="84370"/>
            </a:xfrm>
            <a:custGeom>
              <a:avLst/>
              <a:gdLst/>
              <a:ahLst/>
              <a:cxnLst/>
              <a:rect l="l" t="t" r="r" b="b"/>
              <a:pathLst>
                <a:path w="1600" h="2042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483"/>
                    <a:pt x="339" y="1603"/>
                    <a:pt x="1118" y="2042"/>
                  </a:cubicBezTo>
                  <a:lnTo>
                    <a:pt x="1599" y="1936"/>
                  </a:lnTo>
                  <a:cubicBezTo>
                    <a:pt x="490" y="1422"/>
                    <a:pt x="18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558;p76">
              <a:extLst>
                <a:ext uri="{FF2B5EF4-FFF2-40B4-BE49-F238E27FC236}">
                  <a16:creationId xmlns:a16="http://schemas.microsoft.com/office/drawing/2014/main" id="{321B22C4-0688-5B5B-410C-9C1DD854C1A7}"/>
                </a:ext>
              </a:extLst>
            </p:cNvPr>
            <p:cNvSpPr/>
            <p:nvPr/>
          </p:nvSpPr>
          <p:spPr>
            <a:xfrm>
              <a:off x="5338403" y="3726687"/>
              <a:ext cx="65534" cy="77842"/>
            </a:xfrm>
            <a:custGeom>
              <a:avLst/>
              <a:gdLst/>
              <a:ahLst/>
              <a:cxnLst/>
              <a:rect l="l" t="t" r="r" b="b"/>
              <a:pathLst>
                <a:path w="1819" h="1884" extrusionOk="0">
                  <a:moveTo>
                    <a:pt x="1" y="1"/>
                  </a:moveTo>
                  <a:cubicBezTo>
                    <a:pt x="47" y="484"/>
                    <a:pt x="527" y="1550"/>
                    <a:pt x="1354" y="1883"/>
                  </a:cubicBezTo>
                  <a:lnTo>
                    <a:pt x="1819" y="1716"/>
                  </a:lnTo>
                  <a:cubicBezTo>
                    <a:pt x="653" y="135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559;p76">
              <a:extLst>
                <a:ext uri="{FF2B5EF4-FFF2-40B4-BE49-F238E27FC236}">
                  <a16:creationId xmlns:a16="http://schemas.microsoft.com/office/drawing/2014/main" id="{0F9F94E3-6876-04D3-1128-D5D7E6A36099}"/>
                </a:ext>
              </a:extLst>
            </p:cNvPr>
            <p:cNvSpPr/>
            <p:nvPr/>
          </p:nvSpPr>
          <p:spPr>
            <a:xfrm>
              <a:off x="4702856" y="3694027"/>
              <a:ext cx="44134" cy="88585"/>
            </a:xfrm>
            <a:custGeom>
              <a:avLst/>
              <a:gdLst/>
              <a:ahLst/>
              <a:cxnLst/>
              <a:rect l="l" t="t" r="r" b="b"/>
              <a:pathLst>
                <a:path w="1225" h="2144" extrusionOk="0">
                  <a:moveTo>
                    <a:pt x="142" y="1"/>
                  </a:moveTo>
                  <a:cubicBezTo>
                    <a:pt x="0" y="508"/>
                    <a:pt x="51" y="1684"/>
                    <a:pt x="716" y="2144"/>
                  </a:cubicBezTo>
                  <a:lnTo>
                    <a:pt x="1225" y="2033"/>
                  </a:lnTo>
                  <a:cubicBezTo>
                    <a:pt x="250" y="1493"/>
                    <a:pt x="142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560;p76">
              <a:extLst>
                <a:ext uri="{FF2B5EF4-FFF2-40B4-BE49-F238E27FC236}">
                  <a16:creationId xmlns:a16="http://schemas.microsoft.com/office/drawing/2014/main" id="{A32561CB-BE7E-8978-094C-56EFDE2FBD6F}"/>
                </a:ext>
              </a:extLst>
            </p:cNvPr>
            <p:cNvSpPr/>
            <p:nvPr/>
          </p:nvSpPr>
          <p:spPr>
            <a:xfrm>
              <a:off x="4684770" y="3705843"/>
              <a:ext cx="50547" cy="78751"/>
            </a:xfrm>
            <a:custGeom>
              <a:avLst/>
              <a:gdLst/>
              <a:ahLst/>
              <a:cxnLst/>
              <a:rect l="l" t="t" r="r" b="b"/>
              <a:pathLst>
                <a:path w="1403" h="1906" extrusionOk="0">
                  <a:moveTo>
                    <a:pt x="83" y="1"/>
                  </a:moveTo>
                  <a:cubicBezTo>
                    <a:pt x="1" y="452"/>
                    <a:pt x="187" y="1496"/>
                    <a:pt x="905" y="1905"/>
                  </a:cubicBezTo>
                  <a:lnTo>
                    <a:pt x="1402" y="1807"/>
                  </a:lnTo>
                  <a:cubicBezTo>
                    <a:pt x="363" y="1327"/>
                    <a:pt x="83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561;p76">
              <a:extLst>
                <a:ext uri="{FF2B5EF4-FFF2-40B4-BE49-F238E27FC236}">
                  <a16:creationId xmlns:a16="http://schemas.microsoft.com/office/drawing/2014/main" id="{556D1F11-94E1-2FE8-D749-ABD095B5B958}"/>
                </a:ext>
              </a:extLst>
            </p:cNvPr>
            <p:cNvSpPr/>
            <p:nvPr/>
          </p:nvSpPr>
          <p:spPr>
            <a:xfrm>
              <a:off x="4719753" y="3709727"/>
              <a:ext cx="50583" cy="78792"/>
            </a:xfrm>
            <a:custGeom>
              <a:avLst/>
              <a:gdLst/>
              <a:ahLst/>
              <a:cxnLst/>
              <a:rect l="l" t="t" r="r" b="b"/>
              <a:pathLst>
                <a:path w="1404" h="1907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453"/>
                    <a:pt x="188" y="1497"/>
                    <a:pt x="907" y="1907"/>
                  </a:cubicBezTo>
                  <a:lnTo>
                    <a:pt x="1403" y="1808"/>
                  </a:lnTo>
                  <a:cubicBezTo>
                    <a:pt x="364" y="1328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562;p76">
              <a:extLst>
                <a:ext uri="{FF2B5EF4-FFF2-40B4-BE49-F238E27FC236}">
                  <a16:creationId xmlns:a16="http://schemas.microsoft.com/office/drawing/2014/main" id="{BCF3A7EC-2226-E751-F81D-ACD5A5F86421}"/>
                </a:ext>
              </a:extLst>
            </p:cNvPr>
            <p:cNvSpPr/>
            <p:nvPr/>
          </p:nvSpPr>
          <p:spPr>
            <a:xfrm>
              <a:off x="4735624" y="3719746"/>
              <a:ext cx="50511" cy="78792"/>
            </a:xfrm>
            <a:custGeom>
              <a:avLst/>
              <a:gdLst/>
              <a:ahLst/>
              <a:cxnLst/>
              <a:rect l="l" t="t" r="r" b="b"/>
              <a:pathLst>
                <a:path w="1402" h="1907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453"/>
                    <a:pt x="187" y="1498"/>
                    <a:pt x="905" y="1907"/>
                  </a:cubicBezTo>
                  <a:lnTo>
                    <a:pt x="1402" y="1808"/>
                  </a:lnTo>
                  <a:cubicBezTo>
                    <a:pt x="362" y="1329"/>
                    <a:pt x="82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563;p76">
              <a:extLst>
                <a:ext uri="{FF2B5EF4-FFF2-40B4-BE49-F238E27FC236}">
                  <a16:creationId xmlns:a16="http://schemas.microsoft.com/office/drawing/2014/main" id="{E8ED242D-614D-0125-F559-B059CE00CEC6}"/>
                </a:ext>
              </a:extLst>
            </p:cNvPr>
            <p:cNvSpPr/>
            <p:nvPr/>
          </p:nvSpPr>
          <p:spPr>
            <a:xfrm>
              <a:off x="4747477" y="3708631"/>
              <a:ext cx="50547" cy="78792"/>
            </a:xfrm>
            <a:custGeom>
              <a:avLst/>
              <a:gdLst/>
              <a:ahLst/>
              <a:cxnLst/>
              <a:rect l="l" t="t" r="r" b="b"/>
              <a:pathLst>
                <a:path w="1403" h="1907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453"/>
                    <a:pt x="187" y="1497"/>
                    <a:pt x="905" y="1907"/>
                  </a:cubicBezTo>
                  <a:lnTo>
                    <a:pt x="1402" y="1807"/>
                  </a:lnTo>
                  <a:cubicBezTo>
                    <a:pt x="362" y="1327"/>
                    <a:pt x="82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564;p76">
              <a:extLst>
                <a:ext uri="{FF2B5EF4-FFF2-40B4-BE49-F238E27FC236}">
                  <a16:creationId xmlns:a16="http://schemas.microsoft.com/office/drawing/2014/main" id="{010C4795-46A1-875B-A6C6-EF43E0569FF7}"/>
                </a:ext>
              </a:extLst>
            </p:cNvPr>
            <p:cNvSpPr/>
            <p:nvPr/>
          </p:nvSpPr>
          <p:spPr>
            <a:xfrm>
              <a:off x="4671872" y="3721874"/>
              <a:ext cx="57896" cy="72677"/>
            </a:xfrm>
            <a:custGeom>
              <a:avLst/>
              <a:gdLst/>
              <a:ahLst/>
              <a:cxnLst/>
              <a:rect l="l" t="t" r="r" b="b"/>
              <a:pathLst>
                <a:path w="1607" h="1759" extrusionOk="0">
                  <a:moveTo>
                    <a:pt x="21" y="1"/>
                  </a:moveTo>
                  <a:cubicBezTo>
                    <a:pt x="1" y="451"/>
                    <a:pt x="336" y="1447"/>
                    <a:pt x="1119" y="1759"/>
                  </a:cubicBezTo>
                  <a:lnTo>
                    <a:pt x="1606" y="1602"/>
                  </a:lnTo>
                  <a:cubicBezTo>
                    <a:pt x="490" y="1260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565;p76">
              <a:extLst>
                <a:ext uri="{FF2B5EF4-FFF2-40B4-BE49-F238E27FC236}">
                  <a16:creationId xmlns:a16="http://schemas.microsoft.com/office/drawing/2014/main" id="{5A76974F-EBBB-69E2-B78D-6B91598871A3}"/>
                </a:ext>
              </a:extLst>
            </p:cNvPr>
            <p:cNvSpPr/>
            <p:nvPr/>
          </p:nvSpPr>
          <p:spPr>
            <a:xfrm>
              <a:off x="3625612" y="1823767"/>
              <a:ext cx="1227421" cy="32476"/>
            </a:xfrm>
            <a:custGeom>
              <a:avLst/>
              <a:gdLst/>
              <a:ahLst/>
              <a:cxnLst/>
              <a:rect l="l" t="t" r="r" b="b"/>
              <a:pathLst>
                <a:path w="34069" h="786" extrusionOk="0">
                  <a:moveTo>
                    <a:pt x="34069" y="1"/>
                  </a:moveTo>
                  <a:lnTo>
                    <a:pt x="0" y="650"/>
                  </a:lnTo>
                  <a:lnTo>
                    <a:pt x="82" y="785"/>
                  </a:lnTo>
                  <a:lnTo>
                    <a:pt x="33924" y="141"/>
                  </a:lnTo>
                  <a:lnTo>
                    <a:pt x="34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566;p76">
              <a:extLst>
                <a:ext uri="{FF2B5EF4-FFF2-40B4-BE49-F238E27FC236}">
                  <a16:creationId xmlns:a16="http://schemas.microsoft.com/office/drawing/2014/main" id="{21FBDE85-C4B4-89FB-F3EF-5D16F52FA92D}"/>
                </a:ext>
              </a:extLst>
            </p:cNvPr>
            <p:cNvSpPr/>
            <p:nvPr/>
          </p:nvSpPr>
          <p:spPr>
            <a:xfrm>
              <a:off x="3479592" y="1708866"/>
              <a:ext cx="1691167" cy="39458"/>
            </a:xfrm>
            <a:custGeom>
              <a:avLst/>
              <a:gdLst/>
              <a:ahLst/>
              <a:cxnLst/>
              <a:rect l="l" t="t" r="r" b="b"/>
              <a:pathLst>
                <a:path w="46941" h="955" extrusionOk="0">
                  <a:moveTo>
                    <a:pt x="46940" y="1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212" y="954"/>
                  </a:lnTo>
                  <a:lnTo>
                    <a:pt x="46848" y="139"/>
                  </a:lnTo>
                  <a:lnTo>
                    <a:pt x="46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567;p76">
              <a:extLst>
                <a:ext uri="{FF2B5EF4-FFF2-40B4-BE49-F238E27FC236}">
                  <a16:creationId xmlns:a16="http://schemas.microsoft.com/office/drawing/2014/main" id="{5CFB1AB3-8C6B-A168-5537-9EF4AB35ADCB}"/>
                </a:ext>
              </a:extLst>
            </p:cNvPr>
            <p:cNvSpPr/>
            <p:nvPr/>
          </p:nvSpPr>
          <p:spPr>
            <a:xfrm>
              <a:off x="3633069" y="1864753"/>
              <a:ext cx="1181017" cy="7231"/>
            </a:xfrm>
            <a:custGeom>
              <a:avLst/>
              <a:gdLst/>
              <a:ahLst/>
              <a:cxnLst/>
              <a:rect l="l" t="t" r="r" b="b"/>
              <a:pathLst>
                <a:path w="32781" h="175" extrusionOk="0">
                  <a:moveTo>
                    <a:pt x="1" y="1"/>
                  </a:moveTo>
                  <a:lnTo>
                    <a:pt x="84" y="138"/>
                  </a:lnTo>
                  <a:lnTo>
                    <a:pt x="32637" y="175"/>
                  </a:lnTo>
                  <a:lnTo>
                    <a:pt x="32780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568;p76">
              <a:extLst>
                <a:ext uri="{FF2B5EF4-FFF2-40B4-BE49-F238E27FC236}">
                  <a16:creationId xmlns:a16="http://schemas.microsoft.com/office/drawing/2014/main" id="{757CE07A-241F-4671-E455-05421776ED0A}"/>
                </a:ext>
              </a:extLst>
            </p:cNvPr>
            <p:cNvSpPr/>
            <p:nvPr/>
          </p:nvSpPr>
          <p:spPr>
            <a:xfrm>
              <a:off x="4299473" y="1840500"/>
              <a:ext cx="634588" cy="104120"/>
            </a:xfrm>
            <a:custGeom>
              <a:avLst/>
              <a:gdLst/>
              <a:ahLst/>
              <a:cxnLst/>
              <a:rect l="l" t="t" r="r" b="b"/>
              <a:pathLst>
                <a:path w="17614" h="2520" extrusionOk="0">
                  <a:moveTo>
                    <a:pt x="17613" y="0"/>
                  </a:moveTo>
                  <a:lnTo>
                    <a:pt x="1" y="1818"/>
                  </a:lnTo>
                  <a:lnTo>
                    <a:pt x="16474" y="2520"/>
                  </a:lnTo>
                  <a:lnTo>
                    <a:pt x="17613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569;p76">
              <a:extLst>
                <a:ext uri="{FF2B5EF4-FFF2-40B4-BE49-F238E27FC236}">
                  <a16:creationId xmlns:a16="http://schemas.microsoft.com/office/drawing/2014/main" id="{1D321CA8-992F-B33A-1853-5FD8D4CB1D51}"/>
                </a:ext>
              </a:extLst>
            </p:cNvPr>
            <p:cNvSpPr/>
            <p:nvPr/>
          </p:nvSpPr>
          <p:spPr>
            <a:xfrm>
              <a:off x="3837707" y="2124263"/>
              <a:ext cx="685856" cy="86271"/>
            </a:xfrm>
            <a:custGeom>
              <a:avLst/>
              <a:gdLst/>
              <a:ahLst/>
              <a:cxnLst/>
              <a:rect l="l" t="t" r="r" b="b"/>
              <a:pathLst>
                <a:path w="19037" h="2088" extrusionOk="0">
                  <a:moveTo>
                    <a:pt x="19037" y="0"/>
                  </a:moveTo>
                  <a:lnTo>
                    <a:pt x="0" y="2088"/>
                  </a:lnTo>
                  <a:lnTo>
                    <a:pt x="0" y="2088"/>
                  </a:lnTo>
                  <a:lnTo>
                    <a:pt x="10432" y="1938"/>
                  </a:lnTo>
                  <a:lnTo>
                    <a:pt x="19037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570;p76">
              <a:extLst>
                <a:ext uri="{FF2B5EF4-FFF2-40B4-BE49-F238E27FC236}">
                  <a16:creationId xmlns:a16="http://schemas.microsoft.com/office/drawing/2014/main" id="{1A01A899-1E1E-7EA5-92D2-F8B641477970}"/>
                </a:ext>
              </a:extLst>
            </p:cNvPr>
            <p:cNvSpPr/>
            <p:nvPr/>
          </p:nvSpPr>
          <p:spPr>
            <a:xfrm>
              <a:off x="4505479" y="2447111"/>
              <a:ext cx="16429" cy="22353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84" y="0"/>
                  </a:moveTo>
                  <a:lnTo>
                    <a:pt x="0" y="477"/>
                  </a:lnTo>
                  <a:lnTo>
                    <a:pt x="70" y="540"/>
                  </a:lnTo>
                  <a:lnTo>
                    <a:pt x="456" y="17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571;p76">
              <a:extLst>
                <a:ext uri="{FF2B5EF4-FFF2-40B4-BE49-F238E27FC236}">
                  <a16:creationId xmlns:a16="http://schemas.microsoft.com/office/drawing/2014/main" id="{FD1E71AA-D1DA-82B6-B3D5-BCB97D035072}"/>
                </a:ext>
              </a:extLst>
            </p:cNvPr>
            <p:cNvSpPr/>
            <p:nvPr/>
          </p:nvSpPr>
          <p:spPr>
            <a:xfrm>
              <a:off x="4491068" y="2428725"/>
              <a:ext cx="16429" cy="22311"/>
            </a:xfrm>
            <a:custGeom>
              <a:avLst/>
              <a:gdLst/>
              <a:ahLst/>
              <a:cxnLst/>
              <a:rect l="l" t="t" r="r" b="b"/>
              <a:pathLst>
                <a:path w="456" h="540" extrusionOk="0">
                  <a:moveTo>
                    <a:pt x="184" y="1"/>
                  </a:moveTo>
                  <a:lnTo>
                    <a:pt x="1" y="476"/>
                  </a:lnTo>
                  <a:lnTo>
                    <a:pt x="70" y="539"/>
                  </a:lnTo>
                  <a:lnTo>
                    <a:pt x="456" y="17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572;p76">
              <a:extLst>
                <a:ext uri="{FF2B5EF4-FFF2-40B4-BE49-F238E27FC236}">
                  <a16:creationId xmlns:a16="http://schemas.microsoft.com/office/drawing/2014/main" id="{32D86807-7B18-0433-E42D-5D548AFC0BD2}"/>
                </a:ext>
              </a:extLst>
            </p:cNvPr>
            <p:cNvSpPr/>
            <p:nvPr/>
          </p:nvSpPr>
          <p:spPr>
            <a:xfrm>
              <a:off x="4418869" y="2360222"/>
              <a:ext cx="18806" cy="20204"/>
            </a:xfrm>
            <a:custGeom>
              <a:avLst/>
              <a:gdLst/>
              <a:ahLst/>
              <a:cxnLst/>
              <a:rect l="l" t="t" r="r" b="b"/>
              <a:pathLst>
                <a:path w="522" h="489" extrusionOk="0">
                  <a:moveTo>
                    <a:pt x="317" y="1"/>
                  </a:moveTo>
                  <a:lnTo>
                    <a:pt x="0" y="427"/>
                  </a:lnTo>
                  <a:lnTo>
                    <a:pt x="71" y="488"/>
                  </a:lnTo>
                  <a:lnTo>
                    <a:pt x="522" y="25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573;p76">
              <a:extLst>
                <a:ext uri="{FF2B5EF4-FFF2-40B4-BE49-F238E27FC236}">
                  <a16:creationId xmlns:a16="http://schemas.microsoft.com/office/drawing/2014/main" id="{55A89B06-A1BD-38B5-B318-7A42EA44EE80}"/>
                </a:ext>
              </a:extLst>
            </p:cNvPr>
            <p:cNvSpPr/>
            <p:nvPr/>
          </p:nvSpPr>
          <p:spPr>
            <a:xfrm>
              <a:off x="4438107" y="2384268"/>
              <a:ext cx="18806" cy="20246"/>
            </a:xfrm>
            <a:custGeom>
              <a:avLst/>
              <a:gdLst/>
              <a:ahLst/>
              <a:cxnLst/>
              <a:rect l="l" t="t" r="r" b="b"/>
              <a:pathLst>
                <a:path w="522" h="490" extrusionOk="0">
                  <a:moveTo>
                    <a:pt x="317" y="0"/>
                  </a:moveTo>
                  <a:lnTo>
                    <a:pt x="0" y="428"/>
                  </a:lnTo>
                  <a:lnTo>
                    <a:pt x="71" y="489"/>
                  </a:lnTo>
                  <a:lnTo>
                    <a:pt x="521" y="25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574;p76">
              <a:extLst>
                <a:ext uri="{FF2B5EF4-FFF2-40B4-BE49-F238E27FC236}">
                  <a16:creationId xmlns:a16="http://schemas.microsoft.com/office/drawing/2014/main" id="{0AD1D8EB-53BA-0B93-CF83-B72EDB7FF264}"/>
                </a:ext>
              </a:extLst>
            </p:cNvPr>
            <p:cNvSpPr/>
            <p:nvPr/>
          </p:nvSpPr>
          <p:spPr>
            <a:xfrm>
              <a:off x="4425065" y="2364850"/>
              <a:ext cx="94140" cy="96270"/>
            </a:xfrm>
            <a:custGeom>
              <a:avLst/>
              <a:gdLst/>
              <a:ahLst/>
              <a:cxnLst/>
              <a:rect l="l" t="t" r="r" b="b"/>
              <a:pathLst>
                <a:path w="2613" h="2330" extrusionOk="0">
                  <a:moveTo>
                    <a:pt x="130" y="1"/>
                  </a:moveTo>
                  <a:lnTo>
                    <a:pt x="1" y="156"/>
                  </a:lnTo>
                  <a:lnTo>
                    <a:pt x="2483" y="2330"/>
                  </a:lnTo>
                  <a:lnTo>
                    <a:pt x="2612" y="217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575;p76">
              <a:extLst>
                <a:ext uri="{FF2B5EF4-FFF2-40B4-BE49-F238E27FC236}">
                  <a16:creationId xmlns:a16="http://schemas.microsoft.com/office/drawing/2014/main" id="{88AE59F8-A764-72DC-20B9-EC125B290FCD}"/>
                </a:ext>
              </a:extLst>
            </p:cNvPr>
            <p:cNvSpPr/>
            <p:nvPr/>
          </p:nvSpPr>
          <p:spPr>
            <a:xfrm>
              <a:off x="4454320" y="2250031"/>
              <a:ext cx="110064" cy="158163"/>
            </a:xfrm>
            <a:custGeom>
              <a:avLst/>
              <a:gdLst/>
              <a:ahLst/>
              <a:cxnLst/>
              <a:rect l="l" t="t" r="r" b="b"/>
              <a:pathLst>
                <a:path w="3055" h="3828" extrusionOk="0">
                  <a:moveTo>
                    <a:pt x="1773" y="0"/>
                  </a:moveTo>
                  <a:cubicBezTo>
                    <a:pt x="1763" y="0"/>
                    <a:pt x="1753" y="1"/>
                    <a:pt x="1743" y="4"/>
                  </a:cubicBezTo>
                  <a:cubicBezTo>
                    <a:pt x="974" y="168"/>
                    <a:pt x="1" y="2046"/>
                    <a:pt x="1" y="2046"/>
                  </a:cubicBezTo>
                  <a:lnTo>
                    <a:pt x="1900" y="3828"/>
                  </a:lnTo>
                  <a:cubicBezTo>
                    <a:pt x="1900" y="3828"/>
                    <a:pt x="3054" y="2492"/>
                    <a:pt x="2925" y="1537"/>
                  </a:cubicBezTo>
                  <a:cubicBezTo>
                    <a:pt x="2855" y="1023"/>
                    <a:pt x="2104" y="0"/>
                    <a:pt x="1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576;p76">
              <a:extLst>
                <a:ext uri="{FF2B5EF4-FFF2-40B4-BE49-F238E27FC236}">
                  <a16:creationId xmlns:a16="http://schemas.microsoft.com/office/drawing/2014/main" id="{EC98DA80-228B-544C-39F7-CB5C657DBC83}"/>
                </a:ext>
              </a:extLst>
            </p:cNvPr>
            <p:cNvSpPr/>
            <p:nvPr/>
          </p:nvSpPr>
          <p:spPr>
            <a:xfrm>
              <a:off x="4461381" y="2255815"/>
              <a:ext cx="111181" cy="159816"/>
            </a:xfrm>
            <a:custGeom>
              <a:avLst/>
              <a:gdLst/>
              <a:ahLst/>
              <a:cxnLst/>
              <a:rect l="l" t="t" r="r" b="b"/>
              <a:pathLst>
                <a:path w="3086" h="3868" extrusionOk="0">
                  <a:moveTo>
                    <a:pt x="1791" y="0"/>
                  </a:moveTo>
                  <a:cubicBezTo>
                    <a:pt x="1781" y="0"/>
                    <a:pt x="1771" y="1"/>
                    <a:pt x="1761" y="3"/>
                  </a:cubicBezTo>
                  <a:cubicBezTo>
                    <a:pt x="985" y="170"/>
                    <a:pt x="0" y="2068"/>
                    <a:pt x="0" y="2068"/>
                  </a:cubicBezTo>
                  <a:lnTo>
                    <a:pt x="1920" y="3867"/>
                  </a:lnTo>
                  <a:cubicBezTo>
                    <a:pt x="1920" y="3867"/>
                    <a:pt x="3086" y="2518"/>
                    <a:pt x="2955" y="1554"/>
                  </a:cubicBezTo>
                  <a:cubicBezTo>
                    <a:pt x="2883" y="1035"/>
                    <a:pt x="2124" y="0"/>
                    <a:pt x="1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577;p76">
              <a:extLst>
                <a:ext uri="{FF2B5EF4-FFF2-40B4-BE49-F238E27FC236}">
                  <a16:creationId xmlns:a16="http://schemas.microsoft.com/office/drawing/2014/main" id="{2948C68C-C9BC-FD10-1FAD-A61AFE06D65C}"/>
                </a:ext>
              </a:extLst>
            </p:cNvPr>
            <p:cNvSpPr/>
            <p:nvPr/>
          </p:nvSpPr>
          <p:spPr>
            <a:xfrm>
              <a:off x="4423123" y="2333423"/>
              <a:ext cx="118227" cy="129570"/>
            </a:xfrm>
            <a:custGeom>
              <a:avLst/>
              <a:gdLst/>
              <a:ahLst/>
              <a:cxnLst/>
              <a:rect l="l" t="t" r="r" b="b"/>
              <a:pathLst>
                <a:path w="3162" h="2954" extrusionOk="0">
                  <a:moveTo>
                    <a:pt x="1118" y="0"/>
                  </a:moveTo>
                  <a:cubicBezTo>
                    <a:pt x="1108" y="0"/>
                    <a:pt x="1098" y="1"/>
                    <a:pt x="1090" y="3"/>
                  </a:cubicBezTo>
                  <a:cubicBezTo>
                    <a:pt x="313" y="169"/>
                    <a:pt x="1" y="646"/>
                    <a:pt x="1" y="646"/>
                  </a:cubicBezTo>
                  <a:lnTo>
                    <a:pt x="2586" y="2953"/>
                  </a:lnTo>
                  <a:cubicBezTo>
                    <a:pt x="2586" y="2953"/>
                    <a:pt x="3162" y="2121"/>
                    <a:pt x="2985" y="1630"/>
                  </a:cubicBezTo>
                  <a:cubicBezTo>
                    <a:pt x="2805" y="1135"/>
                    <a:pt x="1481" y="0"/>
                    <a:pt x="1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578;p76">
              <a:extLst>
                <a:ext uri="{FF2B5EF4-FFF2-40B4-BE49-F238E27FC236}">
                  <a16:creationId xmlns:a16="http://schemas.microsoft.com/office/drawing/2014/main" id="{B6554046-6121-7012-693E-3D89628F94FC}"/>
                </a:ext>
              </a:extLst>
            </p:cNvPr>
            <p:cNvSpPr/>
            <p:nvPr/>
          </p:nvSpPr>
          <p:spPr>
            <a:xfrm>
              <a:off x="4457418" y="2334193"/>
              <a:ext cx="28606" cy="66810"/>
            </a:xfrm>
            <a:custGeom>
              <a:avLst/>
              <a:gdLst/>
              <a:ahLst/>
              <a:cxnLst/>
              <a:rect l="l" t="t" r="r" b="b"/>
              <a:pathLst>
                <a:path w="794" h="1617" extrusionOk="0">
                  <a:moveTo>
                    <a:pt x="599" y="0"/>
                  </a:moveTo>
                  <a:cubicBezTo>
                    <a:pt x="601" y="6"/>
                    <a:pt x="602" y="11"/>
                    <a:pt x="604" y="17"/>
                  </a:cubicBezTo>
                  <a:cubicBezTo>
                    <a:pt x="716" y="520"/>
                    <a:pt x="56" y="1455"/>
                    <a:pt x="1" y="1532"/>
                  </a:cubicBezTo>
                  <a:lnTo>
                    <a:pt x="82" y="1617"/>
                  </a:lnTo>
                  <a:cubicBezTo>
                    <a:pt x="82" y="1617"/>
                    <a:pt x="793" y="715"/>
                    <a:pt x="676" y="194"/>
                  </a:cubicBezTo>
                  <a:cubicBezTo>
                    <a:pt x="658" y="126"/>
                    <a:pt x="632" y="62"/>
                    <a:pt x="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579;p76">
              <a:extLst>
                <a:ext uri="{FF2B5EF4-FFF2-40B4-BE49-F238E27FC236}">
                  <a16:creationId xmlns:a16="http://schemas.microsoft.com/office/drawing/2014/main" id="{EA01CDE3-702C-5D86-AFAE-B197997CF59B}"/>
                </a:ext>
              </a:extLst>
            </p:cNvPr>
            <p:cNvSpPr/>
            <p:nvPr/>
          </p:nvSpPr>
          <p:spPr>
            <a:xfrm>
              <a:off x="4423120" y="2297545"/>
              <a:ext cx="89636" cy="88791"/>
            </a:xfrm>
            <a:custGeom>
              <a:avLst/>
              <a:gdLst/>
              <a:ahLst/>
              <a:cxnLst/>
              <a:rect l="l" t="t" r="r" b="b"/>
              <a:pathLst>
                <a:path w="2488" h="2149" extrusionOk="0">
                  <a:moveTo>
                    <a:pt x="1230" y="1"/>
                  </a:moveTo>
                  <a:cubicBezTo>
                    <a:pt x="593" y="1"/>
                    <a:pt x="1" y="1570"/>
                    <a:pt x="1" y="1570"/>
                  </a:cubicBezTo>
                  <a:lnTo>
                    <a:pt x="659" y="2148"/>
                  </a:lnTo>
                  <a:cubicBezTo>
                    <a:pt x="659" y="2148"/>
                    <a:pt x="2488" y="609"/>
                    <a:pt x="1417" y="49"/>
                  </a:cubicBezTo>
                  <a:cubicBezTo>
                    <a:pt x="1355" y="16"/>
                    <a:pt x="1292" y="1"/>
                    <a:pt x="1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580;p76">
              <a:extLst>
                <a:ext uri="{FF2B5EF4-FFF2-40B4-BE49-F238E27FC236}">
                  <a16:creationId xmlns:a16="http://schemas.microsoft.com/office/drawing/2014/main" id="{0A60DCDB-1999-2CD1-4670-EFF02F61BB47}"/>
                </a:ext>
              </a:extLst>
            </p:cNvPr>
            <p:cNvSpPr/>
            <p:nvPr/>
          </p:nvSpPr>
          <p:spPr>
            <a:xfrm>
              <a:off x="4524322" y="2376418"/>
              <a:ext cx="52456" cy="79825"/>
            </a:xfrm>
            <a:custGeom>
              <a:avLst/>
              <a:gdLst/>
              <a:ahLst/>
              <a:cxnLst/>
              <a:rect l="l" t="t" r="r" b="b"/>
              <a:pathLst>
                <a:path w="1456" h="1932" extrusionOk="0">
                  <a:moveTo>
                    <a:pt x="431" y="0"/>
                  </a:moveTo>
                  <a:cubicBezTo>
                    <a:pt x="152" y="0"/>
                    <a:pt x="0" y="290"/>
                    <a:pt x="0" y="290"/>
                  </a:cubicBezTo>
                  <a:cubicBezTo>
                    <a:pt x="253" y="529"/>
                    <a:pt x="159" y="1068"/>
                    <a:pt x="14" y="1931"/>
                  </a:cubicBezTo>
                  <a:cubicBezTo>
                    <a:pt x="14" y="1931"/>
                    <a:pt x="1456" y="788"/>
                    <a:pt x="888" y="233"/>
                  </a:cubicBezTo>
                  <a:cubicBezTo>
                    <a:pt x="711" y="60"/>
                    <a:pt x="558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581;p76">
              <a:extLst>
                <a:ext uri="{FF2B5EF4-FFF2-40B4-BE49-F238E27FC236}">
                  <a16:creationId xmlns:a16="http://schemas.microsoft.com/office/drawing/2014/main" id="{FFA9E617-58D3-1D08-8C70-0717A0B944E6}"/>
                </a:ext>
              </a:extLst>
            </p:cNvPr>
            <p:cNvSpPr/>
            <p:nvPr/>
          </p:nvSpPr>
          <p:spPr>
            <a:xfrm>
              <a:off x="4514414" y="2387822"/>
              <a:ext cx="68308" cy="87345"/>
            </a:xfrm>
            <a:custGeom>
              <a:avLst/>
              <a:gdLst/>
              <a:ahLst/>
              <a:cxnLst/>
              <a:rect l="l" t="t" r="r" b="b"/>
              <a:pathLst>
                <a:path w="1896" h="2114" extrusionOk="0">
                  <a:moveTo>
                    <a:pt x="1151" y="0"/>
                  </a:moveTo>
                  <a:cubicBezTo>
                    <a:pt x="795" y="0"/>
                    <a:pt x="0" y="1654"/>
                    <a:pt x="0" y="1654"/>
                  </a:cubicBezTo>
                  <a:lnTo>
                    <a:pt x="442" y="2114"/>
                  </a:lnTo>
                  <a:cubicBezTo>
                    <a:pt x="442" y="2114"/>
                    <a:pt x="1895" y="397"/>
                    <a:pt x="1200" y="13"/>
                  </a:cubicBezTo>
                  <a:cubicBezTo>
                    <a:pt x="1185" y="4"/>
                    <a:pt x="1168" y="0"/>
                    <a:pt x="1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582;p76">
              <a:extLst>
                <a:ext uri="{FF2B5EF4-FFF2-40B4-BE49-F238E27FC236}">
                  <a16:creationId xmlns:a16="http://schemas.microsoft.com/office/drawing/2014/main" id="{7FEA681D-B967-494C-B2AD-739CD1285CBB}"/>
                </a:ext>
              </a:extLst>
            </p:cNvPr>
            <p:cNvSpPr/>
            <p:nvPr/>
          </p:nvSpPr>
          <p:spPr>
            <a:xfrm>
              <a:off x="4430648" y="2306271"/>
              <a:ext cx="65523" cy="87368"/>
            </a:xfrm>
            <a:custGeom>
              <a:avLst/>
              <a:gdLst/>
              <a:ahLst/>
              <a:cxnLst/>
              <a:rect l="l" t="t" r="r" b="b"/>
              <a:pathLst>
                <a:path w="1986" h="2196" extrusionOk="0">
                  <a:moveTo>
                    <a:pt x="1207" y="0"/>
                  </a:moveTo>
                  <a:cubicBezTo>
                    <a:pt x="662" y="0"/>
                    <a:pt x="1" y="1617"/>
                    <a:pt x="1" y="1617"/>
                  </a:cubicBezTo>
                  <a:lnTo>
                    <a:pt x="659" y="2195"/>
                  </a:lnTo>
                  <a:cubicBezTo>
                    <a:pt x="659" y="2195"/>
                    <a:pt x="1985" y="649"/>
                    <a:pt x="1418" y="94"/>
                  </a:cubicBezTo>
                  <a:cubicBezTo>
                    <a:pt x="1351" y="29"/>
                    <a:pt x="1280" y="0"/>
                    <a:pt x="1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583;p76">
              <a:extLst>
                <a:ext uri="{FF2B5EF4-FFF2-40B4-BE49-F238E27FC236}">
                  <a16:creationId xmlns:a16="http://schemas.microsoft.com/office/drawing/2014/main" id="{C828D1DC-2E92-7F0A-882C-0A556484F6C0}"/>
                </a:ext>
              </a:extLst>
            </p:cNvPr>
            <p:cNvSpPr/>
            <p:nvPr/>
          </p:nvSpPr>
          <p:spPr>
            <a:xfrm>
              <a:off x="4513081" y="2395507"/>
              <a:ext cx="23958" cy="62265"/>
            </a:xfrm>
            <a:custGeom>
              <a:avLst/>
              <a:gdLst/>
              <a:ahLst/>
              <a:cxnLst/>
              <a:rect l="l" t="t" r="r" b="b"/>
              <a:pathLst>
                <a:path w="665" h="1507" extrusionOk="0">
                  <a:moveTo>
                    <a:pt x="391" y="0"/>
                  </a:moveTo>
                  <a:cubicBezTo>
                    <a:pt x="392" y="5"/>
                    <a:pt x="396" y="11"/>
                    <a:pt x="397" y="16"/>
                  </a:cubicBezTo>
                  <a:cubicBezTo>
                    <a:pt x="566" y="490"/>
                    <a:pt x="43" y="1354"/>
                    <a:pt x="0" y="1425"/>
                  </a:cubicBezTo>
                  <a:lnTo>
                    <a:pt x="89" y="1506"/>
                  </a:lnTo>
                  <a:cubicBezTo>
                    <a:pt x="89" y="1506"/>
                    <a:pt x="665" y="674"/>
                    <a:pt x="488" y="183"/>
                  </a:cubicBezTo>
                  <a:cubicBezTo>
                    <a:pt x="463" y="119"/>
                    <a:pt x="429" y="57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584;p76">
              <a:extLst>
                <a:ext uri="{FF2B5EF4-FFF2-40B4-BE49-F238E27FC236}">
                  <a16:creationId xmlns:a16="http://schemas.microsoft.com/office/drawing/2014/main" id="{D7E8D3BD-D03E-EA8E-5DAF-50E5D411F5F6}"/>
                </a:ext>
              </a:extLst>
            </p:cNvPr>
            <p:cNvSpPr/>
            <p:nvPr/>
          </p:nvSpPr>
          <p:spPr>
            <a:xfrm>
              <a:off x="4218995" y="2492415"/>
              <a:ext cx="387620" cy="63588"/>
            </a:xfrm>
            <a:custGeom>
              <a:avLst/>
              <a:gdLst/>
              <a:ahLst/>
              <a:cxnLst/>
              <a:rect l="l" t="t" r="r" b="b"/>
              <a:pathLst>
                <a:path w="10759" h="1539" extrusionOk="0">
                  <a:moveTo>
                    <a:pt x="10758" y="1"/>
                  </a:moveTo>
                  <a:lnTo>
                    <a:pt x="0" y="1111"/>
                  </a:lnTo>
                  <a:lnTo>
                    <a:pt x="10063" y="1539"/>
                  </a:lnTo>
                  <a:lnTo>
                    <a:pt x="10758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39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B45368E3-3451-8B91-8979-ADBD6E75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C02201-2E54-F98A-8DFB-9058772D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7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APPROACHES</a:t>
            </a:r>
            <a:endParaRPr dirty="0"/>
          </a:p>
        </p:txBody>
      </p:sp>
      <p:cxnSp>
        <p:nvCxnSpPr>
          <p:cNvPr id="2381" name="Google Shape;2381;p74"/>
          <p:cNvCxnSpPr/>
          <p:nvPr/>
        </p:nvCxnSpPr>
        <p:spPr>
          <a:xfrm>
            <a:off x="1909775" y="2304546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2" name="Google Shape;2382;p74"/>
          <p:cNvCxnSpPr/>
          <p:nvPr/>
        </p:nvCxnSpPr>
        <p:spPr>
          <a:xfrm>
            <a:off x="3461388" y="2304546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3" name="Google Shape;2383;p74"/>
          <p:cNvCxnSpPr/>
          <p:nvPr/>
        </p:nvCxnSpPr>
        <p:spPr>
          <a:xfrm>
            <a:off x="5004050" y="2304546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4" name="Google Shape;2384;p74"/>
          <p:cNvCxnSpPr/>
          <p:nvPr/>
        </p:nvCxnSpPr>
        <p:spPr>
          <a:xfrm>
            <a:off x="6546713" y="2304546"/>
            <a:ext cx="59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5" name="Google Shape;2385;p74"/>
          <p:cNvSpPr/>
          <p:nvPr/>
        </p:nvSpPr>
        <p:spPr>
          <a:xfrm>
            <a:off x="887589" y="1807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74"/>
          <p:cNvSpPr/>
          <p:nvPr/>
        </p:nvSpPr>
        <p:spPr>
          <a:xfrm>
            <a:off x="2434370" y="1807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74"/>
          <p:cNvSpPr/>
          <p:nvPr/>
        </p:nvSpPr>
        <p:spPr>
          <a:xfrm>
            <a:off x="3981151" y="1807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74"/>
          <p:cNvSpPr/>
          <p:nvPr/>
        </p:nvSpPr>
        <p:spPr>
          <a:xfrm>
            <a:off x="5527932" y="1807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74"/>
          <p:cNvSpPr/>
          <p:nvPr/>
        </p:nvSpPr>
        <p:spPr>
          <a:xfrm>
            <a:off x="7074713" y="1807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74"/>
          <p:cNvSpPr txBox="1"/>
          <p:nvPr/>
        </p:nvSpPr>
        <p:spPr>
          <a:xfrm>
            <a:off x="715100" y="2946374"/>
            <a:ext cx="1519800" cy="64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Most Disasters</a:t>
            </a:r>
            <a:endParaRPr sz="22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392" name="Google Shape;2392;p74"/>
          <p:cNvSpPr txBox="1"/>
          <p:nvPr/>
        </p:nvSpPr>
        <p:spPr>
          <a:xfrm>
            <a:off x="2261880" y="2890299"/>
            <a:ext cx="1519800" cy="99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Seasonlity vs. Disasters</a:t>
            </a:r>
            <a:endParaRPr sz="22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394" name="Google Shape;2394;p74"/>
          <p:cNvSpPr txBox="1"/>
          <p:nvPr/>
        </p:nvSpPr>
        <p:spPr>
          <a:xfrm>
            <a:off x="3808662" y="2946375"/>
            <a:ext cx="15198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Risk index</a:t>
            </a:r>
            <a:endParaRPr sz="22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396" name="Google Shape;2396;p74"/>
          <p:cNvSpPr txBox="1"/>
          <p:nvPr/>
        </p:nvSpPr>
        <p:spPr>
          <a:xfrm>
            <a:off x="6902223" y="2890298"/>
            <a:ext cx="1519800" cy="99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Regions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vs. Response</a:t>
            </a:r>
            <a:endParaRPr sz="22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398" name="Google Shape;2398;p74"/>
          <p:cNvSpPr txBox="1"/>
          <p:nvPr/>
        </p:nvSpPr>
        <p:spPr>
          <a:xfrm>
            <a:off x="5355442" y="2913378"/>
            <a:ext cx="1519800" cy="99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Magnitude &amp; Tectonic Plates</a:t>
            </a:r>
            <a:endParaRPr sz="22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00" name="Google Shape;2400;p74"/>
          <p:cNvSpPr txBox="1"/>
          <p:nvPr/>
        </p:nvSpPr>
        <p:spPr>
          <a:xfrm>
            <a:off x="1150425" y="2012496"/>
            <a:ext cx="485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</a:t>
            </a:r>
            <a:endParaRPr sz="400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01" name="Google Shape;2401;p74"/>
          <p:cNvSpPr txBox="1"/>
          <p:nvPr/>
        </p:nvSpPr>
        <p:spPr>
          <a:xfrm>
            <a:off x="2740643" y="2012496"/>
            <a:ext cx="485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2</a:t>
            </a:r>
            <a:endParaRPr sz="400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02" name="Google Shape;2402;p74"/>
          <p:cNvSpPr txBox="1"/>
          <p:nvPr/>
        </p:nvSpPr>
        <p:spPr>
          <a:xfrm>
            <a:off x="4287787" y="2012496"/>
            <a:ext cx="485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3</a:t>
            </a:r>
            <a:endParaRPr sz="400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03" name="Google Shape;2403;p74"/>
          <p:cNvSpPr txBox="1"/>
          <p:nvPr/>
        </p:nvSpPr>
        <p:spPr>
          <a:xfrm>
            <a:off x="5830430" y="2012496"/>
            <a:ext cx="485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4</a:t>
            </a:r>
            <a:endParaRPr sz="400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404" name="Google Shape;2404;p74"/>
          <p:cNvSpPr txBox="1"/>
          <p:nvPr/>
        </p:nvSpPr>
        <p:spPr>
          <a:xfrm>
            <a:off x="7419573" y="2012496"/>
            <a:ext cx="4851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5</a:t>
            </a:r>
            <a:endParaRPr sz="4000">
              <a:solidFill>
                <a:schemeClr val="dk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>
          <a:extLst>
            <a:ext uri="{FF2B5EF4-FFF2-40B4-BE49-F238E27FC236}">
              <a16:creationId xmlns:a16="http://schemas.microsoft.com/office/drawing/2014/main" id="{344ABF7B-959C-3548-B1A2-A4C3BD14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56">
            <a:extLst>
              <a:ext uri="{FF2B5EF4-FFF2-40B4-BE49-F238E27FC236}">
                <a16:creationId xmlns:a16="http://schemas.microsoft.com/office/drawing/2014/main" id="{C7BACE0C-4E31-25EE-8AC7-E1DC20B8302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index</a:t>
            </a:r>
            <a:endParaRPr dirty="0"/>
          </a:p>
        </p:txBody>
      </p:sp>
      <p:sp>
        <p:nvSpPr>
          <p:cNvPr id="1441" name="Google Shape;1441;p56">
            <a:extLst>
              <a:ext uri="{FF2B5EF4-FFF2-40B4-BE49-F238E27FC236}">
                <a16:creationId xmlns:a16="http://schemas.microsoft.com/office/drawing/2014/main" id="{5F8DF3CF-E82A-9E13-771F-FCB382A62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423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Deaths</a:t>
            </a:r>
            <a:endParaRPr dirty="0"/>
          </a:p>
        </p:txBody>
      </p:sp>
      <p:sp>
        <p:nvSpPr>
          <p:cNvPr id="1443" name="Google Shape;1443;p56">
            <a:extLst>
              <a:ext uri="{FF2B5EF4-FFF2-40B4-BE49-F238E27FC236}">
                <a16:creationId xmlns:a16="http://schemas.microsoft.com/office/drawing/2014/main" id="{1A3CEE95-F9BD-BADF-36BA-4F9321087E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65750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Affected</a:t>
            </a:r>
            <a:endParaRPr dirty="0"/>
          </a:p>
        </p:txBody>
      </p:sp>
      <p:sp>
        <p:nvSpPr>
          <p:cNvPr id="1445" name="Google Shape;1445;p56">
            <a:extLst>
              <a:ext uri="{FF2B5EF4-FFF2-40B4-BE49-F238E27FC236}">
                <a16:creationId xmlns:a16="http://schemas.microsoft.com/office/drawing/2014/main" id="{52A96C4C-4385-95D8-A1CF-2E2229C11D9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007077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</a:t>
            </a:r>
            <a:endParaRPr dirty="0"/>
          </a:p>
        </p:txBody>
      </p:sp>
      <p:sp>
        <p:nvSpPr>
          <p:cNvPr id="1447" name="Google Shape;1447;p56">
            <a:extLst>
              <a:ext uri="{FF2B5EF4-FFF2-40B4-BE49-F238E27FC236}">
                <a16:creationId xmlns:a16="http://schemas.microsoft.com/office/drawing/2014/main" id="{CBC26A5A-DC30-FA99-1E84-B3F9C789B5C2}"/>
              </a:ext>
            </a:extLst>
          </p:cNvPr>
          <p:cNvSpPr/>
          <p:nvPr/>
        </p:nvSpPr>
        <p:spPr>
          <a:xfrm>
            <a:off x="1443263" y="18020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6">
            <a:extLst>
              <a:ext uri="{FF2B5EF4-FFF2-40B4-BE49-F238E27FC236}">
                <a16:creationId xmlns:a16="http://schemas.microsoft.com/office/drawing/2014/main" id="{FAAEF63E-4F19-46A5-D4A6-1BB433F6F541}"/>
              </a:ext>
            </a:extLst>
          </p:cNvPr>
          <p:cNvSpPr/>
          <p:nvPr/>
        </p:nvSpPr>
        <p:spPr>
          <a:xfrm>
            <a:off x="3984588" y="1768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56">
            <a:extLst>
              <a:ext uri="{FF2B5EF4-FFF2-40B4-BE49-F238E27FC236}">
                <a16:creationId xmlns:a16="http://schemas.microsoft.com/office/drawing/2014/main" id="{4A0D01BA-C944-587B-FF9B-FD0ED873D4C6}"/>
              </a:ext>
            </a:extLst>
          </p:cNvPr>
          <p:cNvSpPr/>
          <p:nvPr/>
        </p:nvSpPr>
        <p:spPr>
          <a:xfrm>
            <a:off x="6525916" y="18020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56">
            <a:extLst>
              <a:ext uri="{FF2B5EF4-FFF2-40B4-BE49-F238E27FC236}">
                <a16:creationId xmlns:a16="http://schemas.microsoft.com/office/drawing/2014/main" id="{E2FC94A6-5F55-B461-B509-AAE92978ED07}"/>
              </a:ext>
            </a:extLst>
          </p:cNvPr>
          <p:cNvGrpSpPr/>
          <p:nvPr/>
        </p:nvGrpSpPr>
        <p:grpSpPr>
          <a:xfrm>
            <a:off x="6789298" y="2008241"/>
            <a:ext cx="533762" cy="514586"/>
            <a:chOff x="4665428" y="2751819"/>
            <a:chExt cx="424767" cy="409506"/>
          </a:xfrm>
        </p:grpSpPr>
        <p:sp>
          <p:nvSpPr>
            <p:cNvPr id="1451" name="Google Shape;1451;p56">
              <a:extLst>
                <a:ext uri="{FF2B5EF4-FFF2-40B4-BE49-F238E27FC236}">
                  <a16:creationId xmlns:a16="http://schemas.microsoft.com/office/drawing/2014/main" id="{4B85E736-FEA2-9227-9E5D-1C6622F9EAE3}"/>
                </a:ext>
              </a:extLst>
            </p:cNvPr>
            <p:cNvSpPr/>
            <p:nvPr/>
          </p:nvSpPr>
          <p:spPr>
            <a:xfrm>
              <a:off x="4760201" y="2763467"/>
              <a:ext cx="231230" cy="78757"/>
            </a:xfrm>
            <a:custGeom>
              <a:avLst/>
              <a:gdLst/>
              <a:ahLst/>
              <a:cxnLst/>
              <a:rect l="l" t="t" r="r" b="b"/>
              <a:pathLst>
                <a:path w="8576" h="2921" extrusionOk="0">
                  <a:moveTo>
                    <a:pt x="3052" y="0"/>
                  </a:moveTo>
                  <a:cubicBezTo>
                    <a:pt x="2997" y="0"/>
                    <a:pt x="2943" y="2"/>
                    <a:pt x="2888" y="7"/>
                  </a:cubicBezTo>
                  <a:cubicBezTo>
                    <a:pt x="2076" y="79"/>
                    <a:pt x="1402" y="662"/>
                    <a:pt x="1215" y="1455"/>
                  </a:cubicBezTo>
                  <a:lnTo>
                    <a:pt x="745" y="1455"/>
                  </a:lnTo>
                  <a:cubicBezTo>
                    <a:pt x="741" y="1455"/>
                    <a:pt x="738" y="1455"/>
                    <a:pt x="734" y="1455"/>
                  </a:cubicBezTo>
                  <a:cubicBezTo>
                    <a:pt x="329" y="1455"/>
                    <a:pt x="0" y="1781"/>
                    <a:pt x="0" y="2187"/>
                  </a:cubicBezTo>
                  <a:cubicBezTo>
                    <a:pt x="0" y="2593"/>
                    <a:pt x="329" y="2920"/>
                    <a:pt x="734" y="2920"/>
                  </a:cubicBezTo>
                  <a:cubicBezTo>
                    <a:pt x="738" y="2920"/>
                    <a:pt x="741" y="2920"/>
                    <a:pt x="745" y="2920"/>
                  </a:cubicBezTo>
                  <a:lnTo>
                    <a:pt x="8576" y="2920"/>
                  </a:lnTo>
                  <a:lnTo>
                    <a:pt x="8576" y="1455"/>
                  </a:lnTo>
                  <a:lnTo>
                    <a:pt x="6354" y="1455"/>
                  </a:lnTo>
                  <a:cubicBezTo>
                    <a:pt x="6315" y="1090"/>
                    <a:pt x="6044" y="792"/>
                    <a:pt x="5685" y="722"/>
                  </a:cubicBezTo>
                  <a:cubicBezTo>
                    <a:pt x="5631" y="711"/>
                    <a:pt x="5576" y="706"/>
                    <a:pt x="5521" y="706"/>
                  </a:cubicBezTo>
                  <a:cubicBezTo>
                    <a:pt x="5220" y="706"/>
                    <a:pt x="4935" y="870"/>
                    <a:pt x="4787" y="1142"/>
                  </a:cubicBezTo>
                  <a:cubicBezTo>
                    <a:pt x="4487" y="445"/>
                    <a:pt x="3801" y="0"/>
                    <a:pt x="3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6">
              <a:extLst>
                <a:ext uri="{FF2B5EF4-FFF2-40B4-BE49-F238E27FC236}">
                  <a16:creationId xmlns:a16="http://schemas.microsoft.com/office/drawing/2014/main" id="{A9BD1580-B57E-1BB9-C808-2AF9CD831176}"/>
                </a:ext>
              </a:extLst>
            </p:cNvPr>
            <p:cNvSpPr/>
            <p:nvPr/>
          </p:nvSpPr>
          <p:spPr>
            <a:xfrm>
              <a:off x="4665428" y="3039778"/>
              <a:ext cx="424767" cy="118554"/>
            </a:xfrm>
            <a:custGeom>
              <a:avLst/>
              <a:gdLst/>
              <a:ahLst/>
              <a:cxnLst/>
              <a:rect l="l" t="t" r="r" b="b"/>
              <a:pathLst>
                <a:path w="15754" h="4397" extrusionOk="0">
                  <a:moveTo>
                    <a:pt x="159" y="0"/>
                  </a:moveTo>
                  <a:cubicBezTo>
                    <a:pt x="72" y="0"/>
                    <a:pt x="0" y="70"/>
                    <a:pt x="0" y="159"/>
                  </a:cubicBezTo>
                  <a:lnTo>
                    <a:pt x="0" y="4238"/>
                  </a:lnTo>
                  <a:cubicBezTo>
                    <a:pt x="0" y="4324"/>
                    <a:pt x="72" y="4396"/>
                    <a:pt x="159" y="4396"/>
                  </a:cubicBezTo>
                  <a:lnTo>
                    <a:pt x="15595" y="4396"/>
                  </a:lnTo>
                  <a:cubicBezTo>
                    <a:pt x="15682" y="4396"/>
                    <a:pt x="15754" y="4324"/>
                    <a:pt x="15754" y="4238"/>
                  </a:cubicBezTo>
                  <a:lnTo>
                    <a:pt x="15754" y="159"/>
                  </a:lnTo>
                  <a:cubicBezTo>
                    <a:pt x="15754" y="70"/>
                    <a:pt x="15684" y="0"/>
                    <a:pt x="15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6">
              <a:extLst>
                <a:ext uri="{FF2B5EF4-FFF2-40B4-BE49-F238E27FC236}">
                  <a16:creationId xmlns:a16="http://schemas.microsoft.com/office/drawing/2014/main" id="{143E2F4B-0523-05D3-C50C-3146B30FF433}"/>
                </a:ext>
              </a:extLst>
            </p:cNvPr>
            <p:cNvSpPr/>
            <p:nvPr/>
          </p:nvSpPr>
          <p:spPr>
            <a:xfrm>
              <a:off x="4665428" y="3138542"/>
              <a:ext cx="424767" cy="22783"/>
            </a:xfrm>
            <a:custGeom>
              <a:avLst/>
              <a:gdLst/>
              <a:ahLst/>
              <a:cxnLst/>
              <a:rect l="l" t="t" r="r" b="b"/>
              <a:pathLst>
                <a:path w="15754" h="845" extrusionOk="0">
                  <a:moveTo>
                    <a:pt x="0" y="0"/>
                  </a:moveTo>
                  <a:lnTo>
                    <a:pt x="0" y="754"/>
                  </a:lnTo>
                  <a:cubicBezTo>
                    <a:pt x="0" y="802"/>
                    <a:pt x="21" y="845"/>
                    <a:pt x="55" y="845"/>
                  </a:cubicBezTo>
                  <a:cubicBezTo>
                    <a:pt x="83" y="845"/>
                    <a:pt x="119" y="815"/>
                    <a:pt x="159" y="733"/>
                  </a:cubicBezTo>
                  <a:lnTo>
                    <a:pt x="15595" y="733"/>
                  </a:lnTo>
                  <a:cubicBezTo>
                    <a:pt x="15636" y="815"/>
                    <a:pt x="15672" y="845"/>
                    <a:pt x="15700" y="845"/>
                  </a:cubicBezTo>
                  <a:cubicBezTo>
                    <a:pt x="15733" y="845"/>
                    <a:pt x="15754" y="802"/>
                    <a:pt x="15754" y="754"/>
                  </a:cubicBezTo>
                  <a:lnTo>
                    <a:pt x="1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6">
              <a:extLst>
                <a:ext uri="{FF2B5EF4-FFF2-40B4-BE49-F238E27FC236}">
                  <a16:creationId xmlns:a16="http://schemas.microsoft.com/office/drawing/2014/main" id="{ECAE2286-B148-1ACA-B165-E89E56737A67}"/>
                </a:ext>
              </a:extLst>
            </p:cNvPr>
            <p:cNvSpPr/>
            <p:nvPr/>
          </p:nvSpPr>
          <p:spPr>
            <a:xfrm>
              <a:off x="4714850" y="2935541"/>
              <a:ext cx="197554" cy="163231"/>
            </a:xfrm>
            <a:custGeom>
              <a:avLst/>
              <a:gdLst/>
              <a:ahLst/>
              <a:cxnLst/>
              <a:rect l="l" t="t" r="r" b="b"/>
              <a:pathLst>
                <a:path w="7327" h="6054" extrusionOk="0">
                  <a:moveTo>
                    <a:pt x="3665" y="0"/>
                  </a:moveTo>
                  <a:cubicBezTo>
                    <a:pt x="3614" y="0"/>
                    <a:pt x="3562" y="11"/>
                    <a:pt x="3514" y="34"/>
                  </a:cubicBezTo>
                  <a:lnTo>
                    <a:pt x="0" y="1677"/>
                  </a:lnTo>
                  <a:lnTo>
                    <a:pt x="0" y="5962"/>
                  </a:lnTo>
                  <a:cubicBezTo>
                    <a:pt x="232" y="6012"/>
                    <a:pt x="465" y="6054"/>
                    <a:pt x="598" y="6054"/>
                  </a:cubicBezTo>
                  <a:cubicBezTo>
                    <a:pt x="927" y="6054"/>
                    <a:pt x="1536" y="5793"/>
                    <a:pt x="1875" y="5793"/>
                  </a:cubicBezTo>
                  <a:cubicBezTo>
                    <a:pt x="1882" y="5793"/>
                    <a:pt x="1888" y="5793"/>
                    <a:pt x="1895" y="5793"/>
                  </a:cubicBezTo>
                  <a:cubicBezTo>
                    <a:pt x="2073" y="5799"/>
                    <a:pt x="2331" y="5873"/>
                    <a:pt x="2586" y="5938"/>
                  </a:cubicBezTo>
                  <a:cubicBezTo>
                    <a:pt x="2811" y="5998"/>
                    <a:pt x="3033" y="6054"/>
                    <a:pt x="3190" y="6054"/>
                  </a:cubicBezTo>
                  <a:cubicBezTo>
                    <a:pt x="3526" y="6054"/>
                    <a:pt x="4150" y="5804"/>
                    <a:pt x="4486" y="5793"/>
                  </a:cubicBezTo>
                  <a:cubicBezTo>
                    <a:pt x="4571" y="5793"/>
                    <a:pt x="4656" y="5802"/>
                    <a:pt x="4740" y="5820"/>
                  </a:cubicBezTo>
                  <a:cubicBezTo>
                    <a:pt x="5080" y="5888"/>
                    <a:pt x="5519" y="6054"/>
                    <a:pt x="5782" y="6054"/>
                  </a:cubicBezTo>
                  <a:cubicBezTo>
                    <a:pt x="6117" y="6054"/>
                    <a:pt x="6742" y="5793"/>
                    <a:pt x="7079" y="5793"/>
                  </a:cubicBezTo>
                  <a:cubicBezTo>
                    <a:pt x="7161" y="5796"/>
                    <a:pt x="7245" y="5807"/>
                    <a:pt x="7327" y="5825"/>
                  </a:cubicBezTo>
                  <a:lnTo>
                    <a:pt x="7327" y="1677"/>
                  </a:lnTo>
                  <a:lnTo>
                    <a:pt x="3815" y="34"/>
                  </a:lnTo>
                  <a:cubicBezTo>
                    <a:pt x="3768" y="11"/>
                    <a:pt x="3716" y="0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6">
              <a:extLst>
                <a:ext uri="{FF2B5EF4-FFF2-40B4-BE49-F238E27FC236}">
                  <a16:creationId xmlns:a16="http://schemas.microsoft.com/office/drawing/2014/main" id="{0E6E03B9-D077-BDA6-0FF7-5ABE4DD5CD56}"/>
                </a:ext>
              </a:extLst>
            </p:cNvPr>
            <p:cNvSpPr/>
            <p:nvPr/>
          </p:nvSpPr>
          <p:spPr>
            <a:xfrm>
              <a:off x="4714796" y="2936377"/>
              <a:ext cx="197608" cy="66597"/>
            </a:xfrm>
            <a:custGeom>
              <a:avLst/>
              <a:gdLst/>
              <a:ahLst/>
              <a:cxnLst/>
              <a:rect l="l" t="t" r="r" b="b"/>
              <a:pathLst>
                <a:path w="7329" h="2470" extrusionOk="0">
                  <a:moveTo>
                    <a:pt x="3665" y="1"/>
                  </a:moveTo>
                  <a:cubicBezTo>
                    <a:pt x="3613" y="1"/>
                    <a:pt x="3560" y="12"/>
                    <a:pt x="3512" y="34"/>
                  </a:cubicBezTo>
                  <a:lnTo>
                    <a:pt x="1" y="1676"/>
                  </a:lnTo>
                  <a:lnTo>
                    <a:pt x="1" y="2470"/>
                  </a:lnTo>
                  <a:lnTo>
                    <a:pt x="3515" y="827"/>
                  </a:lnTo>
                  <a:cubicBezTo>
                    <a:pt x="3562" y="804"/>
                    <a:pt x="3614" y="793"/>
                    <a:pt x="3665" y="793"/>
                  </a:cubicBezTo>
                  <a:cubicBezTo>
                    <a:pt x="3716" y="793"/>
                    <a:pt x="3767" y="804"/>
                    <a:pt x="3815" y="827"/>
                  </a:cubicBezTo>
                  <a:lnTo>
                    <a:pt x="7329" y="2470"/>
                  </a:lnTo>
                  <a:lnTo>
                    <a:pt x="7329" y="1676"/>
                  </a:lnTo>
                  <a:lnTo>
                    <a:pt x="3818" y="34"/>
                  </a:lnTo>
                  <a:cubicBezTo>
                    <a:pt x="3770" y="12"/>
                    <a:pt x="3717" y="1"/>
                    <a:pt x="3665" y="1"/>
                  </a:cubicBezTo>
                  <a:close/>
                </a:path>
              </a:pathLst>
            </a:custGeom>
            <a:solidFill>
              <a:srgbClr val="5C463F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6">
              <a:extLst>
                <a:ext uri="{FF2B5EF4-FFF2-40B4-BE49-F238E27FC236}">
                  <a16:creationId xmlns:a16="http://schemas.microsoft.com/office/drawing/2014/main" id="{4B3BA11B-B946-4547-5FA8-CE3A5072A752}"/>
                </a:ext>
              </a:extLst>
            </p:cNvPr>
            <p:cNvSpPr/>
            <p:nvPr/>
          </p:nvSpPr>
          <p:spPr>
            <a:xfrm>
              <a:off x="4783955" y="2995830"/>
              <a:ext cx="59291" cy="103428"/>
            </a:xfrm>
            <a:custGeom>
              <a:avLst/>
              <a:gdLst/>
              <a:ahLst/>
              <a:cxnLst/>
              <a:rect l="l" t="t" r="r" b="b"/>
              <a:pathLst>
                <a:path w="2199" h="3836" extrusionOk="0">
                  <a:moveTo>
                    <a:pt x="1100" y="1"/>
                  </a:moveTo>
                  <a:cubicBezTo>
                    <a:pt x="979" y="1"/>
                    <a:pt x="855" y="20"/>
                    <a:pt x="728" y="62"/>
                  </a:cubicBezTo>
                  <a:cubicBezTo>
                    <a:pt x="284" y="207"/>
                    <a:pt x="0" y="646"/>
                    <a:pt x="0" y="1114"/>
                  </a:cubicBezTo>
                  <a:lnTo>
                    <a:pt x="0" y="3719"/>
                  </a:lnTo>
                  <a:cubicBezTo>
                    <a:pt x="230" y="3780"/>
                    <a:pt x="456" y="3836"/>
                    <a:pt x="616" y="3836"/>
                  </a:cubicBezTo>
                  <a:cubicBezTo>
                    <a:pt x="959" y="3836"/>
                    <a:pt x="1597" y="3583"/>
                    <a:pt x="1939" y="3571"/>
                  </a:cubicBezTo>
                  <a:cubicBezTo>
                    <a:pt x="2026" y="3571"/>
                    <a:pt x="2113" y="3580"/>
                    <a:pt x="2198" y="3599"/>
                  </a:cubicBezTo>
                  <a:lnTo>
                    <a:pt x="2198" y="1099"/>
                  </a:lnTo>
                  <a:cubicBezTo>
                    <a:pt x="2198" y="493"/>
                    <a:pt x="1706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6">
              <a:extLst>
                <a:ext uri="{FF2B5EF4-FFF2-40B4-BE49-F238E27FC236}">
                  <a16:creationId xmlns:a16="http://schemas.microsoft.com/office/drawing/2014/main" id="{680B1402-B512-36B9-127D-484463487625}"/>
                </a:ext>
              </a:extLst>
            </p:cNvPr>
            <p:cNvSpPr/>
            <p:nvPr/>
          </p:nvSpPr>
          <p:spPr>
            <a:xfrm>
              <a:off x="4690341" y="3084051"/>
              <a:ext cx="288310" cy="19764"/>
            </a:xfrm>
            <a:custGeom>
              <a:avLst/>
              <a:gdLst/>
              <a:ahLst/>
              <a:cxnLst/>
              <a:rect l="l" t="t" r="r" b="b"/>
              <a:pathLst>
                <a:path w="10693" h="733" extrusionOk="0">
                  <a:moveTo>
                    <a:pt x="2795" y="1"/>
                  </a:moveTo>
                  <a:cubicBezTo>
                    <a:pt x="2593" y="1"/>
                    <a:pt x="2350" y="67"/>
                    <a:pt x="2094" y="139"/>
                  </a:cubicBezTo>
                  <a:cubicBezTo>
                    <a:pt x="1883" y="197"/>
                    <a:pt x="1666" y="257"/>
                    <a:pt x="1539" y="257"/>
                  </a:cubicBezTo>
                  <a:cubicBezTo>
                    <a:pt x="1483" y="257"/>
                    <a:pt x="1341" y="247"/>
                    <a:pt x="999" y="173"/>
                  </a:cubicBezTo>
                  <a:cubicBezTo>
                    <a:pt x="666" y="102"/>
                    <a:pt x="329" y="10"/>
                    <a:pt x="326" y="10"/>
                  </a:cubicBezTo>
                  <a:cubicBezTo>
                    <a:pt x="305" y="5"/>
                    <a:pt x="284" y="2"/>
                    <a:pt x="264" y="2"/>
                  </a:cubicBezTo>
                  <a:cubicBezTo>
                    <a:pt x="159" y="2"/>
                    <a:pt x="63" y="72"/>
                    <a:pt x="35" y="178"/>
                  </a:cubicBezTo>
                  <a:cubicBezTo>
                    <a:pt x="0" y="305"/>
                    <a:pt x="75" y="435"/>
                    <a:pt x="202" y="469"/>
                  </a:cubicBezTo>
                  <a:cubicBezTo>
                    <a:pt x="217" y="472"/>
                    <a:pt x="553" y="562"/>
                    <a:pt x="900" y="637"/>
                  </a:cubicBezTo>
                  <a:cubicBezTo>
                    <a:pt x="1198" y="700"/>
                    <a:pt x="1407" y="731"/>
                    <a:pt x="1539" y="731"/>
                  </a:cubicBezTo>
                  <a:cubicBezTo>
                    <a:pt x="1730" y="731"/>
                    <a:pt x="1968" y="665"/>
                    <a:pt x="2219" y="596"/>
                  </a:cubicBezTo>
                  <a:cubicBezTo>
                    <a:pt x="2427" y="539"/>
                    <a:pt x="2662" y="475"/>
                    <a:pt x="2796" y="475"/>
                  </a:cubicBezTo>
                  <a:cubicBezTo>
                    <a:pt x="2799" y="475"/>
                    <a:pt x="2802" y="475"/>
                    <a:pt x="2805" y="475"/>
                  </a:cubicBezTo>
                  <a:cubicBezTo>
                    <a:pt x="2938" y="480"/>
                    <a:pt x="3157" y="538"/>
                    <a:pt x="3367" y="593"/>
                  </a:cubicBezTo>
                  <a:lnTo>
                    <a:pt x="3432" y="611"/>
                  </a:lnTo>
                  <a:cubicBezTo>
                    <a:pt x="3673" y="674"/>
                    <a:pt x="3904" y="731"/>
                    <a:pt x="4087" y="731"/>
                  </a:cubicBezTo>
                  <a:cubicBezTo>
                    <a:pt x="4287" y="731"/>
                    <a:pt x="4540" y="664"/>
                    <a:pt x="4807" y="593"/>
                  </a:cubicBezTo>
                  <a:cubicBezTo>
                    <a:pt x="5018" y="538"/>
                    <a:pt x="5235" y="480"/>
                    <a:pt x="5368" y="475"/>
                  </a:cubicBezTo>
                  <a:cubicBezTo>
                    <a:pt x="5434" y="477"/>
                    <a:pt x="5500" y="484"/>
                    <a:pt x="5564" y="498"/>
                  </a:cubicBezTo>
                  <a:cubicBezTo>
                    <a:pt x="5682" y="522"/>
                    <a:pt x="5821" y="559"/>
                    <a:pt x="5956" y="596"/>
                  </a:cubicBezTo>
                  <a:cubicBezTo>
                    <a:pt x="6205" y="665"/>
                    <a:pt x="6442" y="731"/>
                    <a:pt x="6635" y="731"/>
                  </a:cubicBezTo>
                  <a:cubicBezTo>
                    <a:pt x="6830" y="731"/>
                    <a:pt x="7076" y="665"/>
                    <a:pt x="7333" y="595"/>
                  </a:cubicBezTo>
                  <a:cubicBezTo>
                    <a:pt x="7551" y="537"/>
                    <a:pt x="7775" y="475"/>
                    <a:pt x="7909" y="475"/>
                  </a:cubicBezTo>
                  <a:cubicBezTo>
                    <a:pt x="7974" y="478"/>
                    <a:pt x="8040" y="487"/>
                    <a:pt x="8106" y="501"/>
                  </a:cubicBezTo>
                  <a:cubicBezTo>
                    <a:pt x="8220" y="523"/>
                    <a:pt x="8353" y="559"/>
                    <a:pt x="8481" y="595"/>
                  </a:cubicBezTo>
                  <a:cubicBezTo>
                    <a:pt x="8741" y="665"/>
                    <a:pt x="8985" y="731"/>
                    <a:pt x="9182" y="731"/>
                  </a:cubicBezTo>
                  <a:lnTo>
                    <a:pt x="9181" y="733"/>
                  </a:lnTo>
                  <a:cubicBezTo>
                    <a:pt x="9378" y="733"/>
                    <a:pt x="9622" y="667"/>
                    <a:pt x="9881" y="596"/>
                  </a:cubicBezTo>
                  <a:cubicBezTo>
                    <a:pt x="10098" y="538"/>
                    <a:pt x="10322" y="477"/>
                    <a:pt x="10455" y="477"/>
                  </a:cubicBezTo>
                  <a:cubicBezTo>
                    <a:pt x="10586" y="477"/>
                    <a:pt x="10693" y="371"/>
                    <a:pt x="10693" y="239"/>
                  </a:cubicBezTo>
                  <a:cubicBezTo>
                    <a:pt x="10693" y="109"/>
                    <a:pt x="10586" y="1"/>
                    <a:pt x="10455" y="1"/>
                  </a:cubicBezTo>
                  <a:cubicBezTo>
                    <a:pt x="10259" y="1"/>
                    <a:pt x="10015" y="67"/>
                    <a:pt x="9757" y="137"/>
                  </a:cubicBezTo>
                  <a:cubicBezTo>
                    <a:pt x="9540" y="196"/>
                    <a:pt x="9316" y="257"/>
                    <a:pt x="9181" y="257"/>
                  </a:cubicBezTo>
                  <a:cubicBezTo>
                    <a:pt x="9048" y="257"/>
                    <a:pt x="8822" y="196"/>
                    <a:pt x="8604" y="137"/>
                  </a:cubicBezTo>
                  <a:cubicBezTo>
                    <a:pt x="8468" y="100"/>
                    <a:pt x="8327" y="63"/>
                    <a:pt x="8199" y="36"/>
                  </a:cubicBezTo>
                  <a:cubicBezTo>
                    <a:pt x="8103" y="15"/>
                    <a:pt x="8006" y="4"/>
                    <a:pt x="7907" y="1"/>
                  </a:cubicBezTo>
                  <a:cubicBezTo>
                    <a:pt x="7711" y="1"/>
                    <a:pt x="7466" y="67"/>
                    <a:pt x="7209" y="137"/>
                  </a:cubicBezTo>
                  <a:cubicBezTo>
                    <a:pt x="6990" y="196"/>
                    <a:pt x="6766" y="257"/>
                    <a:pt x="6633" y="257"/>
                  </a:cubicBezTo>
                  <a:cubicBezTo>
                    <a:pt x="6506" y="257"/>
                    <a:pt x="6289" y="197"/>
                    <a:pt x="6080" y="139"/>
                  </a:cubicBezTo>
                  <a:cubicBezTo>
                    <a:pt x="5938" y="100"/>
                    <a:pt x="5790" y="60"/>
                    <a:pt x="5654" y="33"/>
                  </a:cubicBezTo>
                  <a:cubicBezTo>
                    <a:pt x="5555" y="12"/>
                    <a:pt x="5453" y="1"/>
                    <a:pt x="5352" y="1"/>
                  </a:cubicBezTo>
                  <a:cubicBezTo>
                    <a:pt x="5165" y="7"/>
                    <a:pt x="4932" y="70"/>
                    <a:pt x="4685" y="134"/>
                  </a:cubicBezTo>
                  <a:cubicBezTo>
                    <a:pt x="4461" y="194"/>
                    <a:pt x="4226" y="257"/>
                    <a:pt x="4087" y="257"/>
                  </a:cubicBezTo>
                  <a:cubicBezTo>
                    <a:pt x="3961" y="257"/>
                    <a:pt x="3753" y="205"/>
                    <a:pt x="3553" y="152"/>
                  </a:cubicBezTo>
                  <a:lnTo>
                    <a:pt x="3489" y="136"/>
                  </a:lnTo>
                  <a:cubicBezTo>
                    <a:pt x="3240" y="70"/>
                    <a:pt x="3007" y="7"/>
                    <a:pt x="2820" y="1"/>
                  </a:cubicBezTo>
                  <a:cubicBezTo>
                    <a:pt x="2812" y="1"/>
                    <a:pt x="2803" y="1"/>
                    <a:pt x="2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6">
              <a:extLst>
                <a:ext uri="{FF2B5EF4-FFF2-40B4-BE49-F238E27FC236}">
                  <a16:creationId xmlns:a16="http://schemas.microsoft.com/office/drawing/2014/main" id="{AE32B183-BEF2-BA50-B34A-46AA66EE5DD6}"/>
                </a:ext>
              </a:extLst>
            </p:cNvPr>
            <p:cNvSpPr/>
            <p:nvPr/>
          </p:nvSpPr>
          <p:spPr>
            <a:xfrm>
              <a:off x="4973178" y="3107616"/>
              <a:ext cx="86765" cy="17795"/>
            </a:xfrm>
            <a:custGeom>
              <a:avLst/>
              <a:gdLst/>
              <a:ahLst/>
              <a:cxnLst/>
              <a:rect l="l" t="t" r="r" b="b"/>
              <a:pathLst>
                <a:path w="3218" h="660" extrusionOk="0">
                  <a:moveTo>
                    <a:pt x="1152" y="1"/>
                  </a:moveTo>
                  <a:cubicBezTo>
                    <a:pt x="1003" y="1"/>
                    <a:pt x="823" y="50"/>
                    <a:pt x="633" y="101"/>
                  </a:cubicBezTo>
                  <a:cubicBezTo>
                    <a:pt x="488" y="140"/>
                    <a:pt x="325" y="184"/>
                    <a:pt x="239" y="184"/>
                  </a:cubicBezTo>
                  <a:cubicBezTo>
                    <a:pt x="107" y="184"/>
                    <a:pt x="1" y="291"/>
                    <a:pt x="1" y="422"/>
                  </a:cubicBezTo>
                  <a:cubicBezTo>
                    <a:pt x="1" y="552"/>
                    <a:pt x="107" y="660"/>
                    <a:pt x="239" y="660"/>
                  </a:cubicBezTo>
                  <a:cubicBezTo>
                    <a:pt x="388" y="660"/>
                    <a:pt x="567" y="611"/>
                    <a:pt x="757" y="560"/>
                  </a:cubicBezTo>
                  <a:cubicBezTo>
                    <a:pt x="901" y="521"/>
                    <a:pt x="1065" y="478"/>
                    <a:pt x="1152" y="478"/>
                  </a:cubicBezTo>
                  <a:cubicBezTo>
                    <a:pt x="1194" y="478"/>
                    <a:pt x="1237" y="484"/>
                    <a:pt x="1279" y="494"/>
                  </a:cubicBezTo>
                  <a:cubicBezTo>
                    <a:pt x="1358" y="509"/>
                    <a:pt x="1450" y="534"/>
                    <a:pt x="1545" y="560"/>
                  </a:cubicBezTo>
                  <a:cubicBezTo>
                    <a:pt x="1735" y="611"/>
                    <a:pt x="1916" y="660"/>
                    <a:pt x="2066" y="660"/>
                  </a:cubicBezTo>
                  <a:cubicBezTo>
                    <a:pt x="2215" y="660"/>
                    <a:pt x="2395" y="611"/>
                    <a:pt x="2585" y="560"/>
                  </a:cubicBezTo>
                  <a:cubicBezTo>
                    <a:pt x="2728" y="521"/>
                    <a:pt x="2893" y="476"/>
                    <a:pt x="2979" y="476"/>
                  </a:cubicBezTo>
                  <a:cubicBezTo>
                    <a:pt x="3111" y="476"/>
                    <a:pt x="3217" y="370"/>
                    <a:pt x="3217" y="238"/>
                  </a:cubicBezTo>
                  <a:cubicBezTo>
                    <a:pt x="3217" y="108"/>
                    <a:pt x="3111" y="1"/>
                    <a:pt x="2979" y="1"/>
                  </a:cubicBezTo>
                  <a:cubicBezTo>
                    <a:pt x="2830" y="1"/>
                    <a:pt x="2650" y="50"/>
                    <a:pt x="2460" y="101"/>
                  </a:cubicBezTo>
                  <a:cubicBezTo>
                    <a:pt x="2315" y="140"/>
                    <a:pt x="2152" y="184"/>
                    <a:pt x="2066" y="184"/>
                  </a:cubicBezTo>
                  <a:cubicBezTo>
                    <a:pt x="1979" y="184"/>
                    <a:pt x="1815" y="140"/>
                    <a:pt x="1669" y="101"/>
                  </a:cubicBezTo>
                  <a:cubicBezTo>
                    <a:pt x="1571" y="74"/>
                    <a:pt x="1468" y="45"/>
                    <a:pt x="1373" y="27"/>
                  </a:cubicBezTo>
                  <a:cubicBezTo>
                    <a:pt x="1300" y="11"/>
                    <a:pt x="1227" y="2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6">
              <a:extLst>
                <a:ext uri="{FF2B5EF4-FFF2-40B4-BE49-F238E27FC236}">
                  <a16:creationId xmlns:a16="http://schemas.microsoft.com/office/drawing/2014/main" id="{98EF706D-E4F3-069E-B27D-0309CF2DEE2B}"/>
                </a:ext>
              </a:extLst>
            </p:cNvPr>
            <p:cNvSpPr/>
            <p:nvPr/>
          </p:nvSpPr>
          <p:spPr>
            <a:xfrm>
              <a:off x="4724691" y="2882425"/>
              <a:ext cx="39527" cy="80537"/>
            </a:xfrm>
            <a:custGeom>
              <a:avLst/>
              <a:gdLst/>
              <a:ahLst/>
              <a:cxnLst/>
              <a:rect l="l" t="t" r="r" b="b"/>
              <a:pathLst>
                <a:path w="1466" h="2987" extrusionOk="0">
                  <a:moveTo>
                    <a:pt x="1465" y="0"/>
                  </a:moveTo>
                  <a:lnTo>
                    <a:pt x="0" y="685"/>
                  </a:lnTo>
                  <a:lnTo>
                    <a:pt x="0" y="2986"/>
                  </a:lnTo>
                  <a:lnTo>
                    <a:pt x="1465" y="2189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6">
              <a:extLst>
                <a:ext uri="{FF2B5EF4-FFF2-40B4-BE49-F238E27FC236}">
                  <a16:creationId xmlns:a16="http://schemas.microsoft.com/office/drawing/2014/main" id="{BFDCA569-E2AB-82CF-1EC7-7E7E45284A14}"/>
                </a:ext>
              </a:extLst>
            </p:cNvPr>
            <p:cNvSpPr/>
            <p:nvPr/>
          </p:nvSpPr>
          <p:spPr>
            <a:xfrm>
              <a:off x="4678451" y="2900922"/>
              <a:ext cx="269248" cy="90217"/>
            </a:xfrm>
            <a:custGeom>
              <a:avLst/>
              <a:gdLst/>
              <a:ahLst/>
              <a:cxnLst/>
              <a:rect l="l" t="t" r="r" b="b"/>
              <a:pathLst>
                <a:path w="9986" h="3346" extrusionOk="0">
                  <a:moveTo>
                    <a:pt x="4993" y="1"/>
                  </a:moveTo>
                  <a:cubicBezTo>
                    <a:pt x="4903" y="1"/>
                    <a:pt x="4814" y="20"/>
                    <a:pt x="4731" y="59"/>
                  </a:cubicBezTo>
                  <a:lnTo>
                    <a:pt x="132" y="2210"/>
                  </a:lnTo>
                  <a:cubicBezTo>
                    <a:pt x="39" y="2252"/>
                    <a:pt x="0" y="2361"/>
                    <a:pt x="42" y="2453"/>
                  </a:cubicBezTo>
                  <a:lnTo>
                    <a:pt x="411" y="3241"/>
                  </a:lnTo>
                  <a:cubicBezTo>
                    <a:pt x="442" y="3307"/>
                    <a:pt x="508" y="3346"/>
                    <a:pt x="577" y="3346"/>
                  </a:cubicBezTo>
                  <a:cubicBezTo>
                    <a:pt x="603" y="3346"/>
                    <a:pt x="629" y="3340"/>
                    <a:pt x="654" y="3329"/>
                  </a:cubicBezTo>
                  <a:lnTo>
                    <a:pt x="4842" y="1370"/>
                  </a:lnTo>
                  <a:cubicBezTo>
                    <a:pt x="4890" y="1348"/>
                    <a:pt x="4941" y="1336"/>
                    <a:pt x="4992" y="1336"/>
                  </a:cubicBezTo>
                  <a:cubicBezTo>
                    <a:pt x="5043" y="1336"/>
                    <a:pt x="5094" y="1348"/>
                    <a:pt x="5142" y="1370"/>
                  </a:cubicBezTo>
                  <a:lnTo>
                    <a:pt x="9330" y="3329"/>
                  </a:lnTo>
                  <a:lnTo>
                    <a:pt x="9332" y="3329"/>
                  </a:lnTo>
                  <a:cubicBezTo>
                    <a:pt x="9357" y="3340"/>
                    <a:pt x="9383" y="3346"/>
                    <a:pt x="9409" y="3346"/>
                  </a:cubicBezTo>
                  <a:cubicBezTo>
                    <a:pt x="9478" y="3346"/>
                    <a:pt x="9544" y="3307"/>
                    <a:pt x="9574" y="3241"/>
                  </a:cubicBezTo>
                  <a:lnTo>
                    <a:pt x="9943" y="2453"/>
                  </a:lnTo>
                  <a:cubicBezTo>
                    <a:pt x="9985" y="2361"/>
                    <a:pt x="9946" y="2252"/>
                    <a:pt x="9855" y="2210"/>
                  </a:cubicBezTo>
                  <a:lnTo>
                    <a:pt x="5254" y="59"/>
                  </a:lnTo>
                  <a:cubicBezTo>
                    <a:pt x="5171" y="20"/>
                    <a:pt x="5082" y="1"/>
                    <a:pt x="4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6">
              <a:extLst>
                <a:ext uri="{FF2B5EF4-FFF2-40B4-BE49-F238E27FC236}">
                  <a16:creationId xmlns:a16="http://schemas.microsoft.com/office/drawing/2014/main" id="{B61EF3AC-14C1-8119-6806-72F213D8657F}"/>
                </a:ext>
              </a:extLst>
            </p:cNvPr>
            <p:cNvSpPr/>
            <p:nvPr/>
          </p:nvSpPr>
          <p:spPr>
            <a:xfrm>
              <a:off x="4704523" y="2872449"/>
              <a:ext cx="79647" cy="42493"/>
            </a:xfrm>
            <a:custGeom>
              <a:avLst/>
              <a:gdLst/>
              <a:ahLst/>
              <a:cxnLst/>
              <a:rect l="l" t="t" r="r" b="b"/>
              <a:pathLst>
                <a:path w="2954" h="1576" extrusionOk="0">
                  <a:moveTo>
                    <a:pt x="2680" y="0"/>
                  </a:moveTo>
                  <a:cubicBezTo>
                    <a:pt x="2642" y="0"/>
                    <a:pt x="2604" y="10"/>
                    <a:pt x="2568" y="29"/>
                  </a:cubicBezTo>
                  <a:lnTo>
                    <a:pt x="231" y="1122"/>
                  </a:lnTo>
                  <a:cubicBezTo>
                    <a:pt x="1" y="1230"/>
                    <a:pt x="77" y="1575"/>
                    <a:pt x="331" y="1575"/>
                  </a:cubicBezTo>
                  <a:cubicBezTo>
                    <a:pt x="365" y="1574"/>
                    <a:pt x="400" y="1566"/>
                    <a:pt x="431" y="1553"/>
                  </a:cubicBezTo>
                  <a:lnTo>
                    <a:pt x="2768" y="458"/>
                  </a:lnTo>
                  <a:cubicBezTo>
                    <a:pt x="2895" y="408"/>
                    <a:pt x="2954" y="261"/>
                    <a:pt x="2895" y="137"/>
                  </a:cubicBezTo>
                  <a:cubicBezTo>
                    <a:pt x="2854" y="51"/>
                    <a:pt x="2769" y="0"/>
                    <a:pt x="2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6">
              <a:extLst>
                <a:ext uri="{FF2B5EF4-FFF2-40B4-BE49-F238E27FC236}">
                  <a16:creationId xmlns:a16="http://schemas.microsoft.com/office/drawing/2014/main" id="{3269F86D-30BC-BBA1-C7A9-49DB622A778E}"/>
                </a:ext>
              </a:extLst>
            </p:cNvPr>
            <p:cNvSpPr/>
            <p:nvPr/>
          </p:nvSpPr>
          <p:spPr>
            <a:xfrm>
              <a:off x="4892479" y="2751819"/>
              <a:ext cx="185071" cy="100301"/>
            </a:xfrm>
            <a:custGeom>
              <a:avLst/>
              <a:gdLst/>
              <a:ahLst/>
              <a:cxnLst/>
              <a:rect l="l" t="t" r="r" b="b"/>
              <a:pathLst>
                <a:path w="6864" h="3720" extrusionOk="0">
                  <a:moveTo>
                    <a:pt x="4482" y="1"/>
                  </a:moveTo>
                  <a:cubicBezTo>
                    <a:pt x="3715" y="1"/>
                    <a:pt x="3069" y="584"/>
                    <a:pt x="2995" y="1351"/>
                  </a:cubicBezTo>
                  <a:cubicBezTo>
                    <a:pt x="2814" y="1148"/>
                    <a:pt x="2560" y="1040"/>
                    <a:pt x="2302" y="1040"/>
                  </a:cubicBezTo>
                  <a:cubicBezTo>
                    <a:pt x="2144" y="1040"/>
                    <a:pt x="1985" y="1080"/>
                    <a:pt x="1841" y="1163"/>
                  </a:cubicBezTo>
                  <a:cubicBezTo>
                    <a:pt x="1461" y="1381"/>
                    <a:pt x="1285" y="1836"/>
                    <a:pt x="1419" y="2253"/>
                  </a:cubicBezTo>
                  <a:lnTo>
                    <a:pt x="766" y="2253"/>
                  </a:lnTo>
                  <a:cubicBezTo>
                    <a:pt x="370" y="2253"/>
                    <a:pt x="30" y="2562"/>
                    <a:pt x="17" y="2959"/>
                  </a:cubicBezTo>
                  <a:cubicBezTo>
                    <a:pt x="0" y="3374"/>
                    <a:pt x="332" y="3718"/>
                    <a:pt x="748" y="3720"/>
                  </a:cubicBezTo>
                  <a:lnTo>
                    <a:pt x="6116" y="3720"/>
                  </a:lnTo>
                  <a:cubicBezTo>
                    <a:pt x="6532" y="3720"/>
                    <a:pt x="6863" y="3374"/>
                    <a:pt x="6849" y="2960"/>
                  </a:cubicBezTo>
                  <a:cubicBezTo>
                    <a:pt x="6834" y="2562"/>
                    <a:pt x="6496" y="2254"/>
                    <a:pt x="6098" y="2254"/>
                  </a:cubicBezTo>
                  <a:lnTo>
                    <a:pt x="5821" y="2254"/>
                  </a:lnTo>
                  <a:cubicBezTo>
                    <a:pt x="5796" y="2253"/>
                    <a:pt x="5781" y="2228"/>
                    <a:pt x="5793" y="2207"/>
                  </a:cubicBezTo>
                  <a:cubicBezTo>
                    <a:pt x="5921" y="1972"/>
                    <a:pt x="5984" y="1707"/>
                    <a:pt x="5974" y="1440"/>
                  </a:cubicBezTo>
                  <a:cubicBezTo>
                    <a:pt x="5945" y="659"/>
                    <a:pt x="5307" y="24"/>
                    <a:pt x="4525" y="1"/>
                  </a:cubicBezTo>
                  <a:cubicBezTo>
                    <a:pt x="4510" y="1"/>
                    <a:pt x="4496" y="1"/>
                    <a:pt x="4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6">
              <a:extLst>
                <a:ext uri="{FF2B5EF4-FFF2-40B4-BE49-F238E27FC236}">
                  <a16:creationId xmlns:a16="http://schemas.microsoft.com/office/drawing/2014/main" id="{75C46080-A423-301C-320A-DD34A20F88B3}"/>
                </a:ext>
              </a:extLst>
            </p:cNvPr>
            <p:cNvSpPr/>
            <p:nvPr/>
          </p:nvSpPr>
          <p:spPr>
            <a:xfrm>
              <a:off x="5004077" y="2751819"/>
              <a:ext cx="73796" cy="100274"/>
            </a:xfrm>
            <a:custGeom>
              <a:avLst/>
              <a:gdLst/>
              <a:ahLst/>
              <a:cxnLst/>
              <a:rect l="l" t="t" r="r" b="b"/>
              <a:pathLst>
                <a:path w="2737" h="3719" extrusionOk="0">
                  <a:moveTo>
                    <a:pt x="347" y="0"/>
                  </a:moveTo>
                  <a:cubicBezTo>
                    <a:pt x="230" y="0"/>
                    <a:pt x="114" y="15"/>
                    <a:pt x="0" y="43"/>
                  </a:cubicBezTo>
                  <a:cubicBezTo>
                    <a:pt x="953" y="273"/>
                    <a:pt x="1428" y="1345"/>
                    <a:pt x="959" y="2207"/>
                  </a:cubicBezTo>
                  <a:cubicBezTo>
                    <a:pt x="947" y="2228"/>
                    <a:pt x="963" y="2253"/>
                    <a:pt x="987" y="2253"/>
                  </a:cubicBezTo>
                  <a:lnTo>
                    <a:pt x="1265" y="2253"/>
                  </a:lnTo>
                  <a:cubicBezTo>
                    <a:pt x="1663" y="2253"/>
                    <a:pt x="2001" y="2562"/>
                    <a:pt x="2014" y="2959"/>
                  </a:cubicBezTo>
                  <a:cubicBezTo>
                    <a:pt x="2031" y="3374"/>
                    <a:pt x="1697" y="3718"/>
                    <a:pt x="1283" y="3718"/>
                  </a:cubicBezTo>
                  <a:lnTo>
                    <a:pt x="1989" y="3718"/>
                  </a:lnTo>
                  <a:cubicBezTo>
                    <a:pt x="2404" y="3718"/>
                    <a:pt x="2736" y="3374"/>
                    <a:pt x="2721" y="2959"/>
                  </a:cubicBezTo>
                  <a:cubicBezTo>
                    <a:pt x="2708" y="2562"/>
                    <a:pt x="2370" y="2253"/>
                    <a:pt x="1972" y="2253"/>
                  </a:cubicBezTo>
                  <a:lnTo>
                    <a:pt x="1694" y="2253"/>
                  </a:lnTo>
                  <a:cubicBezTo>
                    <a:pt x="1669" y="2253"/>
                    <a:pt x="1654" y="2228"/>
                    <a:pt x="1666" y="2207"/>
                  </a:cubicBezTo>
                  <a:cubicBezTo>
                    <a:pt x="1784" y="1988"/>
                    <a:pt x="1847" y="1746"/>
                    <a:pt x="1848" y="1499"/>
                  </a:cubicBezTo>
                  <a:cubicBezTo>
                    <a:pt x="1851" y="692"/>
                    <a:pt x="1199" y="21"/>
                    <a:pt x="393" y="1"/>
                  </a:cubicBezTo>
                  <a:cubicBezTo>
                    <a:pt x="378" y="1"/>
                    <a:pt x="362" y="0"/>
                    <a:pt x="34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6">
              <a:extLst>
                <a:ext uri="{FF2B5EF4-FFF2-40B4-BE49-F238E27FC236}">
                  <a16:creationId xmlns:a16="http://schemas.microsoft.com/office/drawing/2014/main" id="{9A15405A-C005-5639-9E4D-2C0CC4B68BCC}"/>
                </a:ext>
              </a:extLst>
            </p:cNvPr>
            <p:cNvSpPr/>
            <p:nvPr/>
          </p:nvSpPr>
          <p:spPr>
            <a:xfrm>
              <a:off x="5026617" y="3000548"/>
              <a:ext cx="18766" cy="23754"/>
            </a:xfrm>
            <a:custGeom>
              <a:avLst/>
              <a:gdLst/>
              <a:ahLst/>
              <a:cxnLst/>
              <a:rect l="l" t="t" r="r" b="b"/>
              <a:pathLst>
                <a:path w="696" h="881" extrusionOk="0">
                  <a:moveTo>
                    <a:pt x="427" y="1"/>
                  </a:moveTo>
                  <a:cubicBezTo>
                    <a:pt x="330" y="1"/>
                    <a:pt x="238" y="61"/>
                    <a:pt x="203" y="157"/>
                  </a:cubicBezTo>
                  <a:lnTo>
                    <a:pt x="55" y="562"/>
                  </a:lnTo>
                  <a:cubicBezTo>
                    <a:pt x="0" y="718"/>
                    <a:pt x="115" y="880"/>
                    <a:pt x="279" y="881"/>
                  </a:cubicBezTo>
                  <a:lnTo>
                    <a:pt x="279" y="881"/>
                  </a:lnTo>
                  <a:cubicBezTo>
                    <a:pt x="379" y="881"/>
                    <a:pt x="468" y="818"/>
                    <a:pt x="502" y="725"/>
                  </a:cubicBezTo>
                  <a:lnTo>
                    <a:pt x="650" y="320"/>
                  </a:lnTo>
                  <a:cubicBezTo>
                    <a:pt x="695" y="196"/>
                    <a:pt x="631" y="60"/>
                    <a:pt x="508" y="15"/>
                  </a:cubicBezTo>
                  <a:cubicBezTo>
                    <a:pt x="482" y="5"/>
                    <a:pt x="454" y="1"/>
                    <a:pt x="427" y="1"/>
                  </a:cubicBezTo>
                  <a:close/>
                  <a:moveTo>
                    <a:pt x="279" y="881"/>
                  </a:moveTo>
                  <a:cubicBezTo>
                    <a:pt x="279" y="881"/>
                    <a:pt x="278" y="881"/>
                    <a:pt x="278" y="881"/>
                  </a:cubicBezTo>
                  <a:lnTo>
                    <a:pt x="280" y="881"/>
                  </a:lnTo>
                  <a:cubicBezTo>
                    <a:pt x="279" y="881"/>
                    <a:pt x="279" y="881"/>
                    <a:pt x="279" y="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6">
              <a:extLst>
                <a:ext uri="{FF2B5EF4-FFF2-40B4-BE49-F238E27FC236}">
                  <a16:creationId xmlns:a16="http://schemas.microsoft.com/office/drawing/2014/main" id="{45010E10-DBE9-17D3-E87C-23E2E061B289}"/>
                </a:ext>
              </a:extLst>
            </p:cNvPr>
            <p:cNvSpPr/>
            <p:nvPr/>
          </p:nvSpPr>
          <p:spPr>
            <a:xfrm>
              <a:off x="5041123" y="2958352"/>
              <a:ext cx="19602" cy="26989"/>
            </a:xfrm>
            <a:custGeom>
              <a:avLst/>
              <a:gdLst/>
              <a:ahLst/>
              <a:cxnLst/>
              <a:rect l="l" t="t" r="r" b="b"/>
              <a:pathLst>
                <a:path w="727" h="1001" extrusionOk="0">
                  <a:moveTo>
                    <a:pt x="459" y="0"/>
                  </a:moveTo>
                  <a:cubicBezTo>
                    <a:pt x="362" y="0"/>
                    <a:pt x="270" y="61"/>
                    <a:pt x="235" y="157"/>
                  </a:cubicBezTo>
                  <a:lnTo>
                    <a:pt x="45" y="680"/>
                  </a:lnTo>
                  <a:cubicBezTo>
                    <a:pt x="0" y="804"/>
                    <a:pt x="65" y="940"/>
                    <a:pt x="187" y="985"/>
                  </a:cubicBezTo>
                  <a:cubicBezTo>
                    <a:pt x="214" y="994"/>
                    <a:pt x="241" y="1000"/>
                    <a:pt x="269" y="1000"/>
                  </a:cubicBezTo>
                  <a:lnTo>
                    <a:pt x="269" y="1000"/>
                  </a:lnTo>
                  <a:cubicBezTo>
                    <a:pt x="369" y="1000"/>
                    <a:pt x="458" y="937"/>
                    <a:pt x="492" y="843"/>
                  </a:cubicBezTo>
                  <a:lnTo>
                    <a:pt x="682" y="320"/>
                  </a:lnTo>
                  <a:cubicBezTo>
                    <a:pt x="727" y="196"/>
                    <a:pt x="664" y="60"/>
                    <a:pt x="540" y="15"/>
                  </a:cubicBezTo>
                  <a:cubicBezTo>
                    <a:pt x="514" y="5"/>
                    <a:pt x="486" y="0"/>
                    <a:pt x="459" y="0"/>
                  </a:cubicBezTo>
                  <a:close/>
                  <a:moveTo>
                    <a:pt x="269" y="1000"/>
                  </a:moveTo>
                  <a:cubicBezTo>
                    <a:pt x="268" y="1000"/>
                    <a:pt x="268" y="1000"/>
                    <a:pt x="268" y="1000"/>
                  </a:cubicBezTo>
                  <a:lnTo>
                    <a:pt x="269" y="1000"/>
                  </a:lnTo>
                  <a:cubicBezTo>
                    <a:pt x="269" y="1000"/>
                    <a:pt x="269" y="1000"/>
                    <a:pt x="269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6">
              <a:extLst>
                <a:ext uri="{FF2B5EF4-FFF2-40B4-BE49-F238E27FC236}">
                  <a16:creationId xmlns:a16="http://schemas.microsoft.com/office/drawing/2014/main" id="{647D9125-1D97-689F-9CE5-1E51005A5890}"/>
                </a:ext>
              </a:extLst>
            </p:cNvPr>
            <p:cNvSpPr/>
            <p:nvPr/>
          </p:nvSpPr>
          <p:spPr>
            <a:xfrm>
              <a:off x="4910301" y="2877437"/>
              <a:ext cx="24698" cy="40713"/>
            </a:xfrm>
            <a:custGeom>
              <a:avLst/>
              <a:gdLst/>
              <a:ahLst/>
              <a:cxnLst/>
              <a:rect l="l" t="t" r="r" b="b"/>
              <a:pathLst>
                <a:path w="916" h="1510" extrusionOk="0">
                  <a:moveTo>
                    <a:pt x="644" y="0"/>
                  </a:moveTo>
                  <a:cubicBezTo>
                    <a:pt x="545" y="0"/>
                    <a:pt x="452" y="63"/>
                    <a:pt x="419" y="163"/>
                  </a:cubicBezTo>
                  <a:lnTo>
                    <a:pt x="45" y="1190"/>
                  </a:lnTo>
                  <a:cubicBezTo>
                    <a:pt x="0" y="1314"/>
                    <a:pt x="65" y="1450"/>
                    <a:pt x="187" y="1495"/>
                  </a:cubicBezTo>
                  <a:cubicBezTo>
                    <a:pt x="213" y="1504"/>
                    <a:pt x="241" y="1510"/>
                    <a:pt x="268" y="1510"/>
                  </a:cubicBezTo>
                  <a:cubicBezTo>
                    <a:pt x="368" y="1510"/>
                    <a:pt x="458" y="1447"/>
                    <a:pt x="492" y="1354"/>
                  </a:cubicBezTo>
                  <a:lnTo>
                    <a:pt x="866" y="324"/>
                  </a:lnTo>
                  <a:cubicBezTo>
                    <a:pt x="915" y="200"/>
                    <a:pt x="851" y="60"/>
                    <a:pt x="725" y="15"/>
                  </a:cubicBezTo>
                  <a:cubicBezTo>
                    <a:pt x="698" y="5"/>
                    <a:pt x="671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6">
              <a:extLst>
                <a:ext uri="{FF2B5EF4-FFF2-40B4-BE49-F238E27FC236}">
                  <a16:creationId xmlns:a16="http://schemas.microsoft.com/office/drawing/2014/main" id="{85AC3676-684A-B854-0842-8F878D694286}"/>
                </a:ext>
              </a:extLst>
            </p:cNvPr>
            <p:cNvSpPr/>
            <p:nvPr/>
          </p:nvSpPr>
          <p:spPr>
            <a:xfrm>
              <a:off x="5056465" y="2898225"/>
              <a:ext cx="26154" cy="44866"/>
            </a:xfrm>
            <a:custGeom>
              <a:avLst/>
              <a:gdLst/>
              <a:ahLst/>
              <a:cxnLst/>
              <a:rect l="l" t="t" r="r" b="b"/>
              <a:pathLst>
                <a:path w="970" h="1664" extrusionOk="0">
                  <a:moveTo>
                    <a:pt x="702" y="1"/>
                  </a:moveTo>
                  <a:cubicBezTo>
                    <a:pt x="604" y="1"/>
                    <a:pt x="513" y="61"/>
                    <a:pt x="478" y="157"/>
                  </a:cubicBezTo>
                  <a:lnTo>
                    <a:pt x="46" y="1345"/>
                  </a:lnTo>
                  <a:cubicBezTo>
                    <a:pt x="1" y="1467"/>
                    <a:pt x="65" y="1603"/>
                    <a:pt x="188" y="1650"/>
                  </a:cubicBezTo>
                  <a:cubicBezTo>
                    <a:pt x="215" y="1658"/>
                    <a:pt x="241" y="1663"/>
                    <a:pt x="269" y="1663"/>
                  </a:cubicBezTo>
                  <a:lnTo>
                    <a:pt x="269" y="1663"/>
                  </a:lnTo>
                  <a:cubicBezTo>
                    <a:pt x="369" y="1663"/>
                    <a:pt x="459" y="1601"/>
                    <a:pt x="493" y="1506"/>
                  </a:cubicBezTo>
                  <a:lnTo>
                    <a:pt x="925" y="320"/>
                  </a:lnTo>
                  <a:cubicBezTo>
                    <a:pt x="970" y="196"/>
                    <a:pt x="906" y="60"/>
                    <a:pt x="783" y="15"/>
                  </a:cubicBezTo>
                  <a:cubicBezTo>
                    <a:pt x="756" y="6"/>
                    <a:pt x="729" y="1"/>
                    <a:pt x="702" y="1"/>
                  </a:cubicBezTo>
                  <a:close/>
                  <a:moveTo>
                    <a:pt x="269" y="1663"/>
                  </a:moveTo>
                  <a:cubicBezTo>
                    <a:pt x="269" y="1663"/>
                    <a:pt x="269" y="1663"/>
                    <a:pt x="269" y="1663"/>
                  </a:cubicBezTo>
                  <a:lnTo>
                    <a:pt x="270" y="1663"/>
                  </a:lnTo>
                  <a:cubicBezTo>
                    <a:pt x="270" y="1663"/>
                    <a:pt x="270" y="1663"/>
                    <a:pt x="269" y="16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6">
              <a:extLst>
                <a:ext uri="{FF2B5EF4-FFF2-40B4-BE49-F238E27FC236}">
                  <a16:creationId xmlns:a16="http://schemas.microsoft.com/office/drawing/2014/main" id="{2A3951FA-AC95-49E0-5B6B-89119417B1B4}"/>
                </a:ext>
              </a:extLst>
            </p:cNvPr>
            <p:cNvSpPr/>
            <p:nvPr/>
          </p:nvSpPr>
          <p:spPr>
            <a:xfrm>
              <a:off x="4978786" y="2971294"/>
              <a:ext cx="20465" cy="29227"/>
            </a:xfrm>
            <a:custGeom>
              <a:avLst/>
              <a:gdLst/>
              <a:ahLst/>
              <a:cxnLst/>
              <a:rect l="l" t="t" r="r" b="b"/>
              <a:pathLst>
                <a:path w="759" h="1084" extrusionOk="0">
                  <a:moveTo>
                    <a:pt x="491" y="0"/>
                  </a:moveTo>
                  <a:cubicBezTo>
                    <a:pt x="393" y="0"/>
                    <a:pt x="302" y="61"/>
                    <a:pt x="267" y="157"/>
                  </a:cubicBezTo>
                  <a:lnTo>
                    <a:pt x="45" y="765"/>
                  </a:lnTo>
                  <a:cubicBezTo>
                    <a:pt x="1" y="888"/>
                    <a:pt x="63" y="1024"/>
                    <a:pt x="188" y="1069"/>
                  </a:cubicBezTo>
                  <a:cubicBezTo>
                    <a:pt x="213" y="1079"/>
                    <a:pt x="241" y="1084"/>
                    <a:pt x="268" y="1084"/>
                  </a:cubicBezTo>
                  <a:cubicBezTo>
                    <a:pt x="368" y="1084"/>
                    <a:pt x="458" y="1021"/>
                    <a:pt x="493" y="927"/>
                  </a:cubicBezTo>
                  <a:lnTo>
                    <a:pt x="714" y="320"/>
                  </a:lnTo>
                  <a:cubicBezTo>
                    <a:pt x="759" y="196"/>
                    <a:pt x="694" y="59"/>
                    <a:pt x="572" y="15"/>
                  </a:cubicBezTo>
                  <a:cubicBezTo>
                    <a:pt x="545" y="5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6">
              <a:extLst>
                <a:ext uri="{FF2B5EF4-FFF2-40B4-BE49-F238E27FC236}">
                  <a16:creationId xmlns:a16="http://schemas.microsoft.com/office/drawing/2014/main" id="{1558303C-31A8-731E-8C37-4EB3162AD4FD}"/>
                </a:ext>
              </a:extLst>
            </p:cNvPr>
            <p:cNvSpPr/>
            <p:nvPr/>
          </p:nvSpPr>
          <p:spPr>
            <a:xfrm>
              <a:off x="4994990" y="2920038"/>
              <a:ext cx="22891" cy="35968"/>
            </a:xfrm>
            <a:custGeom>
              <a:avLst/>
              <a:gdLst/>
              <a:ahLst/>
              <a:cxnLst/>
              <a:rect l="l" t="t" r="r" b="b"/>
              <a:pathLst>
                <a:path w="849" h="1334" extrusionOk="0">
                  <a:moveTo>
                    <a:pt x="580" y="1"/>
                  </a:moveTo>
                  <a:cubicBezTo>
                    <a:pt x="484" y="1"/>
                    <a:pt x="393" y="60"/>
                    <a:pt x="357" y="157"/>
                  </a:cubicBezTo>
                  <a:lnTo>
                    <a:pt x="46" y="1016"/>
                  </a:lnTo>
                  <a:cubicBezTo>
                    <a:pt x="1" y="1138"/>
                    <a:pt x="64" y="1276"/>
                    <a:pt x="188" y="1321"/>
                  </a:cubicBezTo>
                  <a:cubicBezTo>
                    <a:pt x="213" y="1329"/>
                    <a:pt x="239" y="1334"/>
                    <a:pt x="268" y="1334"/>
                  </a:cubicBezTo>
                  <a:lnTo>
                    <a:pt x="268" y="1334"/>
                  </a:lnTo>
                  <a:cubicBezTo>
                    <a:pt x="367" y="1334"/>
                    <a:pt x="457" y="1272"/>
                    <a:pt x="491" y="1178"/>
                  </a:cubicBezTo>
                  <a:lnTo>
                    <a:pt x="804" y="319"/>
                  </a:lnTo>
                  <a:cubicBezTo>
                    <a:pt x="849" y="196"/>
                    <a:pt x="786" y="60"/>
                    <a:pt x="662" y="15"/>
                  </a:cubicBezTo>
                  <a:cubicBezTo>
                    <a:pt x="635" y="5"/>
                    <a:pt x="607" y="1"/>
                    <a:pt x="580" y="1"/>
                  </a:cubicBezTo>
                  <a:close/>
                  <a:moveTo>
                    <a:pt x="268" y="1334"/>
                  </a:moveTo>
                  <a:lnTo>
                    <a:pt x="268" y="1334"/>
                  </a:lnTo>
                  <a:cubicBezTo>
                    <a:pt x="267" y="1334"/>
                    <a:pt x="267" y="1334"/>
                    <a:pt x="267" y="1334"/>
                  </a:cubicBezTo>
                  <a:lnTo>
                    <a:pt x="268" y="1334"/>
                  </a:lnTo>
                  <a:cubicBezTo>
                    <a:pt x="268" y="1334"/>
                    <a:pt x="268" y="1334"/>
                    <a:pt x="268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6">
              <a:extLst>
                <a:ext uri="{FF2B5EF4-FFF2-40B4-BE49-F238E27FC236}">
                  <a16:creationId xmlns:a16="http://schemas.microsoft.com/office/drawing/2014/main" id="{A44BA183-97D1-9E5D-01C5-4B297F2E8964}"/>
                </a:ext>
              </a:extLst>
            </p:cNvPr>
            <p:cNvSpPr/>
            <p:nvPr/>
          </p:nvSpPr>
          <p:spPr>
            <a:xfrm>
              <a:off x="5013298" y="2874363"/>
              <a:ext cx="21246" cy="30414"/>
            </a:xfrm>
            <a:custGeom>
              <a:avLst/>
              <a:gdLst/>
              <a:ahLst/>
              <a:cxnLst/>
              <a:rect l="l" t="t" r="r" b="b"/>
              <a:pathLst>
                <a:path w="788" h="1128" extrusionOk="0">
                  <a:moveTo>
                    <a:pt x="518" y="1"/>
                  </a:moveTo>
                  <a:cubicBezTo>
                    <a:pt x="420" y="1"/>
                    <a:pt x="327" y="62"/>
                    <a:pt x="292" y="160"/>
                  </a:cubicBezTo>
                  <a:lnTo>
                    <a:pt x="57" y="808"/>
                  </a:lnTo>
                  <a:cubicBezTo>
                    <a:pt x="1" y="963"/>
                    <a:pt x="115" y="1127"/>
                    <a:pt x="281" y="1128"/>
                  </a:cubicBezTo>
                  <a:lnTo>
                    <a:pt x="281" y="1128"/>
                  </a:lnTo>
                  <a:cubicBezTo>
                    <a:pt x="381" y="1127"/>
                    <a:pt x="470" y="1065"/>
                    <a:pt x="504" y="971"/>
                  </a:cubicBezTo>
                  <a:lnTo>
                    <a:pt x="739" y="323"/>
                  </a:lnTo>
                  <a:cubicBezTo>
                    <a:pt x="787" y="199"/>
                    <a:pt x="723" y="61"/>
                    <a:pt x="599" y="15"/>
                  </a:cubicBezTo>
                  <a:cubicBezTo>
                    <a:pt x="572" y="5"/>
                    <a:pt x="544" y="1"/>
                    <a:pt x="518" y="1"/>
                  </a:cubicBezTo>
                  <a:close/>
                  <a:moveTo>
                    <a:pt x="281" y="1128"/>
                  </a:moveTo>
                  <a:cubicBezTo>
                    <a:pt x="281" y="1128"/>
                    <a:pt x="280" y="1128"/>
                    <a:pt x="280" y="1128"/>
                  </a:cubicBezTo>
                  <a:lnTo>
                    <a:pt x="282" y="1128"/>
                  </a:lnTo>
                  <a:cubicBezTo>
                    <a:pt x="281" y="1128"/>
                    <a:pt x="281" y="1128"/>
                    <a:pt x="281" y="1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6">
              <a:extLst>
                <a:ext uri="{FF2B5EF4-FFF2-40B4-BE49-F238E27FC236}">
                  <a16:creationId xmlns:a16="http://schemas.microsoft.com/office/drawing/2014/main" id="{77B47379-2EC4-FFC5-DA86-29C2B51F47E3}"/>
                </a:ext>
              </a:extLst>
            </p:cNvPr>
            <p:cNvSpPr/>
            <p:nvPr/>
          </p:nvSpPr>
          <p:spPr>
            <a:xfrm>
              <a:off x="4944004" y="2916263"/>
              <a:ext cx="21381" cy="31681"/>
            </a:xfrm>
            <a:custGeom>
              <a:avLst/>
              <a:gdLst/>
              <a:ahLst/>
              <a:cxnLst/>
              <a:rect l="l" t="t" r="r" b="b"/>
              <a:pathLst>
                <a:path w="793" h="1175" extrusionOk="0">
                  <a:moveTo>
                    <a:pt x="524" y="0"/>
                  </a:moveTo>
                  <a:cubicBezTo>
                    <a:pt x="427" y="0"/>
                    <a:pt x="336" y="60"/>
                    <a:pt x="301" y="157"/>
                  </a:cubicBezTo>
                  <a:lnTo>
                    <a:pt x="47" y="856"/>
                  </a:lnTo>
                  <a:cubicBezTo>
                    <a:pt x="0" y="979"/>
                    <a:pt x="65" y="1117"/>
                    <a:pt x="189" y="1161"/>
                  </a:cubicBezTo>
                  <a:cubicBezTo>
                    <a:pt x="214" y="1170"/>
                    <a:pt x="240" y="1175"/>
                    <a:pt x="269" y="1175"/>
                  </a:cubicBezTo>
                  <a:lnTo>
                    <a:pt x="269" y="1175"/>
                  </a:lnTo>
                  <a:cubicBezTo>
                    <a:pt x="369" y="1175"/>
                    <a:pt x="458" y="1113"/>
                    <a:pt x="492" y="1019"/>
                  </a:cubicBezTo>
                  <a:lnTo>
                    <a:pt x="748" y="320"/>
                  </a:lnTo>
                  <a:cubicBezTo>
                    <a:pt x="793" y="196"/>
                    <a:pt x="728" y="60"/>
                    <a:pt x="606" y="15"/>
                  </a:cubicBezTo>
                  <a:cubicBezTo>
                    <a:pt x="579" y="5"/>
                    <a:pt x="551" y="0"/>
                    <a:pt x="524" y="0"/>
                  </a:cubicBezTo>
                  <a:close/>
                  <a:moveTo>
                    <a:pt x="269" y="1175"/>
                  </a:moveTo>
                  <a:lnTo>
                    <a:pt x="269" y="1175"/>
                  </a:lnTo>
                  <a:cubicBezTo>
                    <a:pt x="268" y="1175"/>
                    <a:pt x="268" y="1175"/>
                    <a:pt x="268" y="1175"/>
                  </a:cubicBezTo>
                  <a:lnTo>
                    <a:pt x="269" y="1175"/>
                  </a:lnTo>
                  <a:cubicBezTo>
                    <a:pt x="269" y="1175"/>
                    <a:pt x="269" y="1175"/>
                    <a:pt x="269" y="1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6">
              <a:extLst>
                <a:ext uri="{FF2B5EF4-FFF2-40B4-BE49-F238E27FC236}">
                  <a16:creationId xmlns:a16="http://schemas.microsoft.com/office/drawing/2014/main" id="{FE2B303B-B080-3D2E-8DF6-840AF58F9D74}"/>
                </a:ext>
              </a:extLst>
            </p:cNvPr>
            <p:cNvSpPr/>
            <p:nvPr/>
          </p:nvSpPr>
          <p:spPr>
            <a:xfrm>
              <a:off x="4963633" y="2874040"/>
              <a:ext cx="17067" cy="20006"/>
            </a:xfrm>
            <a:custGeom>
              <a:avLst/>
              <a:gdLst/>
              <a:ahLst/>
              <a:cxnLst/>
              <a:rect l="l" t="t" r="r" b="b"/>
              <a:pathLst>
                <a:path w="633" h="742" extrusionOk="0">
                  <a:moveTo>
                    <a:pt x="365" y="0"/>
                  </a:moveTo>
                  <a:cubicBezTo>
                    <a:pt x="269" y="0"/>
                    <a:pt x="180" y="58"/>
                    <a:pt x="144" y="153"/>
                  </a:cubicBezTo>
                  <a:lnTo>
                    <a:pt x="45" y="422"/>
                  </a:lnTo>
                  <a:cubicBezTo>
                    <a:pt x="0" y="546"/>
                    <a:pt x="65" y="682"/>
                    <a:pt x="187" y="727"/>
                  </a:cubicBezTo>
                  <a:cubicBezTo>
                    <a:pt x="214" y="737"/>
                    <a:pt x="241" y="742"/>
                    <a:pt x="269" y="742"/>
                  </a:cubicBezTo>
                  <a:lnTo>
                    <a:pt x="269" y="742"/>
                  </a:lnTo>
                  <a:cubicBezTo>
                    <a:pt x="369" y="742"/>
                    <a:pt x="458" y="679"/>
                    <a:pt x="492" y="585"/>
                  </a:cubicBezTo>
                  <a:lnTo>
                    <a:pt x="591" y="316"/>
                  </a:lnTo>
                  <a:cubicBezTo>
                    <a:pt x="633" y="193"/>
                    <a:pt x="569" y="59"/>
                    <a:pt x="448" y="15"/>
                  </a:cubicBezTo>
                  <a:cubicBezTo>
                    <a:pt x="420" y="5"/>
                    <a:pt x="392" y="0"/>
                    <a:pt x="365" y="0"/>
                  </a:cubicBezTo>
                  <a:close/>
                  <a:moveTo>
                    <a:pt x="269" y="742"/>
                  </a:moveTo>
                  <a:lnTo>
                    <a:pt x="269" y="742"/>
                  </a:lnTo>
                  <a:cubicBezTo>
                    <a:pt x="269" y="742"/>
                    <a:pt x="268" y="742"/>
                    <a:pt x="268" y="742"/>
                  </a:cubicBezTo>
                  <a:lnTo>
                    <a:pt x="270" y="742"/>
                  </a:lnTo>
                  <a:cubicBezTo>
                    <a:pt x="269" y="742"/>
                    <a:pt x="269" y="742"/>
                    <a:pt x="269" y="7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6">
              <a:extLst>
                <a:ext uri="{FF2B5EF4-FFF2-40B4-BE49-F238E27FC236}">
                  <a16:creationId xmlns:a16="http://schemas.microsoft.com/office/drawing/2014/main" id="{39D058DC-2613-4315-6A05-BB6BE5CE0A28}"/>
                </a:ext>
              </a:extLst>
            </p:cNvPr>
            <p:cNvSpPr/>
            <p:nvPr/>
          </p:nvSpPr>
          <p:spPr>
            <a:xfrm>
              <a:off x="4860070" y="2863848"/>
              <a:ext cx="20869" cy="30198"/>
            </a:xfrm>
            <a:custGeom>
              <a:avLst/>
              <a:gdLst/>
              <a:ahLst/>
              <a:cxnLst/>
              <a:rect l="l" t="t" r="r" b="b"/>
              <a:pathLst>
                <a:path w="774" h="1120" extrusionOk="0">
                  <a:moveTo>
                    <a:pt x="505" y="1"/>
                  </a:moveTo>
                  <a:cubicBezTo>
                    <a:pt x="405" y="1"/>
                    <a:pt x="311" y="64"/>
                    <a:pt x="278" y="164"/>
                  </a:cubicBezTo>
                  <a:lnTo>
                    <a:pt x="47" y="800"/>
                  </a:lnTo>
                  <a:cubicBezTo>
                    <a:pt x="0" y="924"/>
                    <a:pt x="64" y="1060"/>
                    <a:pt x="189" y="1105"/>
                  </a:cubicBezTo>
                  <a:cubicBezTo>
                    <a:pt x="214" y="1114"/>
                    <a:pt x="241" y="1120"/>
                    <a:pt x="269" y="1120"/>
                  </a:cubicBezTo>
                  <a:cubicBezTo>
                    <a:pt x="369" y="1120"/>
                    <a:pt x="458" y="1057"/>
                    <a:pt x="494" y="963"/>
                  </a:cubicBezTo>
                  <a:lnTo>
                    <a:pt x="724" y="326"/>
                  </a:lnTo>
                  <a:cubicBezTo>
                    <a:pt x="773" y="202"/>
                    <a:pt x="710" y="61"/>
                    <a:pt x="585" y="15"/>
                  </a:cubicBezTo>
                  <a:cubicBezTo>
                    <a:pt x="558" y="5"/>
                    <a:pt x="531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56">
            <a:extLst>
              <a:ext uri="{FF2B5EF4-FFF2-40B4-BE49-F238E27FC236}">
                <a16:creationId xmlns:a16="http://schemas.microsoft.com/office/drawing/2014/main" id="{7A484C43-9159-9F33-AC24-02F56FB102B0}"/>
              </a:ext>
            </a:extLst>
          </p:cNvPr>
          <p:cNvGrpSpPr/>
          <p:nvPr/>
        </p:nvGrpSpPr>
        <p:grpSpPr>
          <a:xfrm>
            <a:off x="1735398" y="2057229"/>
            <a:ext cx="495313" cy="482685"/>
            <a:chOff x="6671600" y="3410809"/>
            <a:chExt cx="395270" cy="385193"/>
          </a:xfrm>
        </p:grpSpPr>
        <p:sp>
          <p:nvSpPr>
            <p:cNvPr id="1475" name="Google Shape;1475;p56">
              <a:extLst>
                <a:ext uri="{FF2B5EF4-FFF2-40B4-BE49-F238E27FC236}">
                  <a16:creationId xmlns:a16="http://schemas.microsoft.com/office/drawing/2014/main" id="{02A9807B-048C-34DF-B6F9-696AA9B0D315}"/>
                </a:ext>
              </a:extLst>
            </p:cNvPr>
            <p:cNvSpPr/>
            <p:nvPr/>
          </p:nvSpPr>
          <p:spPr>
            <a:xfrm>
              <a:off x="6671600" y="3686717"/>
              <a:ext cx="395135" cy="59857"/>
            </a:xfrm>
            <a:custGeom>
              <a:avLst/>
              <a:gdLst/>
              <a:ahLst/>
              <a:cxnLst/>
              <a:rect l="l" t="t" r="r" b="b"/>
              <a:pathLst>
                <a:path w="14655" h="2220" extrusionOk="0">
                  <a:moveTo>
                    <a:pt x="8794" y="0"/>
                  </a:moveTo>
                  <a:cubicBezTo>
                    <a:pt x="8720" y="0"/>
                    <a:pt x="8647" y="24"/>
                    <a:pt x="8586" y="72"/>
                  </a:cubicBezTo>
                  <a:lnTo>
                    <a:pt x="8058" y="482"/>
                  </a:lnTo>
                  <a:cubicBezTo>
                    <a:pt x="7843" y="648"/>
                    <a:pt x="7586" y="731"/>
                    <a:pt x="7329" y="731"/>
                  </a:cubicBezTo>
                  <a:cubicBezTo>
                    <a:pt x="7072" y="731"/>
                    <a:pt x="6815" y="648"/>
                    <a:pt x="6600" y="482"/>
                  </a:cubicBezTo>
                  <a:lnTo>
                    <a:pt x="6071" y="72"/>
                  </a:lnTo>
                  <a:cubicBezTo>
                    <a:pt x="6009" y="25"/>
                    <a:pt x="5936" y="1"/>
                    <a:pt x="5863" y="1"/>
                  </a:cubicBezTo>
                  <a:cubicBezTo>
                    <a:pt x="5790" y="1"/>
                    <a:pt x="5717" y="25"/>
                    <a:pt x="5657" y="72"/>
                  </a:cubicBezTo>
                  <a:lnTo>
                    <a:pt x="5127" y="482"/>
                  </a:lnTo>
                  <a:cubicBezTo>
                    <a:pt x="4913" y="648"/>
                    <a:pt x="4656" y="731"/>
                    <a:pt x="4398" y="731"/>
                  </a:cubicBezTo>
                  <a:cubicBezTo>
                    <a:pt x="4141" y="731"/>
                    <a:pt x="3884" y="648"/>
                    <a:pt x="3669" y="482"/>
                  </a:cubicBezTo>
                  <a:lnTo>
                    <a:pt x="3140" y="72"/>
                  </a:lnTo>
                  <a:cubicBezTo>
                    <a:pt x="3080" y="25"/>
                    <a:pt x="3007" y="1"/>
                    <a:pt x="2934" y="1"/>
                  </a:cubicBezTo>
                  <a:cubicBezTo>
                    <a:pt x="2860" y="1"/>
                    <a:pt x="2787" y="25"/>
                    <a:pt x="2726" y="72"/>
                  </a:cubicBezTo>
                  <a:lnTo>
                    <a:pt x="2197" y="482"/>
                  </a:lnTo>
                  <a:cubicBezTo>
                    <a:pt x="1982" y="648"/>
                    <a:pt x="1725" y="731"/>
                    <a:pt x="1468" y="731"/>
                  </a:cubicBezTo>
                  <a:cubicBezTo>
                    <a:pt x="1210" y="731"/>
                    <a:pt x="953" y="648"/>
                    <a:pt x="739" y="482"/>
                  </a:cubicBezTo>
                  <a:lnTo>
                    <a:pt x="145" y="21"/>
                  </a:lnTo>
                  <a:lnTo>
                    <a:pt x="144" y="21"/>
                  </a:lnTo>
                  <a:cubicBezTo>
                    <a:pt x="127" y="8"/>
                    <a:pt x="108" y="3"/>
                    <a:pt x="89" y="3"/>
                  </a:cubicBezTo>
                  <a:cubicBezTo>
                    <a:pt x="43" y="3"/>
                    <a:pt x="1" y="39"/>
                    <a:pt x="2" y="93"/>
                  </a:cubicBezTo>
                  <a:lnTo>
                    <a:pt x="2" y="2219"/>
                  </a:lnTo>
                  <a:lnTo>
                    <a:pt x="14655" y="2219"/>
                  </a:lnTo>
                  <a:lnTo>
                    <a:pt x="14655" y="94"/>
                  </a:lnTo>
                  <a:cubicBezTo>
                    <a:pt x="14655" y="41"/>
                    <a:pt x="14611" y="4"/>
                    <a:pt x="14565" y="4"/>
                  </a:cubicBezTo>
                  <a:cubicBezTo>
                    <a:pt x="14547" y="4"/>
                    <a:pt x="14528" y="10"/>
                    <a:pt x="14511" y="23"/>
                  </a:cubicBezTo>
                  <a:lnTo>
                    <a:pt x="13919" y="482"/>
                  </a:lnTo>
                  <a:cubicBezTo>
                    <a:pt x="13705" y="648"/>
                    <a:pt x="13447" y="731"/>
                    <a:pt x="13190" y="731"/>
                  </a:cubicBezTo>
                  <a:cubicBezTo>
                    <a:pt x="12933" y="731"/>
                    <a:pt x="12676" y="648"/>
                    <a:pt x="12461" y="482"/>
                  </a:cubicBezTo>
                  <a:lnTo>
                    <a:pt x="11932" y="72"/>
                  </a:lnTo>
                  <a:cubicBezTo>
                    <a:pt x="11871" y="25"/>
                    <a:pt x="11797" y="1"/>
                    <a:pt x="11724" y="1"/>
                  </a:cubicBezTo>
                  <a:cubicBezTo>
                    <a:pt x="11651" y="1"/>
                    <a:pt x="11578" y="25"/>
                    <a:pt x="11516" y="72"/>
                  </a:cubicBezTo>
                  <a:lnTo>
                    <a:pt x="10989" y="482"/>
                  </a:lnTo>
                  <a:cubicBezTo>
                    <a:pt x="10774" y="648"/>
                    <a:pt x="10517" y="731"/>
                    <a:pt x="10260" y="731"/>
                  </a:cubicBezTo>
                  <a:cubicBezTo>
                    <a:pt x="10002" y="731"/>
                    <a:pt x="9745" y="648"/>
                    <a:pt x="9531" y="482"/>
                  </a:cubicBezTo>
                  <a:lnTo>
                    <a:pt x="9001" y="72"/>
                  </a:lnTo>
                  <a:cubicBezTo>
                    <a:pt x="8940" y="24"/>
                    <a:pt x="8867" y="0"/>
                    <a:pt x="8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6">
              <a:extLst>
                <a:ext uri="{FF2B5EF4-FFF2-40B4-BE49-F238E27FC236}">
                  <a16:creationId xmlns:a16="http://schemas.microsoft.com/office/drawing/2014/main" id="{C6995974-1C31-AA2B-842A-D15A122494BC}"/>
                </a:ext>
              </a:extLst>
            </p:cNvPr>
            <p:cNvSpPr/>
            <p:nvPr/>
          </p:nvSpPr>
          <p:spPr>
            <a:xfrm>
              <a:off x="6671707" y="3710417"/>
              <a:ext cx="395162" cy="46025"/>
            </a:xfrm>
            <a:custGeom>
              <a:avLst/>
              <a:gdLst/>
              <a:ahLst/>
              <a:cxnLst/>
              <a:rect l="l" t="t" r="r" b="b"/>
              <a:pathLst>
                <a:path w="14656" h="1707" extrusionOk="0">
                  <a:moveTo>
                    <a:pt x="1" y="0"/>
                  </a:moveTo>
                  <a:lnTo>
                    <a:pt x="1" y="1706"/>
                  </a:lnTo>
                  <a:lnTo>
                    <a:pt x="14655" y="1706"/>
                  </a:lnTo>
                  <a:lnTo>
                    <a:pt x="14655" y="2"/>
                  </a:lnTo>
                  <a:lnTo>
                    <a:pt x="13905" y="583"/>
                  </a:lnTo>
                  <a:cubicBezTo>
                    <a:pt x="13694" y="746"/>
                    <a:pt x="13442" y="828"/>
                    <a:pt x="13189" y="828"/>
                  </a:cubicBezTo>
                  <a:cubicBezTo>
                    <a:pt x="12937" y="828"/>
                    <a:pt x="12685" y="746"/>
                    <a:pt x="12475" y="583"/>
                  </a:cubicBezTo>
                  <a:lnTo>
                    <a:pt x="12472" y="582"/>
                  </a:lnTo>
                  <a:lnTo>
                    <a:pt x="11930" y="160"/>
                  </a:lnTo>
                  <a:cubicBezTo>
                    <a:pt x="11868" y="113"/>
                    <a:pt x="11795" y="90"/>
                    <a:pt x="11722" y="90"/>
                  </a:cubicBezTo>
                  <a:cubicBezTo>
                    <a:pt x="11649" y="90"/>
                    <a:pt x="11576" y="113"/>
                    <a:pt x="11515" y="160"/>
                  </a:cubicBezTo>
                  <a:lnTo>
                    <a:pt x="10986" y="570"/>
                  </a:lnTo>
                  <a:cubicBezTo>
                    <a:pt x="10772" y="736"/>
                    <a:pt x="10514" y="819"/>
                    <a:pt x="10257" y="819"/>
                  </a:cubicBezTo>
                  <a:cubicBezTo>
                    <a:pt x="10000" y="819"/>
                    <a:pt x="9743" y="736"/>
                    <a:pt x="9528" y="570"/>
                  </a:cubicBezTo>
                  <a:lnTo>
                    <a:pt x="8999" y="162"/>
                  </a:lnTo>
                  <a:cubicBezTo>
                    <a:pt x="8938" y="114"/>
                    <a:pt x="8864" y="90"/>
                    <a:pt x="8791" y="90"/>
                  </a:cubicBezTo>
                  <a:cubicBezTo>
                    <a:pt x="8718" y="90"/>
                    <a:pt x="8645" y="114"/>
                    <a:pt x="8585" y="162"/>
                  </a:cubicBezTo>
                  <a:lnTo>
                    <a:pt x="8055" y="570"/>
                  </a:lnTo>
                  <a:cubicBezTo>
                    <a:pt x="7841" y="736"/>
                    <a:pt x="7584" y="819"/>
                    <a:pt x="7326" y="819"/>
                  </a:cubicBezTo>
                  <a:cubicBezTo>
                    <a:pt x="7069" y="819"/>
                    <a:pt x="6812" y="736"/>
                    <a:pt x="6598" y="570"/>
                  </a:cubicBezTo>
                  <a:lnTo>
                    <a:pt x="6068" y="162"/>
                  </a:lnTo>
                  <a:cubicBezTo>
                    <a:pt x="6008" y="114"/>
                    <a:pt x="5935" y="90"/>
                    <a:pt x="5862" y="90"/>
                  </a:cubicBezTo>
                  <a:cubicBezTo>
                    <a:pt x="5789" y="90"/>
                    <a:pt x="5715" y="114"/>
                    <a:pt x="5654" y="162"/>
                  </a:cubicBezTo>
                  <a:lnTo>
                    <a:pt x="5125" y="570"/>
                  </a:lnTo>
                  <a:cubicBezTo>
                    <a:pt x="4910" y="736"/>
                    <a:pt x="4653" y="819"/>
                    <a:pt x="4396" y="819"/>
                  </a:cubicBezTo>
                  <a:cubicBezTo>
                    <a:pt x="4139" y="819"/>
                    <a:pt x="3881" y="736"/>
                    <a:pt x="3667" y="570"/>
                  </a:cubicBezTo>
                  <a:lnTo>
                    <a:pt x="3139" y="162"/>
                  </a:lnTo>
                  <a:cubicBezTo>
                    <a:pt x="3078" y="115"/>
                    <a:pt x="3004" y="91"/>
                    <a:pt x="2931" y="91"/>
                  </a:cubicBezTo>
                  <a:cubicBezTo>
                    <a:pt x="2858" y="91"/>
                    <a:pt x="2785" y="115"/>
                    <a:pt x="2723" y="162"/>
                  </a:cubicBezTo>
                  <a:lnTo>
                    <a:pt x="2194" y="570"/>
                  </a:lnTo>
                  <a:cubicBezTo>
                    <a:pt x="1980" y="736"/>
                    <a:pt x="1722" y="819"/>
                    <a:pt x="1465" y="819"/>
                  </a:cubicBezTo>
                  <a:cubicBezTo>
                    <a:pt x="1208" y="819"/>
                    <a:pt x="951" y="736"/>
                    <a:pt x="736" y="5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6">
              <a:extLst>
                <a:ext uri="{FF2B5EF4-FFF2-40B4-BE49-F238E27FC236}">
                  <a16:creationId xmlns:a16="http://schemas.microsoft.com/office/drawing/2014/main" id="{15AAC036-16EE-2D8D-456C-004F15A0CB11}"/>
                </a:ext>
              </a:extLst>
            </p:cNvPr>
            <p:cNvSpPr/>
            <p:nvPr/>
          </p:nvSpPr>
          <p:spPr>
            <a:xfrm>
              <a:off x="6696351" y="3410809"/>
              <a:ext cx="346279" cy="355015"/>
            </a:xfrm>
            <a:custGeom>
              <a:avLst/>
              <a:gdLst/>
              <a:ahLst/>
              <a:cxnLst/>
              <a:rect l="l" t="t" r="r" b="b"/>
              <a:pathLst>
                <a:path w="12843" h="13167" extrusionOk="0">
                  <a:moveTo>
                    <a:pt x="11833" y="0"/>
                  </a:moveTo>
                  <a:cubicBezTo>
                    <a:pt x="11782" y="0"/>
                    <a:pt x="11730" y="7"/>
                    <a:pt x="11678" y="21"/>
                  </a:cubicBezTo>
                  <a:lnTo>
                    <a:pt x="512" y="3013"/>
                  </a:lnTo>
                  <a:cubicBezTo>
                    <a:pt x="192" y="3099"/>
                    <a:pt x="0" y="3428"/>
                    <a:pt x="87" y="3750"/>
                  </a:cubicBezTo>
                  <a:lnTo>
                    <a:pt x="229" y="4282"/>
                  </a:lnTo>
                  <a:cubicBezTo>
                    <a:pt x="469" y="5177"/>
                    <a:pt x="1280" y="5769"/>
                    <a:pt x="2165" y="5769"/>
                  </a:cubicBezTo>
                  <a:cubicBezTo>
                    <a:pt x="2337" y="5769"/>
                    <a:pt x="2512" y="5746"/>
                    <a:pt x="2686" y="5700"/>
                  </a:cubicBezTo>
                  <a:lnTo>
                    <a:pt x="3251" y="5549"/>
                  </a:lnTo>
                  <a:lnTo>
                    <a:pt x="3251" y="5549"/>
                  </a:lnTo>
                  <a:cubicBezTo>
                    <a:pt x="3224" y="5664"/>
                    <a:pt x="3227" y="5785"/>
                    <a:pt x="3257" y="5898"/>
                  </a:cubicBezTo>
                  <a:cubicBezTo>
                    <a:pt x="3403" y="6450"/>
                    <a:pt x="4218" y="6754"/>
                    <a:pt x="5340" y="6766"/>
                  </a:cubicBezTo>
                  <a:cubicBezTo>
                    <a:pt x="7527" y="10791"/>
                    <a:pt x="2328" y="9327"/>
                    <a:pt x="5542" y="12886"/>
                  </a:cubicBezTo>
                  <a:lnTo>
                    <a:pt x="6626" y="13167"/>
                  </a:lnTo>
                  <a:cubicBezTo>
                    <a:pt x="3885" y="9071"/>
                    <a:pt x="8858" y="11088"/>
                    <a:pt x="8574" y="6171"/>
                  </a:cubicBezTo>
                  <a:cubicBezTo>
                    <a:pt x="10340" y="5526"/>
                    <a:pt x="11521" y="4515"/>
                    <a:pt x="11313" y="3741"/>
                  </a:cubicBezTo>
                  <a:cubicBezTo>
                    <a:pt x="11282" y="3627"/>
                    <a:pt x="11223" y="3521"/>
                    <a:pt x="11143" y="3434"/>
                  </a:cubicBezTo>
                  <a:cubicBezTo>
                    <a:pt x="12210" y="3147"/>
                    <a:pt x="12843" y="2048"/>
                    <a:pt x="12557" y="979"/>
                  </a:cubicBezTo>
                  <a:lnTo>
                    <a:pt x="12414" y="447"/>
                  </a:lnTo>
                  <a:cubicBezTo>
                    <a:pt x="12342" y="177"/>
                    <a:pt x="12098" y="0"/>
                    <a:pt x="11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6">
              <a:extLst>
                <a:ext uri="{FF2B5EF4-FFF2-40B4-BE49-F238E27FC236}">
                  <a16:creationId xmlns:a16="http://schemas.microsoft.com/office/drawing/2014/main" id="{EED707BE-5AB8-F709-C450-03F8BE67155C}"/>
                </a:ext>
              </a:extLst>
            </p:cNvPr>
            <p:cNvSpPr/>
            <p:nvPr/>
          </p:nvSpPr>
          <p:spPr>
            <a:xfrm>
              <a:off x="6798135" y="3410809"/>
              <a:ext cx="244496" cy="355069"/>
            </a:xfrm>
            <a:custGeom>
              <a:avLst/>
              <a:gdLst/>
              <a:ahLst/>
              <a:cxnLst/>
              <a:rect l="l" t="t" r="r" b="b"/>
              <a:pathLst>
                <a:path w="9068" h="13169" extrusionOk="0">
                  <a:moveTo>
                    <a:pt x="8058" y="0"/>
                  </a:moveTo>
                  <a:cubicBezTo>
                    <a:pt x="8007" y="0"/>
                    <a:pt x="7955" y="7"/>
                    <a:pt x="7903" y="21"/>
                  </a:cubicBezTo>
                  <a:lnTo>
                    <a:pt x="7312" y="179"/>
                  </a:lnTo>
                  <a:cubicBezTo>
                    <a:pt x="7517" y="237"/>
                    <a:pt x="7674" y="400"/>
                    <a:pt x="7724" y="607"/>
                  </a:cubicBezTo>
                  <a:lnTo>
                    <a:pt x="7861" y="1142"/>
                  </a:lnTo>
                  <a:cubicBezTo>
                    <a:pt x="8129" y="2186"/>
                    <a:pt x="7561" y="3258"/>
                    <a:pt x="6586" y="3581"/>
                  </a:cubicBezTo>
                  <a:cubicBezTo>
                    <a:pt x="6548" y="3593"/>
                    <a:pt x="6533" y="3638"/>
                    <a:pt x="6554" y="3671"/>
                  </a:cubicBezTo>
                  <a:cubicBezTo>
                    <a:pt x="6607" y="3744"/>
                    <a:pt x="6645" y="3826"/>
                    <a:pt x="6666" y="3914"/>
                  </a:cubicBezTo>
                  <a:cubicBezTo>
                    <a:pt x="6867" y="4692"/>
                    <a:pt x="5943" y="5625"/>
                    <a:pt x="4249" y="6271"/>
                  </a:cubicBezTo>
                  <a:cubicBezTo>
                    <a:pt x="4612" y="9780"/>
                    <a:pt x="1" y="9041"/>
                    <a:pt x="2024" y="12953"/>
                  </a:cubicBezTo>
                  <a:lnTo>
                    <a:pt x="2849" y="13168"/>
                  </a:lnTo>
                  <a:cubicBezTo>
                    <a:pt x="108" y="9071"/>
                    <a:pt x="5083" y="11088"/>
                    <a:pt x="4797" y="6171"/>
                  </a:cubicBezTo>
                  <a:cubicBezTo>
                    <a:pt x="6565" y="5528"/>
                    <a:pt x="7744" y="4517"/>
                    <a:pt x="7537" y="3741"/>
                  </a:cubicBezTo>
                  <a:cubicBezTo>
                    <a:pt x="7505" y="3627"/>
                    <a:pt x="7447" y="3522"/>
                    <a:pt x="7366" y="3436"/>
                  </a:cubicBezTo>
                  <a:cubicBezTo>
                    <a:pt x="8434" y="3147"/>
                    <a:pt x="9068" y="2048"/>
                    <a:pt x="8781" y="981"/>
                  </a:cubicBezTo>
                  <a:lnTo>
                    <a:pt x="8782" y="979"/>
                  </a:lnTo>
                  <a:lnTo>
                    <a:pt x="8639" y="447"/>
                  </a:lnTo>
                  <a:cubicBezTo>
                    <a:pt x="8567" y="177"/>
                    <a:pt x="8323" y="0"/>
                    <a:pt x="8058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6">
              <a:extLst>
                <a:ext uri="{FF2B5EF4-FFF2-40B4-BE49-F238E27FC236}">
                  <a16:creationId xmlns:a16="http://schemas.microsoft.com/office/drawing/2014/main" id="{BBEDE51C-E9FB-AF7D-A234-AB6795967531}"/>
                </a:ext>
              </a:extLst>
            </p:cNvPr>
            <p:cNvSpPr/>
            <p:nvPr/>
          </p:nvSpPr>
          <p:spPr>
            <a:xfrm>
              <a:off x="6854291" y="3545482"/>
              <a:ext cx="86981" cy="45755"/>
            </a:xfrm>
            <a:custGeom>
              <a:avLst/>
              <a:gdLst/>
              <a:ahLst/>
              <a:cxnLst/>
              <a:rect l="l" t="t" r="r" b="b"/>
              <a:pathLst>
                <a:path w="3226" h="1697" extrusionOk="0">
                  <a:moveTo>
                    <a:pt x="2968" y="1"/>
                  </a:moveTo>
                  <a:cubicBezTo>
                    <a:pt x="2916" y="1"/>
                    <a:pt x="2863" y="19"/>
                    <a:pt x="2820" y="57"/>
                  </a:cubicBezTo>
                  <a:cubicBezTo>
                    <a:pt x="2164" y="549"/>
                    <a:pt x="1225" y="976"/>
                    <a:pt x="177" y="1257"/>
                  </a:cubicBezTo>
                  <a:cubicBezTo>
                    <a:pt x="69" y="1287"/>
                    <a:pt x="0" y="1392"/>
                    <a:pt x="14" y="1501"/>
                  </a:cubicBezTo>
                  <a:cubicBezTo>
                    <a:pt x="29" y="1612"/>
                    <a:pt x="123" y="1695"/>
                    <a:pt x="234" y="1697"/>
                  </a:cubicBezTo>
                  <a:cubicBezTo>
                    <a:pt x="253" y="1697"/>
                    <a:pt x="272" y="1694"/>
                    <a:pt x="292" y="1690"/>
                  </a:cubicBezTo>
                  <a:cubicBezTo>
                    <a:pt x="1395" y="1393"/>
                    <a:pt x="2388" y="940"/>
                    <a:pt x="3089" y="414"/>
                  </a:cubicBezTo>
                  <a:cubicBezTo>
                    <a:pt x="3199" y="344"/>
                    <a:pt x="3226" y="194"/>
                    <a:pt x="3148" y="91"/>
                  </a:cubicBezTo>
                  <a:cubicBezTo>
                    <a:pt x="3103" y="32"/>
                    <a:pt x="3036" y="1"/>
                    <a:pt x="296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6">
              <a:extLst>
                <a:ext uri="{FF2B5EF4-FFF2-40B4-BE49-F238E27FC236}">
                  <a16:creationId xmlns:a16="http://schemas.microsoft.com/office/drawing/2014/main" id="{8CE66AE3-2105-778B-B33C-9B659DF5B381}"/>
                </a:ext>
              </a:extLst>
            </p:cNvPr>
            <p:cNvSpPr/>
            <p:nvPr/>
          </p:nvSpPr>
          <p:spPr>
            <a:xfrm>
              <a:off x="6844753" y="3469695"/>
              <a:ext cx="56783" cy="23835"/>
            </a:xfrm>
            <a:custGeom>
              <a:avLst/>
              <a:gdLst/>
              <a:ahLst/>
              <a:cxnLst/>
              <a:rect l="l" t="t" r="r" b="b"/>
              <a:pathLst>
                <a:path w="2106" h="884" extrusionOk="0">
                  <a:moveTo>
                    <a:pt x="1855" y="1"/>
                  </a:moveTo>
                  <a:cubicBezTo>
                    <a:pt x="1831" y="1"/>
                    <a:pt x="1807" y="4"/>
                    <a:pt x="1784" y="12"/>
                  </a:cubicBezTo>
                  <a:lnTo>
                    <a:pt x="174" y="444"/>
                  </a:lnTo>
                  <a:cubicBezTo>
                    <a:pt x="67" y="476"/>
                    <a:pt x="0" y="579"/>
                    <a:pt x="15" y="688"/>
                  </a:cubicBezTo>
                  <a:cubicBezTo>
                    <a:pt x="29" y="797"/>
                    <a:pt x="120" y="879"/>
                    <a:pt x="229" y="884"/>
                  </a:cubicBezTo>
                  <a:lnTo>
                    <a:pt x="230" y="884"/>
                  </a:lnTo>
                  <a:cubicBezTo>
                    <a:pt x="251" y="884"/>
                    <a:pt x="271" y="882"/>
                    <a:pt x="289" y="876"/>
                  </a:cubicBezTo>
                  <a:lnTo>
                    <a:pt x="1901" y="444"/>
                  </a:lnTo>
                  <a:cubicBezTo>
                    <a:pt x="2026" y="419"/>
                    <a:pt x="2105" y="292"/>
                    <a:pt x="2073" y="168"/>
                  </a:cubicBezTo>
                  <a:cubicBezTo>
                    <a:pt x="2045" y="66"/>
                    <a:pt x="1953" y="1"/>
                    <a:pt x="1855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6">
              <a:extLst>
                <a:ext uri="{FF2B5EF4-FFF2-40B4-BE49-F238E27FC236}">
                  <a16:creationId xmlns:a16="http://schemas.microsoft.com/office/drawing/2014/main" id="{A7FF43CF-6D39-96F2-FD26-9F0A33F8C633}"/>
                </a:ext>
              </a:extLst>
            </p:cNvPr>
            <p:cNvSpPr/>
            <p:nvPr/>
          </p:nvSpPr>
          <p:spPr>
            <a:xfrm>
              <a:off x="6944172" y="3431364"/>
              <a:ext cx="91295" cy="33110"/>
            </a:xfrm>
            <a:custGeom>
              <a:avLst/>
              <a:gdLst/>
              <a:ahLst/>
              <a:cxnLst/>
              <a:rect l="l" t="t" r="r" b="b"/>
              <a:pathLst>
                <a:path w="3386" h="1228" extrusionOk="0">
                  <a:moveTo>
                    <a:pt x="3138" y="1"/>
                  </a:moveTo>
                  <a:cubicBezTo>
                    <a:pt x="3124" y="1"/>
                    <a:pt x="3110" y="2"/>
                    <a:pt x="3096" y="5"/>
                  </a:cubicBezTo>
                  <a:lnTo>
                    <a:pt x="177" y="788"/>
                  </a:lnTo>
                  <a:cubicBezTo>
                    <a:pt x="69" y="818"/>
                    <a:pt x="1" y="923"/>
                    <a:pt x="16" y="1032"/>
                  </a:cubicBezTo>
                  <a:cubicBezTo>
                    <a:pt x="31" y="1143"/>
                    <a:pt x="123" y="1226"/>
                    <a:pt x="234" y="1228"/>
                  </a:cubicBezTo>
                  <a:cubicBezTo>
                    <a:pt x="255" y="1228"/>
                    <a:pt x="274" y="1225"/>
                    <a:pt x="292" y="1220"/>
                  </a:cubicBezTo>
                  <a:lnTo>
                    <a:pt x="3211" y="438"/>
                  </a:lnTo>
                  <a:cubicBezTo>
                    <a:pt x="3323" y="399"/>
                    <a:pt x="3386" y="281"/>
                    <a:pt x="3356" y="168"/>
                  </a:cubicBezTo>
                  <a:cubicBezTo>
                    <a:pt x="3328" y="68"/>
                    <a:pt x="3238" y="1"/>
                    <a:pt x="313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6">
              <a:extLst>
                <a:ext uri="{FF2B5EF4-FFF2-40B4-BE49-F238E27FC236}">
                  <a16:creationId xmlns:a16="http://schemas.microsoft.com/office/drawing/2014/main" id="{F31B0904-CE85-3EBC-6ED7-A24482A4E6E0}"/>
                </a:ext>
              </a:extLst>
            </p:cNvPr>
            <p:cNvSpPr/>
            <p:nvPr/>
          </p:nvSpPr>
          <p:spPr>
            <a:xfrm>
              <a:off x="6712063" y="3525432"/>
              <a:ext cx="64602" cy="25938"/>
            </a:xfrm>
            <a:custGeom>
              <a:avLst/>
              <a:gdLst/>
              <a:ahLst/>
              <a:cxnLst/>
              <a:rect l="l" t="t" r="r" b="b"/>
              <a:pathLst>
                <a:path w="2396" h="962" extrusionOk="0">
                  <a:moveTo>
                    <a:pt x="2148" y="1"/>
                  </a:moveTo>
                  <a:cubicBezTo>
                    <a:pt x="2133" y="1"/>
                    <a:pt x="2119" y="2"/>
                    <a:pt x="2104" y="5"/>
                  </a:cubicBezTo>
                  <a:lnTo>
                    <a:pt x="177" y="522"/>
                  </a:lnTo>
                  <a:cubicBezTo>
                    <a:pt x="69" y="552"/>
                    <a:pt x="0" y="657"/>
                    <a:pt x="15" y="768"/>
                  </a:cubicBezTo>
                  <a:cubicBezTo>
                    <a:pt x="30" y="877"/>
                    <a:pt x="123" y="960"/>
                    <a:pt x="234" y="962"/>
                  </a:cubicBezTo>
                  <a:cubicBezTo>
                    <a:pt x="253" y="962"/>
                    <a:pt x="273" y="959"/>
                    <a:pt x="292" y="954"/>
                  </a:cubicBezTo>
                  <a:lnTo>
                    <a:pt x="2221" y="437"/>
                  </a:lnTo>
                  <a:cubicBezTo>
                    <a:pt x="2333" y="400"/>
                    <a:pt x="2396" y="282"/>
                    <a:pt x="2364" y="168"/>
                  </a:cubicBezTo>
                  <a:cubicBezTo>
                    <a:pt x="2338" y="67"/>
                    <a:pt x="2248" y="1"/>
                    <a:pt x="214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6">
              <a:extLst>
                <a:ext uri="{FF2B5EF4-FFF2-40B4-BE49-F238E27FC236}">
                  <a16:creationId xmlns:a16="http://schemas.microsoft.com/office/drawing/2014/main" id="{FA6471FA-8F32-0932-737F-DF3D026F41A9}"/>
                </a:ext>
              </a:extLst>
            </p:cNvPr>
            <p:cNvSpPr/>
            <p:nvPr/>
          </p:nvSpPr>
          <p:spPr>
            <a:xfrm>
              <a:off x="6899621" y="3506418"/>
              <a:ext cx="65438" cy="26154"/>
            </a:xfrm>
            <a:custGeom>
              <a:avLst/>
              <a:gdLst/>
              <a:ahLst/>
              <a:cxnLst/>
              <a:rect l="l" t="t" r="r" b="b"/>
              <a:pathLst>
                <a:path w="2427" h="970" extrusionOk="0">
                  <a:moveTo>
                    <a:pt x="2177" y="0"/>
                  </a:moveTo>
                  <a:cubicBezTo>
                    <a:pt x="2153" y="0"/>
                    <a:pt x="2128" y="4"/>
                    <a:pt x="2104" y="12"/>
                  </a:cubicBezTo>
                  <a:lnTo>
                    <a:pt x="177" y="530"/>
                  </a:lnTo>
                  <a:cubicBezTo>
                    <a:pt x="69" y="560"/>
                    <a:pt x="0" y="664"/>
                    <a:pt x="15" y="773"/>
                  </a:cubicBezTo>
                  <a:cubicBezTo>
                    <a:pt x="29" y="884"/>
                    <a:pt x="123" y="968"/>
                    <a:pt x="233" y="969"/>
                  </a:cubicBezTo>
                  <a:cubicBezTo>
                    <a:pt x="253" y="969"/>
                    <a:pt x="272" y="966"/>
                    <a:pt x="292" y="962"/>
                  </a:cubicBezTo>
                  <a:lnTo>
                    <a:pt x="2221" y="445"/>
                  </a:lnTo>
                  <a:cubicBezTo>
                    <a:pt x="2348" y="419"/>
                    <a:pt x="2427" y="292"/>
                    <a:pt x="2393" y="166"/>
                  </a:cubicBezTo>
                  <a:cubicBezTo>
                    <a:pt x="2366" y="65"/>
                    <a:pt x="2275" y="0"/>
                    <a:pt x="217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6">
              <a:extLst>
                <a:ext uri="{FF2B5EF4-FFF2-40B4-BE49-F238E27FC236}">
                  <a16:creationId xmlns:a16="http://schemas.microsoft.com/office/drawing/2014/main" id="{F13B5610-A849-83EC-C8A6-DEF263B79771}"/>
                </a:ext>
              </a:extLst>
            </p:cNvPr>
            <p:cNvSpPr/>
            <p:nvPr/>
          </p:nvSpPr>
          <p:spPr>
            <a:xfrm>
              <a:off x="6895874" y="3573906"/>
              <a:ext cx="92131" cy="57835"/>
            </a:xfrm>
            <a:custGeom>
              <a:avLst/>
              <a:gdLst/>
              <a:ahLst/>
              <a:cxnLst/>
              <a:rect l="l" t="t" r="r" b="b"/>
              <a:pathLst>
                <a:path w="3417" h="2145" extrusionOk="0">
                  <a:moveTo>
                    <a:pt x="2469" y="1"/>
                  </a:moveTo>
                  <a:cubicBezTo>
                    <a:pt x="2366" y="1"/>
                    <a:pt x="2273" y="73"/>
                    <a:pt x="2250" y="177"/>
                  </a:cubicBezTo>
                  <a:cubicBezTo>
                    <a:pt x="2223" y="291"/>
                    <a:pt x="2291" y="407"/>
                    <a:pt x="2404" y="440"/>
                  </a:cubicBezTo>
                  <a:cubicBezTo>
                    <a:pt x="2763" y="521"/>
                    <a:pt x="2908" y="651"/>
                    <a:pt x="2923" y="739"/>
                  </a:cubicBezTo>
                  <a:cubicBezTo>
                    <a:pt x="2937" y="827"/>
                    <a:pt x="2843" y="998"/>
                    <a:pt x="2527" y="1189"/>
                  </a:cubicBezTo>
                  <a:cubicBezTo>
                    <a:pt x="2194" y="1391"/>
                    <a:pt x="1726" y="1550"/>
                    <a:pt x="1211" y="1635"/>
                  </a:cubicBezTo>
                  <a:cubicBezTo>
                    <a:pt x="967" y="1676"/>
                    <a:pt x="722" y="1697"/>
                    <a:pt x="476" y="1697"/>
                  </a:cubicBezTo>
                  <a:cubicBezTo>
                    <a:pt x="395" y="1697"/>
                    <a:pt x="313" y="1695"/>
                    <a:pt x="232" y="1690"/>
                  </a:cubicBezTo>
                  <a:cubicBezTo>
                    <a:pt x="231" y="1690"/>
                    <a:pt x="230" y="1690"/>
                    <a:pt x="229" y="1690"/>
                  </a:cubicBezTo>
                  <a:cubicBezTo>
                    <a:pt x="112" y="1690"/>
                    <a:pt x="15" y="1782"/>
                    <a:pt x="8" y="1899"/>
                  </a:cubicBezTo>
                  <a:cubicBezTo>
                    <a:pt x="0" y="2018"/>
                    <a:pt x="85" y="2121"/>
                    <a:pt x="203" y="2136"/>
                  </a:cubicBezTo>
                  <a:cubicBezTo>
                    <a:pt x="290" y="2142"/>
                    <a:pt x="380" y="2145"/>
                    <a:pt x="471" y="2145"/>
                  </a:cubicBezTo>
                  <a:cubicBezTo>
                    <a:pt x="743" y="2145"/>
                    <a:pt x="1015" y="2121"/>
                    <a:pt x="1283" y="2077"/>
                  </a:cubicBezTo>
                  <a:cubicBezTo>
                    <a:pt x="1853" y="1983"/>
                    <a:pt x="2378" y="1805"/>
                    <a:pt x="2760" y="1572"/>
                  </a:cubicBezTo>
                  <a:cubicBezTo>
                    <a:pt x="3201" y="1303"/>
                    <a:pt x="3417" y="983"/>
                    <a:pt x="3364" y="667"/>
                  </a:cubicBezTo>
                  <a:cubicBezTo>
                    <a:pt x="3312" y="352"/>
                    <a:pt x="3007" y="117"/>
                    <a:pt x="2503" y="3"/>
                  </a:cubicBezTo>
                  <a:cubicBezTo>
                    <a:pt x="2492" y="2"/>
                    <a:pt x="2480" y="1"/>
                    <a:pt x="2469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6">
              <a:extLst>
                <a:ext uri="{FF2B5EF4-FFF2-40B4-BE49-F238E27FC236}">
                  <a16:creationId xmlns:a16="http://schemas.microsoft.com/office/drawing/2014/main" id="{646EA47D-AC10-1062-6441-551C606463B1}"/>
                </a:ext>
              </a:extLst>
            </p:cNvPr>
            <p:cNvSpPr/>
            <p:nvPr/>
          </p:nvSpPr>
          <p:spPr>
            <a:xfrm>
              <a:off x="6810775" y="3620482"/>
              <a:ext cx="57727" cy="35321"/>
            </a:xfrm>
            <a:custGeom>
              <a:avLst/>
              <a:gdLst/>
              <a:ahLst/>
              <a:cxnLst/>
              <a:rect l="l" t="t" r="r" b="b"/>
              <a:pathLst>
                <a:path w="2141" h="1310" extrusionOk="0">
                  <a:moveTo>
                    <a:pt x="319" y="0"/>
                  </a:moveTo>
                  <a:cubicBezTo>
                    <a:pt x="241" y="0"/>
                    <a:pt x="165" y="41"/>
                    <a:pt x="123" y="115"/>
                  </a:cubicBezTo>
                  <a:cubicBezTo>
                    <a:pt x="40" y="237"/>
                    <a:pt x="1" y="385"/>
                    <a:pt x="13" y="533"/>
                  </a:cubicBezTo>
                  <a:cubicBezTo>
                    <a:pt x="58" y="998"/>
                    <a:pt x="614" y="1309"/>
                    <a:pt x="1349" y="1309"/>
                  </a:cubicBezTo>
                  <a:lnTo>
                    <a:pt x="1351" y="1308"/>
                  </a:lnTo>
                  <a:cubicBezTo>
                    <a:pt x="1436" y="1308"/>
                    <a:pt x="1523" y="1305"/>
                    <a:pt x="1613" y="1296"/>
                  </a:cubicBezTo>
                  <a:cubicBezTo>
                    <a:pt x="1729" y="1284"/>
                    <a:pt x="1846" y="1266"/>
                    <a:pt x="1960" y="1239"/>
                  </a:cubicBezTo>
                  <a:cubicBezTo>
                    <a:pt x="2073" y="1205"/>
                    <a:pt x="2140" y="1088"/>
                    <a:pt x="2114" y="973"/>
                  </a:cubicBezTo>
                  <a:cubicBezTo>
                    <a:pt x="2090" y="870"/>
                    <a:pt x="1998" y="801"/>
                    <a:pt x="1895" y="801"/>
                  </a:cubicBezTo>
                  <a:cubicBezTo>
                    <a:pt x="1883" y="801"/>
                    <a:pt x="1870" y="802"/>
                    <a:pt x="1858" y="804"/>
                  </a:cubicBezTo>
                  <a:cubicBezTo>
                    <a:pt x="1764" y="826"/>
                    <a:pt x="1666" y="841"/>
                    <a:pt x="1569" y="850"/>
                  </a:cubicBezTo>
                  <a:cubicBezTo>
                    <a:pt x="1498" y="857"/>
                    <a:pt x="1429" y="860"/>
                    <a:pt x="1362" y="860"/>
                  </a:cubicBezTo>
                  <a:cubicBezTo>
                    <a:pt x="860" y="860"/>
                    <a:pt x="477" y="680"/>
                    <a:pt x="458" y="491"/>
                  </a:cubicBezTo>
                  <a:cubicBezTo>
                    <a:pt x="457" y="444"/>
                    <a:pt x="470" y="397"/>
                    <a:pt x="499" y="358"/>
                  </a:cubicBezTo>
                  <a:cubicBezTo>
                    <a:pt x="576" y="254"/>
                    <a:pt x="550" y="107"/>
                    <a:pt x="442" y="37"/>
                  </a:cubicBezTo>
                  <a:cubicBezTo>
                    <a:pt x="404" y="12"/>
                    <a:pt x="361" y="0"/>
                    <a:pt x="319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>
              <a:extLst>
                <a:ext uri="{FF2B5EF4-FFF2-40B4-BE49-F238E27FC236}">
                  <a16:creationId xmlns:a16="http://schemas.microsoft.com/office/drawing/2014/main" id="{607F6B49-D069-CAE5-C5DA-BB3B662D56C5}"/>
                </a:ext>
              </a:extLst>
            </p:cNvPr>
            <p:cNvSpPr/>
            <p:nvPr/>
          </p:nvSpPr>
          <p:spPr>
            <a:xfrm>
              <a:off x="6671700" y="3730250"/>
              <a:ext cx="395162" cy="65752"/>
            </a:xfrm>
            <a:custGeom>
              <a:avLst/>
              <a:gdLst/>
              <a:ahLst/>
              <a:cxnLst/>
              <a:rect l="l" t="t" r="r" b="b"/>
              <a:pathLst>
                <a:path w="14656" h="2246" extrusionOk="0">
                  <a:moveTo>
                    <a:pt x="14654" y="1"/>
                  </a:moveTo>
                  <a:lnTo>
                    <a:pt x="13917" y="572"/>
                  </a:lnTo>
                  <a:cubicBezTo>
                    <a:pt x="13702" y="738"/>
                    <a:pt x="13445" y="821"/>
                    <a:pt x="13188" y="821"/>
                  </a:cubicBezTo>
                  <a:cubicBezTo>
                    <a:pt x="12931" y="821"/>
                    <a:pt x="12673" y="738"/>
                    <a:pt x="12459" y="572"/>
                  </a:cubicBezTo>
                  <a:lnTo>
                    <a:pt x="11930" y="162"/>
                  </a:lnTo>
                  <a:cubicBezTo>
                    <a:pt x="11869" y="115"/>
                    <a:pt x="11796" y="92"/>
                    <a:pt x="11723" y="92"/>
                  </a:cubicBezTo>
                  <a:cubicBezTo>
                    <a:pt x="11650" y="92"/>
                    <a:pt x="11577" y="115"/>
                    <a:pt x="11515" y="162"/>
                  </a:cubicBezTo>
                  <a:lnTo>
                    <a:pt x="10986" y="571"/>
                  </a:lnTo>
                  <a:cubicBezTo>
                    <a:pt x="10772" y="737"/>
                    <a:pt x="10514" y="821"/>
                    <a:pt x="10257" y="821"/>
                  </a:cubicBezTo>
                  <a:cubicBezTo>
                    <a:pt x="10000" y="821"/>
                    <a:pt x="9743" y="737"/>
                    <a:pt x="9528" y="571"/>
                  </a:cubicBezTo>
                  <a:lnTo>
                    <a:pt x="8999" y="162"/>
                  </a:lnTo>
                  <a:cubicBezTo>
                    <a:pt x="8938" y="115"/>
                    <a:pt x="8865" y="92"/>
                    <a:pt x="8792" y="92"/>
                  </a:cubicBezTo>
                  <a:cubicBezTo>
                    <a:pt x="8719" y="92"/>
                    <a:pt x="8646" y="115"/>
                    <a:pt x="8585" y="162"/>
                  </a:cubicBezTo>
                  <a:lnTo>
                    <a:pt x="8055" y="572"/>
                  </a:lnTo>
                  <a:cubicBezTo>
                    <a:pt x="7841" y="738"/>
                    <a:pt x="7584" y="821"/>
                    <a:pt x="7326" y="821"/>
                  </a:cubicBezTo>
                  <a:cubicBezTo>
                    <a:pt x="7069" y="821"/>
                    <a:pt x="6812" y="738"/>
                    <a:pt x="6598" y="572"/>
                  </a:cubicBezTo>
                  <a:lnTo>
                    <a:pt x="6070" y="162"/>
                  </a:lnTo>
                  <a:cubicBezTo>
                    <a:pt x="6008" y="115"/>
                    <a:pt x="5935" y="92"/>
                    <a:pt x="5862" y="92"/>
                  </a:cubicBezTo>
                  <a:cubicBezTo>
                    <a:pt x="5789" y="92"/>
                    <a:pt x="5715" y="115"/>
                    <a:pt x="5654" y="162"/>
                  </a:cubicBezTo>
                  <a:lnTo>
                    <a:pt x="5125" y="572"/>
                  </a:lnTo>
                  <a:cubicBezTo>
                    <a:pt x="4910" y="738"/>
                    <a:pt x="4653" y="821"/>
                    <a:pt x="4396" y="821"/>
                  </a:cubicBezTo>
                  <a:cubicBezTo>
                    <a:pt x="4139" y="821"/>
                    <a:pt x="3881" y="738"/>
                    <a:pt x="3667" y="572"/>
                  </a:cubicBezTo>
                  <a:lnTo>
                    <a:pt x="3139" y="162"/>
                  </a:lnTo>
                  <a:cubicBezTo>
                    <a:pt x="3078" y="115"/>
                    <a:pt x="3004" y="92"/>
                    <a:pt x="2931" y="92"/>
                  </a:cubicBezTo>
                  <a:cubicBezTo>
                    <a:pt x="2858" y="92"/>
                    <a:pt x="2785" y="115"/>
                    <a:pt x="2723" y="162"/>
                  </a:cubicBezTo>
                  <a:lnTo>
                    <a:pt x="2194" y="572"/>
                  </a:lnTo>
                  <a:cubicBezTo>
                    <a:pt x="1980" y="738"/>
                    <a:pt x="1722" y="821"/>
                    <a:pt x="1465" y="821"/>
                  </a:cubicBezTo>
                  <a:cubicBezTo>
                    <a:pt x="1208" y="821"/>
                    <a:pt x="951" y="738"/>
                    <a:pt x="736" y="572"/>
                  </a:cubicBezTo>
                  <a:lnTo>
                    <a:pt x="1" y="2"/>
                  </a:lnTo>
                  <a:lnTo>
                    <a:pt x="1" y="2043"/>
                  </a:lnTo>
                  <a:cubicBezTo>
                    <a:pt x="1" y="2154"/>
                    <a:pt x="90" y="2245"/>
                    <a:pt x="202" y="2245"/>
                  </a:cubicBezTo>
                  <a:lnTo>
                    <a:pt x="14457" y="2245"/>
                  </a:lnTo>
                  <a:cubicBezTo>
                    <a:pt x="14567" y="2244"/>
                    <a:pt x="14655" y="2154"/>
                    <a:pt x="14655" y="2043"/>
                  </a:cubicBezTo>
                  <a:lnTo>
                    <a:pt x="14654" y="2043"/>
                  </a:lnTo>
                  <a:lnTo>
                    <a:pt x="14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6">
              <a:extLst>
                <a:ext uri="{FF2B5EF4-FFF2-40B4-BE49-F238E27FC236}">
                  <a16:creationId xmlns:a16="http://schemas.microsoft.com/office/drawing/2014/main" id="{629CE65E-A18C-3961-0DBC-00D8D940E951}"/>
                </a:ext>
              </a:extLst>
            </p:cNvPr>
            <p:cNvSpPr/>
            <p:nvPr/>
          </p:nvSpPr>
          <p:spPr>
            <a:xfrm>
              <a:off x="6780151" y="3535472"/>
              <a:ext cx="81454" cy="30414"/>
            </a:xfrm>
            <a:custGeom>
              <a:avLst/>
              <a:gdLst/>
              <a:ahLst/>
              <a:cxnLst/>
              <a:rect l="l" t="t" r="r" b="b"/>
              <a:pathLst>
                <a:path w="3021" h="1128" extrusionOk="0">
                  <a:moveTo>
                    <a:pt x="2771" y="0"/>
                  </a:moveTo>
                  <a:cubicBezTo>
                    <a:pt x="2747" y="0"/>
                    <a:pt x="2723" y="4"/>
                    <a:pt x="2699" y="12"/>
                  </a:cubicBezTo>
                  <a:lnTo>
                    <a:pt x="175" y="688"/>
                  </a:lnTo>
                  <a:cubicBezTo>
                    <a:pt x="69" y="718"/>
                    <a:pt x="0" y="823"/>
                    <a:pt x="14" y="933"/>
                  </a:cubicBezTo>
                  <a:cubicBezTo>
                    <a:pt x="29" y="1044"/>
                    <a:pt x="121" y="1126"/>
                    <a:pt x="234" y="1128"/>
                  </a:cubicBezTo>
                  <a:cubicBezTo>
                    <a:pt x="253" y="1128"/>
                    <a:pt x="272" y="1125"/>
                    <a:pt x="292" y="1120"/>
                  </a:cubicBezTo>
                  <a:lnTo>
                    <a:pt x="2814" y="445"/>
                  </a:lnTo>
                  <a:cubicBezTo>
                    <a:pt x="2941" y="419"/>
                    <a:pt x="3021" y="292"/>
                    <a:pt x="2986" y="166"/>
                  </a:cubicBezTo>
                  <a:cubicBezTo>
                    <a:pt x="2960" y="66"/>
                    <a:pt x="2869" y="0"/>
                    <a:pt x="2771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6">
            <a:extLst>
              <a:ext uri="{FF2B5EF4-FFF2-40B4-BE49-F238E27FC236}">
                <a16:creationId xmlns:a16="http://schemas.microsoft.com/office/drawing/2014/main" id="{0EF35D7E-C80B-2A08-D35C-E79789C65F39}"/>
              </a:ext>
            </a:extLst>
          </p:cNvPr>
          <p:cNvGrpSpPr/>
          <p:nvPr/>
        </p:nvGrpSpPr>
        <p:grpSpPr>
          <a:xfrm>
            <a:off x="4292651" y="2036009"/>
            <a:ext cx="533743" cy="429225"/>
            <a:chOff x="2705739" y="1606829"/>
            <a:chExt cx="395189" cy="317780"/>
          </a:xfrm>
        </p:grpSpPr>
        <p:sp>
          <p:nvSpPr>
            <p:cNvPr id="1489" name="Google Shape;1489;p56">
              <a:extLst>
                <a:ext uri="{FF2B5EF4-FFF2-40B4-BE49-F238E27FC236}">
                  <a16:creationId xmlns:a16="http://schemas.microsoft.com/office/drawing/2014/main" id="{19AC9636-CFCC-EDE2-25A4-A614A0226961}"/>
                </a:ext>
              </a:extLst>
            </p:cNvPr>
            <p:cNvSpPr/>
            <p:nvPr/>
          </p:nvSpPr>
          <p:spPr>
            <a:xfrm>
              <a:off x="2985152" y="1630745"/>
              <a:ext cx="102565" cy="139504"/>
            </a:xfrm>
            <a:custGeom>
              <a:avLst/>
              <a:gdLst/>
              <a:ahLst/>
              <a:cxnLst/>
              <a:rect l="l" t="t" r="r" b="b"/>
              <a:pathLst>
                <a:path w="3804" h="5174" extrusionOk="0">
                  <a:moveTo>
                    <a:pt x="1913" y="0"/>
                  </a:moveTo>
                  <a:cubicBezTo>
                    <a:pt x="1903" y="0"/>
                    <a:pt x="1893" y="1"/>
                    <a:pt x="1883" y="1"/>
                  </a:cubicBezTo>
                  <a:cubicBezTo>
                    <a:pt x="877" y="16"/>
                    <a:pt x="49" y="834"/>
                    <a:pt x="23" y="1841"/>
                  </a:cubicBezTo>
                  <a:cubicBezTo>
                    <a:pt x="1" y="2640"/>
                    <a:pt x="485" y="3365"/>
                    <a:pt x="1230" y="3654"/>
                  </a:cubicBezTo>
                  <a:cubicBezTo>
                    <a:pt x="1320" y="3688"/>
                    <a:pt x="1387" y="3761"/>
                    <a:pt x="1415" y="3852"/>
                  </a:cubicBezTo>
                  <a:lnTo>
                    <a:pt x="1777" y="5073"/>
                  </a:lnTo>
                  <a:cubicBezTo>
                    <a:pt x="1797" y="5140"/>
                    <a:pt x="1855" y="5173"/>
                    <a:pt x="1912" y="5173"/>
                  </a:cubicBezTo>
                  <a:cubicBezTo>
                    <a:pt x="1970" y="5173"/>
                    <a:pt x="2028" y="5140"/>
                    <a:pt x="2048" y="5073"/>
                  </a:cubicBezTo>
                  <a:lnTo>
                    <a:pt x="2410" y="3852"/>
                  </a:lnTo>
                  <a:cubicBezTo>
                    <a:pt x="2436" y="3763"/>
                    <a:pt x="2504" y="3688"/>
                    <a:pt x="2593" y="3655"/>
                  </a:cubicBezTo>
                  <a:cubicBezTo>
                    <a:pt x="3322" y="3372"/>
                    <a:pt x="3802" y="2673"/>
                    <a:pt x="3802" y="1891"/>
                  </a:cubicBezTo>
                  <a:lnTo>
                    <a:pt x="3803" y="1891"/>
                  </a:lnTo>
                  <a:cubicBezTo>
                    <a:pt x="3803" y="845"/>
                    <a:pt x="2955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6">
              <a:extLst>
                <a:ext uri="{FF2B5EF4-FFF2-40B4-BE49-F238E27FC236}">
                  <a16:creationId xmlns:a16="http://schemas.microsoft.com/office/drawing/2014/main" id="{E8A5E6DC-0B5A-6864-AC7F-0643A75B495A}"/>
                </a:ext>
              </a:extLst>
            </p:cNvPr>
            <p:cNvSpPr/>
            <p:nvPr/>
          </p:nvSpPr>
          <p:spPr>
            <a:xfrm>
              <a:off x="2952258" y="1841376"/>
              <a:ext cx="27933" cy="11567"/>
            </a:xfrm>
            <a:custGeom>
              <a:avLst/>
              <a:gdLst/>
              <a:ahLst/>
              <a:cxnLst/>
              <a:rect l="l" t="t" r="r" b="b"/>
              <a:pathLst>
                <a:path w="1036" h="429" extrusionOk="0">
                  <a:moveTo>
                    <a:pt x="107" y="1"/>
                  </a:moveTo>
                  <a:cubicBezTo>
                    <a:pt x="43" y="1"/>
                    <a:pt x="1" y="71"/>
                    <a:pt x="1" y="151"/>
                  </a:cubicBezTo>
                  <a:cubicBezTo>
                    <a:pt x="1" y="272"/>
                    <a:pt x="98" y="369"/>
                    <a:pt x="217" y="429"/>
                  </a:cubicBezTo>
                  <a:lnTo>
                    <a:pt x="817" y="429"/>
                  </a:lnTo>
                  <a:lnTo>
                    <a:pt x="817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7" y="63"/>
                  </a:cubicBezTo>
                  <a:lnTo>
                    <a:pt x="217" y="63"/>
                  </a:lnTo>
                  <a:cubicBezTo>
                    <a:pt x="177" y="19"/>
                    <a:pt x="13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6">
              <a:extLst>
                <a:ext uri="{FF2B5EF4-FFF2-40B4-BE49-F238E27FC236}">
                  <a16:creationId xmlns:a16="http://schemas.microsoft.com/office/drawing/2014/main" id="{581A7F58-CF5C-8C48-9EE9-66524A9DC837}"/>
                </a:ext>
              </a:extLst>
            </p:cNvPr>
            <p:cNvSpPr/>
            <p:nvPr/>
          </p:nvSpPr>
          <p:spPr>
            <a:xfrm>
              <a:off x="3060836" y="1841376"/>
              <a:ext cx="27906" cy="11567"/>
            </a:xfrm>
            <a:custGeom>
              <a:avLst/>
              <a:gdLst/>
              <a:ahLst/>
              <a:cxnLst/>
              <a:rect l="l" t="t" r="r" b="b"/>
              <a:pathLst>
                <a:path w="1035" h="429" extrusionOk="0">
                  <a:moveTo>
                    <a:pt x="107" y="1"/>
                  </a:moveTo>
                  <a:cubicBezTo>
                    <a:pt x="43" y="1"/>
                    <a:pt x="0" y="71"/>
                    <a:pt x="0" y="151"/>
                  </a:cubicBezTo>
                  <a:cubicBezTo>
                    <a:pt x="0" y="272"/>
                    <a:pt x="97" y="369"/>
                    <a:pt x="219" y="429"/>
                  </a:cubicBezTo>
                  <a:lnTo>
                    <a:pt x="818" y="429"/>
                  </a:lnTo>
                  <a:lnTo>
                    <a:pt x="818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8" y="63"/>
                  </a:cubicBezTo>
                  <a:lnTo>
                    <a:pt x="219" y="63"/>
                  </a:lnTo>
                  <a:cubicBezTo>
                    <a:pt x="178" y="19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>
              <a:extLst>
                <a:ext uri="{FF2B5EF4-FFF2-40B4-BE49-F238E27FC236}">
                  <a16:creationId xmlns:a16="http://schemas.microsoft.com/office/drawing/2014/main" id="{60B853EC-F8FE-A622-1535-104D2D374217}"/>
                </a:ext>
              </a:extLst>
            </p:cNvPr>
            <p:cNvSpPr/>
            <p:nvPr/>
          </p:nvSpPr>
          <p:spPr>
            <a:xfrm>
              <a:off x="2968759" y="1823338"/>
              <a:ext cx="103509" cy="39527"/>
            </a:xfrm>
            <a:custGeom>
              <a:avLst/>
              <a:gdLst/>
              <a:ahLst/>
              <a:cxnLst/>
              <a:rect l="l" t="t" r="r" b="b"/>
              <a:pathLst>
                <a:path w="3839" h="1466" extrusionOk="0">
                  <a:moveTo>
                    <a:pt x="891" y="0"/>
                  </a:moveTo>
                  <a:cubicBezTo>
                    <a:pt x="703" y="0"/>
                    <a:pt x="532" y="116"/>
                    <a:pt x="464" y="292"/>
                  </a:cubicBezTo>
                  <a:lnTo>
                    <a:pt x="0" y="1466"/>
                  </a:lnTo>
                  <a:lnTo>
                    <a:pt x="3838" y="1466"/>
                  </a:lnTo>
                  <a:lnTo>
                    <a:pt x="3375" y="292"/>
                  </a:lnTo>
                  <a:cubicBezTo>
                    <a:pt x="3305" y="116"/>
                    <a:pt x="3136" y="0"/>
                    <a:pt x="2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>
              <a:extLst>
                <a:ext uri="{FF2B5EF4-FFF2-40B4-BE49-F238E27FC236}">
                  <a16:creationId xmlns:a16="http://schemas.microsoft.com/office/drawing/2014/main" id="{B9CB465A-612D-5446-A346-99C1AFCDAD79}"/>
                </a:ext>
              </a:extLst>
            </p:cNvPr>
            <p:cNvSpPr/>
            <p:nvPr/>
          </p:nvSpPr>
          <p:spPr>
            <a:xfrm>
              <a:off x="2716174" y="1606829"/>
              <a:ext cx="180352" cy="241530"/>
            </a:xfrm>
            <a:custGeom>
              <a:avLst/>
              <a:gdLst/>
              <a:ahLst/>
              <a:cxnLst/>
              <a:rect l="l" t="t" r="r" b="b"/>
              <a:pathLst>
                <a:path w="6689" h="8958" extrusionOk="0">
                  <a:moveTo>
                    <a:pt x="2641" y="0"/>
                  </a:moveTo>
                  <a:cubicBezTo>
                    <a:pt x="2445" y="0"/>
                    <a:pt x="2247" y="56"/>
                    <a:pt x="2071" y="170"/>
                  </a:cubicBezTo>
                  <a:lnTo>
                    <a:pt x="1478" y="556"/>
                  </a:lnTo>
                  <a:cubicBezTo>
                    <a:pt x="1356" y="265"/>
                    <a:pt x="1073" y="84"/>
                    <a:pt x="767" y="84"/>
                  </a:cubicBezTo>
                  <a:cubicBezTo>
                    <a:pt x="718" y="84"/>
                    <a:pt x="668" y="88"/>
                    <a:pt x="618" y="98"/>
                  </a:cubicBezTo>
                  <a:cubicBezTo>
                    <a:pt x="261" y="170"/>
                    <a:pt x="2" y="484"/>
                    <a:pt x="1" y="850"/>
                  </a:cubicBezTo>
                  <a:cubicBezTo>
                    <a:pt x="676" y="2906"/>
                    <a:pt x="2163" y="7411"/>
                    <a:pt x="2707" y="8957"/>
                  </a:cubicBezTo>
                  <a:cubicBezTo>
                    <a:pt x="3423" y="8957"/>
                    <a:pt x="4086" y="8581"/>
                    <a:pt x="4452" y="7966"/>
                  </a:cubicBezTo>
                  <a:cubicBezTo>
                    <a:pt x="4818" y="7352"/>
                    <a:pt x="4833" y="6591"/>
                    <a:pt x="4494" y="5961"/>
                  </a:cubicBezTo>
                  <a:lnTo>
                    <a:pt x="4494" y="5961"/>
                  </a:lnTo>
                  <a:cubicBezTo>
                    <a:pt x="4557" y="5979"/>
                    <a:pt x="4624" y="5989"/>
                    <a:pt x="4690" y="5989"/>
                  </a:cubicBezTo>
                  <a:cubicBezTo>
                    <a:pt x="5199" y="5989"/>
                    <a:pt x="5536" y="5459"/>
                    <a:pt x="5319" y="4997"/>
                  </a:cubicBezTo>
                  <a:lnTo>
                    <a:pt x="5319" y="4997"/>
                  </a:lnTo>
                  <a:cubicBezTo>
                    <a:pt x="5389" y="5012"/>
                    <a:pt x="5463" y="5019"/>
                    <a:pt x="5534" y="5019"/>
                  </a:cubicBezTo>
                  <a:cubicBezTo>
                    <a:pt x="6005" y="5019"/>
                    <a:pt x="6421" y="4709"/>
                    <a:pt x="6556" y="4256"/>
                  </a:cubicBezTo>
                  <a:cubicBezTo>
                    <a:pt x="6689" y="3805"/>
                    <a:pt x="6509" y="3319"/>
                    <a:pt x="6115" y="3062"/>
                  </a:cubicBezTo>
                  <a:lnTo>
                    <a:pt x="6113" y="3062"/>
                  </a:lnTo>
                  <a:cubicBezTo>
                    <a:pt x="6559" y="2476"/>
                    <a:pt x="6491" y="1647"/>
                    <a:pt x="5956" y="1140"/>
                  </a:cubicBezTo>
                  <a:cubicBezTo>
                    <a:pt x="5678" y="879"/>
                    <a:pt x="5322" y="747"/>
                    <a:pt x="4964" y="747"/>
                  </a:cubicBezTo>
                  <a:cubicBezTo>
                    <a:pt x="4631" y="747"/>
                    <a:pt x="4298" y="862"/>
                    <a:pt x="4027" y="1093"/>
                  </a:cubicBezTo>
                  <a:lnTo>
                    <a:pt x="3450" y="384"/>
                  </a:lnTo>
                  <a:cubicBezTo>
                    <a:pt x="3245" y="133"/>
                    <a:pt x="2945" y="0"/>
                    <a:pt x="2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6">
              <a:extLst>
                <a:ext uri="{FF2B5EF4-FFF2-40B4-BE49-F238E27FC236}">
                  <a16:creationId xmlns:a16="http://schemas.microsoft.com/office/drawing/2014/main" id="{E448E177-C039-3D49-C501-A47E8FC5D24D}"/>
                </a:ext>
              </a:extLst>
            </p:cNvPr>
            <p:cNvSpPr/>
            <p:nvPr/>
          </p:nvSpPr>
          <p:spPr>
            <a:xfrm>
              <a:off x="2781801" y="1690063"/>
              <a:ext cx="114725" cy="158297"/>
            </a:xfrm>
            <a:custGeom>
              <a:avLst/>
              <a:gdLst/>
              <a:ahLst/>
              <a:cxnLst/>
              <a:rect l="l" t="t" r="r" b="b"/>
              <a:pathLst>
                <a:path w="4255" h="5871" extrusionOk="0">
                  <a:moveTo>
                    <a:pt x="3715" y="0"/>
                  </a:moveTo>
                  <a:lnTo>
                    <a:pt x="3715" y="0"/>
                  </a:lnTo>
                  <a:cubicBezTo>
                    <a:pt x="3716" y="30"/>
                    <a:pt x="3718" y="58"/>
                    <a:pt x="3718" y="90"/>
                  </a:cubicBezTo>
                  <a:cubicBezTo>
                    <a:pt x="3718" y="690"/>
                    <a:pt x="3228" y="1154"/>
                    <a:pt x="2655" y="1154"/>
                  </a:cubicBezTo>
                  <a:cubicBezTo>
                    <a:pt x="2584" y="1154"/>
                    <a:pt x="2511" y="1147"/>
                    <a:pt x="2438" y="1132"/>
                  </a:cubicBezTo>
                  <a:lnTo>
                    <a:pt x="2438" y="1132"/>
                  </a:lnTo>
                  <a:cubicBezTo>
                    <a:pt x="2555" y="1379"/>
                    <a:pt x="2516" y="1672"/>
                    <a:pt x="2338" y="1881"/>
                  </a:cubicBezTo>
                  <a:cubicBezTo>
                    <a:pt x="2204" y="2037"/>
                    <a:pt x="2010" y="2124"/>
                    <a:pt x="1810" y="2124"/>
                  </a:cubicBezTo>
                  <a:cubicBezTo>
                    <a:pt x="1744" y="2124"/>
                    <a:pt x="1678" y="2114"/>
                    <a:pt x="1613" y="2095"/>
                  </a:cubicBezTo>
                  <a:lnTo>
                    <a:pt x="1613" y="2095"/>
                  </a:lnTo>
                  <a:cubicBezTo>
                    <a:pt x="1939" y="2698"/>
                    <a:pt x="1939" y="3423"/>
                    <a:pt x="1614" y="4025"/>
                  </a:cubicBezTo>
                  <a:cubicBezTo>
                    <a:pt x="1290" y="4628"/>
                    <a:pt x="683" y="5026"/>
                    <a:pt x="1" y="5084"/>
                  </a:cubicBezTo>
                  <a:cubicBezTo>
                    <a:pt x="105" y="5392"/>
                    <a:pt x="198" y="5660"/>
                    <a:pt x="273" y="5870"/>
                  </a:cubicBezTo>
                  <a:cubicBezTo>
                    <a:pt x="988" y="5870"/>
                    <a:pt x="1650" y="5494"/>
                    <a:pt x="2016" y="4879"/>
                  </a:cubicBezTo>
                  <a:cubicBezTo>
                    <a:pt x="2383" y="4265"/>
                    <a:pt x="2399" y="3504"/>
                    <a:pt x="2058" y="2874"/>
                  </a:cubicBezTo>
                  <a:lnTo>
                    <a:pt x="2058" y="2874"/>
                  </a:lnTo>
                  <a:cubicBezTo>
                    <a:pt x="2123" y="2892"/>
                    <a:pt x="2188" y="2902"/>
                    <a:pt x="2256" y="2902"/>
                  </a:cubicBezTo>
                  <a:cubicBezTo>
                    <a:pt x="2765" y="2902"/>
                    <a:pt x="3102" y="2372"/>
                    <a:pt x="2884" y="1910"/>
                  </a:cubicBezTo>
                  <a:lnTo>
                    <a:pt x="2884" y="1910"/>
                  </a:lnTo>
                  <a:cubicBezTo>
                    <a:pt x="2955" y="1925"/>
                    <a:pt x="3027" y="1932"/>
                    <a:pt x="3100" y="1932"/>
                  </a:cubicBezTo>
                  <a:cubicBezTo>
                    <a:pt x="3564" y="1932"/>
                    <a:pt x="3974" y="1633"/>
                    <a:pt x="4114" y="1190"/>
                  </a:cubicBezTo>
                  <a:cubicBezTo>
                    <a:pt x="4255" y="749"/>
                    <a:pt x="4093" y="268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>
              <a:extLst>
                <a:ext uri="{FF2B5EF4-FFF2-40B4-BE49-F238E27FC236}">
                  <a16:creationId xmlns:a16="http://schemas.microsoft.com/office/drawing/2014/main" id="{F637AAB0-7A14-17C9-6D96-792EF1159369}"/>
                </a:ext>
              </a:extLst>
            </p:cNvPr>
            <p:cNvSpPr/>
            <p:nvPr/>
          </p:nvSpPr>
          <p:spPr>
            <a:xfrm>
              <a:off x="2868970" y="1637000"/>
              <a:ext cx="24212" cy="51391"/>
            </a:xfrm>
            <a:custGeom>
              <a:avLst/>
              <a:gdLst/>
              <a:ahLst/>
              <a:cxnLst/>
              <a:rect l="l" t="t" r="r" b="b"/>
              <a:pathLst>
                <a:path w="898" h="1906" extrusionOk="0">
                  <a:moveTo>
                    <a:pt x="265" y="0"/>
                  </a:moveTo>
                  <a:lnTo>
                    <a:pt x="265" y="0"/>
                  </a:lnTo>
                  <a:cubicBezTo>
                    <a:pt x="285" y="96"/>
                    <a:pt x="295" y="195"/>
                    <a:pt x="295" y="292"/>
                  </a:cubicBezTo>
                  <a:cubicBezTo>
                    <a:pt x="295" y="608"/>
                    <a:pt x="192" y="914"/>
                    <a:pt x="0" y="1165"/>
                  </a:cubicBezTo>
                  <a:cubicBezTo>
                    <a:pt x="258" y="1333"/>
                    <a:pt x="430" y="1602"/>
                    <a:pt x="474" y="1905"/>
                  </a:cubicBezTo>
                  <a:cubicBezTo>
                    <a:pt x="898" y="1309"/>
                    <a:pt x="808" y="491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>
              <a:extLst>
                <a:ext uri="{FF2B5EF4-FFF2-40B4-BE49-F238E27FC236}">
                  <a16:creationId xmlns:a16="http://schemas.microsoft.com/office/drawing/2014/main" id="{CD042D2C-19BD-19B8-EBB3-D94785BE5E74}"/>
                </a:ext>
              </a:extLst>
            </p:cNvPr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11030"/>
                  </a:lnTo>
                  <a:cubicBezTo>
                    <a:pt x="0" y="11109"/>
                    <a:pt x="65" y="11175"/>
                    <a:pt x="145" y="11175"/>
                  </a:cubicBezTo>
                  <a:lnTo>
                    <a:pt x="7243" y="11175"/>
                  </a:lnTo>
                  <a:lnTo>
                    <a:pt x="3347" y="5399"/>
                  </a:lnTo>
                  <a:cubicBezTo>
                    <a:pt x="3222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>
              <a:extLst>
                <a:ext uri="{FF2B5EF4-FFF2-40B4-BE49-F238E27FC236}">
                  <a16:creationId xmlns:a16="http://schemas.microsoft.com/office/drawing/2014/main" id="{BD08E5FB-8433-0BAD-5B19-BDC6CCD4436A}"/>
                </a:ext>
              </a:extLst>
            </p:cNvPr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348"/>
                  </a:lnTo>
                  <a:lnTo>
                    <a:pt x="2388" y="2567"/>
                  </a:lnTo>
                  <a:cubicBezTo>
                    <a:pt x="2611" y="2773"/>
                    <a:pt x="2714" y="3080"/>
                    <a:pt x="2662" y="3380"/>
                  </a:cubicBezTo>
                  <a:lnTo>
                    <a:pt x="2418" y="4768"/>
                  </a:lnTo>
                  <a:cubicBezTo>
                    <a:pt x="2379" y="4987"/>
                    <a:pt x="2429" y="5215"/>
                    <a:pt x="2553" y="5400"/>
                  </a:cubicBezTo>
                  <a:lnTo>
                    <a:pt x="6449" y="11175"/>
                  </a:lnTo>
                  <a:lnTo>
                    <a:pt x="7243" y="11175"/>
                  </a:lnTo>
                  <a:lnTo>
                    <a:pt x="3347" y="5400"/>
                  </a:lnTo>
                  <a:cubicBezTo>
                    <a:pt x="3221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>
              <a:extLst>
                <a:ext uri="{FF2B5EF4-FFF2-40B4-BE49-F238E27FC236}">
                  <a16:creationId xmlns:a16="http://schemas.microsoft.com/office/drawing/2014/main" id="{11BB4FCE-5880-7F36-3E9D-BF95C6B7C0AF}"/>
                </a:ext>
              </a:extLst>
            </p:cNvPr>
            <p:cNvSpPr/>
            <p:nvPr/>
          </p:nvSpPr>
          <p:spPr>
            <a:xfrm>
              <a:off x="2771025" y="1869424"/>
              <a:ext cx="13750" cy="46023"/>
            </a:xfrm>
            <a:custGeom>
              <a:avLst/>
              <a:gdLst/>
              <a:ahLst/>
              <a:cxnLst/>
              <a:rect l="l" t="t" r="r" b="b"/>
              <a:pathLst>
                <a:path w="510" h="2021" extrusionOk="0">
                  <a:moveTo>
                    <a:pt x="218" y="0"/>
                  </a:moveTo>
                  <a:cubicBezTo>
                    <a:pt x="97" y="0"/>
                    <a:pt x="0" y="98"/>
                    <a:pt x="144" y="219"/>
                  </a:cubicBezTo>
                  <a:lnTo>
                    <a:pt x="144" y="1889"/>
                  </a:lnTo>
                  <a:cubicBezTo>
                    <a:pt x="0" y="2010"/>
                    <a:pt x="97" y="2021"/>
                    <a:pt x="218" y="2021"/>
                  </a:cubicBezTo>
                  <a:cubicBezTo>
                    <a:pt x="338" y="2021"/>
                    <a:pt x="437" y="2010"/>
                    <a:pt x="510" y="1889"/>
                  </a:cubicBezTo>
                  <a:lnTo>
                    <a:pt x="510" y="219"/>
                  </a:lnTo>
                  <a:cubicBezTo>
                    <a:pt x="437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>
              <a:extLst>
                <a:ext uri="{FF2B5EF4-FFF2-40B4-BE49-F238E27FC236}">
                  <a16:creationId xmlns:a16="http://schemas.microsoft.com/office/drawing/2014/main" id="{9C4C1DD1-2517-230A-5E1B-8C4FFDA26A98}"/>
                </a:ext>
              </a:extLst>
            </p:cNvPr>
            <p:cNvSpPr/>
            <p:nvPr/>
          </p:nvSpPr>
          <p:spPr>
            <a:xfrm>
              <a:off x="2962530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>
              <a:extLst>
                <a:ext uri="{FF2B5EF4-FFF2-40B4-BE49-F238E27FC236}">
                  <a16:creationId xmlns:a16="http://schemas.microsoft.com/office/drawing/2014/main" id="{7CB42FF7-7AFA-3684-EB43-3947C7A6AAF7}"/>
                </a:ext>
              </a:extLst>
            </p:cNvPr>
            <p:cNvSpPr/>
            <p:nvPr/>
          </p:nvSpPr>
          <p:spPr>
            <a:xfrm>
              <a:off x="3051426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>
              <a:extLst>
                <a:ext uri="{FF2B5EF4-FFF2-40B4-BE49-F238E27FC236}">
                  <a16:creationId xmlns:a16="http://schemas.microsoft.com/office/drawing/2014/main" id="{43E101CC-D794-FC4E-8D23-ED7C621DCF99}"/>
                </a:ext>
              </a:extLst>
            </p:cNvPr>
            <p:cNvSpPr/>
            <p:nvPr/>
          </p:nvSpPr>
          <p:spPr>
            <a:xfrm>
              <a:off x="2942794" y="1852916"/>
              <a:ext cx="148186" cy="49422"/>
            </a:xfrm>
            <a:custGeom>
              <a:avLst/>
              <a:gdLst/>
              <a:ahLst/>
              <a:cxnLst/>
              <a:rect l="l" t="t" r="r" b="b"/>
              <a:pathLst>
                <a:path w="5496" h="1833" extrusionOk="0">
                  <a:moveTo>
                    <a:pt x="971" y="1"/>
                  </a:moveTo>
                  <a:cubicBezTo>
                    <a:pt x="435" y="1"/>
                    <a:pt x="0" y="436"/>
                    <a:pt x="0" y="971"/>
                  </a:cubicBezTo>
                  <a:lnTo>
                    <a:pt x="0" y="1291"/>
                  </a:lnTo>
                  <a:cubicBezTo>
                    <a:pt x="0" y="1590"/>
                    <a:pt x="244" y="1833"/>
                    <a:pt x="543" y="1833"/>
                  </a:cubicBezTo>
                  <a:lnTo>
                    <a:pt x="4954" y="1833"/>
                  </a:lnTo>
                  <a:cubicBezTo>
                    <a:pt x="5253" y="1833"/>
                    <a:pt x="5495" y="1590"/>
                    <a:pt x="5495" y="1291"/>
                  </a:cubicBezTo>
                  <a:lnTo>
                    <a:pt x="5495" y="1025"/>
                  </a:lnTo>
                  <a:cubicBezTo>
                    <a:pt x="5495" y="460"/>
                    <a:pt x="5053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>
              <a:extLst>
                <a:ext uri="{FF2B5EF4-FFF2-40B4-BE49-F238E27FC236}">
                  <a16:creationId xmlns:a16="http://schemas.microsoft.com/office/drawing/2014/main" id="{A77FDDAB-CDF0-4D14-CEAD-798D8AFCC790}"/>
                </a:ext>
              </a:extLst>
            </p:cNvPr>
            <p:cNvSpPr/>
            <p:nvPr/>
          </p:nvSpPr>
          <p:spPr>
            <a:xfrm>
              <a:off x="2969190" y="1869633"/>
              <a:ext cx="20114" cy="14964"/>
            </a:xfrm>
            <a:custGeom>
              <a:avLst/>
              <a:gdLst/>
              <a:ahLst/>
              <a:cxnLst/>
              <a:rect l="l" t="t" r="r" b="b"/>
              <a:pathLst>
                <a:path w="746" h="555" extrusionOk="0">
                  <a:moveTo>
                    <a:pt x="249" y="0"/>
                  </a:moveTo>
                  <a:cubicBezTo>
                    <a:pt x="166" y="0"/>
                    <a:pt x="87" y="48"/>
                    <a:pt x="50" y="129"/>
                  </a:cubicBezTo>
                  <a:cubicBezTo>
                    <a:pt x="1" y="239"/>
                    <a:pt x="51" y="371"/>
                    <a:pt x="164" y="419"/>
                  </a:cubicBezTo>
                  <a:lnTo>
                    <a:pt x="421" y="535"/>
                  </a:lnTo>
                  <a:cubicBezTo>
                    <a:pt x="449" y="547"/>
                    <a:pt x="479" y="555"/>
                    <a:pt x="510" y="555"/>
                  </a:cubicBezTo>
                  <a:cubicBezTo>
                    <a:pt x="614" y="555"/>
                    <a:pt x="702" y="483"/>
                    <a:pt x="723" y="383"/>
                  </a:cubicBezTo>
                  <a:cubicBezTo>
                    <a:pt x="745" y="283"/>
                    <a:pt x="693" y="181"/>
                    <a:pt x="600" y="139"/>
                  </a:cubicBezTo>
                  <a:lnTo>
                    <a:pt x="345" y="22"/>
                  </a:lnTo>
                  <a:cubicBezTo>
                    <a:pt x="314" y="7"/>
                    <a:pt x="2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>
              <a:extLst>
                <a:ext uri="{FF2B5EF4-FFF2-40B4-BE49-F238E27FC236}">
                  <a16:creationId xmlns:a16="http://schemas.microsoft.com/office/drawing/2014/main" id="{47C96423-DD7D-8D4E-1B9A-96ABC257879F}"/>
                </a:ext>
              </a:extLst>
            </p:cNvPr>
            <p:cNvSpPr/>
            <p:nvPr/>
          </p:nvSpPr>
          <p:spPr>
            <a:xfrm>
              <a:off x="3049862" y="1869633"/>
              <a:ext cx="21947" cy="14964"/>
            </a:xfrm>
            <a:custGeom>
              <a:avLst/>
              <a:gdLst/>
              <a:ahLst/>
              <a:cxnLst/>
              <a:rect l="l" t="t" r="r" b="b"/>
              <a:pathLst>
                <a:path w="814" h="555" extrusionOk="0">
                  <a:moveTo>
                    <a:pt x="566" y="0"/>
                  </a:moveTo>
                  <a:cubicBezTo>
                    <a:pt x="534" y="0"/>
                    <a:pt x="501" y="7"/>
                    <a:pt x="470" y="22"/>
                  </a:cubicBezTo>
                  <a:lnTo>
                    <a:pt x="214" y="138"/>
                  </a:lnTo>
                  <a:cubicBezTo>
                    <a:pt x="1" y="235"/>
                    <a:pt x="71" y="555"/>
                    <a:pt x="304" y="555"/>
                  </a:cubicBezTo>
                  <a:cubicBezTo>
                    <a:pt x="336" y="555"/>
                    <a:pt x="365" y="547"/>
                    <a:pt x="394" y="535"/>
                  </a:cubicBezTo>
                  <a:lnTo>
                    <a:pt x="651" y="419"/>
                  </a:lnTo>
                  <a:cubicBezTo>
                    <a:pt x="763" y="371"/>
                    <a:pt x="814" y="239"/>
                    <a:pt x="765" y="129"/>
                  </a:cubicBezTo>
                  <a:cubicBezTo>
                    <a:pt x="728" y="48"/>
                    <a:pt x="649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>
              <a:extLst>
                <a:ext uri="{FF2B5EF4-FFF2-40B4-BE49-F238E27FC236}">
                  <a16:creationId xmlns:a16="http://schemas.microsoft.com/office/drawing/2014/main" id="{72CC704F-79E1-ADA9-97E5-79A247B4297C}"/>
                </a:ext>
              </a:extLst>
            </p:cNvPr>
            <p:cNvSpPr/>
            <p:nvPr/>
          </p:nvSpPr>
          <p:spPr>
            <a:xfrm>
              <a:off x="2810677" y="1656710"/>
              <a:ext cx="41468" cy="23889"/>
            </a:xfrm>
            <a:custGeom>
              <a:avLst/>
              <a:gdLst/>
              <a:ahLst/>
              <a:cxnLst/>
              <a:rect l="l" t="t" r="r" b="b"/>
              <a:pathLst>
                <a:path w="1538" h="886" extrusionOk="0">
                  <a:moveTo>
                    <a:pt x="839" y="0"/>
                  </a:moveTo>
                  <a:cubicBezTo>
                    <a:pt x="489" y="0"/>
                    <a:pt x="145" y="221"/>
                    <a:pt x="39" y="609"/>
                  </a:cubicBezTo>
                  <a:cubicBezTo>
                    <a:pt x="0" y="748"/>
                    <a:pt x="105" y="884"/>
                    <a:pt x="249" y="884"/>
                  </a:cubicBezTo>
                  <a:lnTo>
                    <a:pt x="249" y="886"/>
                  </a:lnTo>
                  <a:cubicBezTo>
                    <a:pt x="347" y="886"/>
                    <a:pt x="432" y="820"/>
                    <a:pt x="459" y="724"/>
                  </a:cubicBezTo>
                  <a:cubicBezTo>
                    <a:pt x="509" y="540"/>
                    <a:pt x="672" y="436"/>
                    <a:pt x="838" y="436"/>
                  </a:cubicBezTo>
                  <a:cubicBezTo>
                    <a:pt x="944" y="436"/>
                    <a:pt x="1052" y="479"/>
                    <a:pt x="1132" y="572"/>
                  </a:cubicBezTo>
                  <a:cubicBezTo>
                    <a:pt x="1175" y="620"/>
                    <a:pt x="1235" y="644"/>
                    <a:pt x="1294" y="644"/>
                  </a:cubicBezTo>
                  <a:cubicBezTo>
                    <a:pt x="1344" y="644"/>
                    <a:pt x="1395" y="627"/>
                    <a:pt x="1436" y="591"/>
                  </a:cubicBezTo>
                  <a:cubicBezTo>
                    <a:pt x="1525" y="515"/>
                    <a:pt x="1537" y="379"/>
                    <a:pt x="1461" y="288"/>
                  </a:cubicBezTo>
                  <a:cubicBezTo>
                    <a:pt x="1293" y="92"/>
                    <a:pt x="1065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>
              <a:extLst>
                <a:ext uri="{FF2B5EF4-FFF2-40B4-BE49-F238E27FC236}">
                  <a16:creationId xmlns:a16="http://schemas.microsoft.com/office/drawing/2014/main" id="{59D10FCF-995E-4157-3011-A48A914A4DE1}"/>
                </a:ext>
              </a:extLst>
            </p:cNvPr>
            <p:cNvSpPr/>
            <p:nvPr/>
          </p:nvSpPr>
          <p:spPr>
            <a:xfrm>
              <a:off x="2887790" y="1776504"/>
              <a:ext cx="35644" cy="39177"/>
            </a:xfrm>
            <a:custGeom>
              <a:avLst/>
              <a:gdLst/>
              <a:ahLst/>
              <a:cxnLst/>
              <a:rect l="l" t="t" r="r" b="b"/>
              <a:pathLst>
                <a:path w="1322" h="1453" extrusionOk="0">
                  <a:moveTo>
                    <a:pt x="823" y="0"/>
                  </a:moveTo>
                  <a:cubicBezTo>
                    <a:pt x="802" y="0"/>
                    <a:pt x="781" y="4"/>
                    <a:pt x="760" y="12"/>
                  </a:cubicBezTo>
                  <a:lnTo>
                    <a:pt x="298" y="188"/>
                  </a:lnTo>
                  <a:cubicBezTo>
                    <a:pt x="249" y="208"/>
                    <a:pt x="210" y="248"/>
                    <a:pt x="194" y="299"/>
                  </a:cubicBezTo>
                  <a:lnTo>
                    <a:pt x="23" y="828"/>
                  </a:lnTo>
                  <a:cubicBezTo>
                    <a:pt x="1" y="897"/>
                    <a:pt x="23" y="972"/>
                    <a:pt x="78" y="1018"/>
                  </a:cubicBezTo>
                  <a:lnTo>
                    <a:pt x="554" y="1411"/>
                  </a:lnTo>
                  <a:cubicBezTo>
                    <a:pt x="586" y="1439"/>
                    <a:pt x="626" y="1453"/>
                    <a:pt x="666" y="1453"/>
                  </a:cubicBezTo>
                  <a:cubicBezTo>
                    <a:pt x="718" y="1453"/>
                    <a:pt x="769" y="1430"/>
                    <a:pt x="804" y="1386"/>
                  </a:cubicBezTo>
                  <a:lnTo>
                    <a:pt x="1272" y="798"/>
                  </a:lnTo>
                  <a:lnTo>
                    <a:pt x="1270" y="798"/>
                  </a:lnTo>
                  <a:cubicBezTo>
                    <a:pt x="1315" y="740"/>
                    <a:pt x="1321" y="661"/>
                    <a:pt x="1282" y="597"/>
                  </a:cubicBezTo>
                  <a:lnTo>
                    <a:pt x="974" y="85"/>
                  </a:lnTo>
                  <a:cubicBezTo>
                    <a:pt x="941" y="31"/>
                    <a:pt x="883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>
              <a:extLst>
                <a:ext uri="{FF2B5EF4-FFF2-40B4-BE49-F238E27FC236}">
                  <a16:creationId xmlns:a16="http://schemas.microsoft.com/office/drawing/2014/main" id="{008408B6-9347-B4D5-3738-43681183694E}"/>
                </a:ext>
              </a:extLst>
            </p:cNvPr>
            <p:cNvSpPr/>
            <p:nvPr/>
          </p:nvSpPr>
          <p:spPr>
            <a:xfrm>
              <a:off x="2932952" y="1705809"/>
              <a:ext cx="32598" cy="31357"/>
            </a:xfrm>
            <a:custGeom>
              <a:avLst/>
              <a:gdLst/>
              <a:ahLst/>
              <a:cxnLst/>
              <a:rect l="l" t="t" r="r" b="b"/>
              <a:pathLst>
                <a:path w="1209" h="1163" extrusionOk="0">
                  <a:moveTo>
                    <a:pt x="188" y="1"/>
                  </a:moveTo>
                  <a:cubicBezTo>
                    <a:pt x="88" y="1"/>
                    <a:pt x="0" y="82"/>
                    <a:pt x="0" y="189"/>
                  </a:cubicBezTo>
                  <a:lnTo>
                    <a:pt x="0" y="852"/>
                  </a:lnTo>
                  <a:cubicBezTo>
                    <a:pt x="0" y="940"/>
                    <a:pt x="62" y="1018"/>
                    <a:pt x="150" y="1037"/>
                  </a:cubicBezTo>
                  <a:lnTo>
                    <a:pt x="726" y="1158"/>
                  </a:lnTo>
                  <a:lnTo>
                    <a:pt x="727" y="1158"/>
                  </a:lnTo>
                  <a:cubicBezTo>
                    <a:pt x="740" y="1161"/>
                    <a:pt x="754" y="1162"/>
                    <a:pt x="767" y="1162"/>
                  </a:cubicBezTo>
                  <a:cubicBezTo>
                    <a:pt x="842" y="1162"/>
                    <a:pt x="912" y="1117"/>
                    <a:pt x="941" y="1044"/>
                  </a:cubicBezTo>
                  <a:lnTo>
                    <a:pt x="1167" y="487"/>
                  </a:lnTo>
                  <a:cubicBezTo>
                    <a:pt x="1209" y="382"/>
                    <a:pt x="1152" y="264"/>
                    <a:pt x="1043" y="234"/>
                  </a:cubicBezTo>
                  <a:lnTo>
                    <a:pt x="241" y="8"/>
                  </a:lnTo>
                  <a:cubicBezTo>
                    <a:pt x="223" y="3"/>
                    <a:pt x="206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>
              <a:extLst>
                <a:ext uri="{FF2B5EF4-FFF2-40B4-BE49-F238E27FC236}">
                  <a16:creationId xmlns:a16="http://schemas.microsoft.com/office/drawing/2014/main" id="{CBD247BD-1910-887C-B56F-FAF910313828}"/>
                </a:ext>
              </a:extLst>
            </p:cNvPr>
            <p:cNvSpPr/>
            <p:nvPr/>
          </p:nvSpPr>
          <p:spPr>
            <a:xfrm>
              <a:off x="2909738" y="1622333"/>
              <a:ext cx="29686" cy="39473"/>
            </a:xfrm>
            <a:custGeom>
              <a:avLst/>
              <a:gdLst/>
              <a:ahLst/>
              <a:cxnLst/>
              <a:rect l="l" t="t" r="r" b="b"/>
              <a:pathLst>
                <a:path w="1101" h="1464" extrusionOk="0">
                  <a:moveTo>
                    <a:pt x="755" y="1"/>
                  </a:moveTo>
                  <a:cubicBezTo>
                    <a:pt x="710" y="1"/>
                    <a:pt x="663" y="14"/>
                    <a:pt x="622" y="44"/>
                  </a:cubicBezTo>
                  <a:lnTo>
                    <a:pt x="120" y="405"/>
                  </a:lnTo>
                  <a:cubicBezTo>
                    <a:pt x="33" y="467"/>
                    <a:pt x="0" y="580"/>
                    <a:pt x="41" y="679"/>
                  </a:cubicBezTo>
                  <a:lnTo>
                    <a:pt x="298" y="1319"/>
                  </a:lnTo>
                  <a:cubicBezTo>
                    <a:pt x="336" y="1413"/>
                    <a:pt x="424" y="1464"/>
                    <a:pt x="513" y="1464"/>
                  </a:cubicBezTo>
                  <a:cubicBezTo>
                    <a:pt x="581" y="1464"/>
                    <a:pt x="649" y="1434"/>
                    <a:pt x="695" y="1373"/>
                  </a:cubicBezTo>
                  <a:lnTo>
                    <a:pt x="1045" y="914"/>
                  </a:lnTo>
                  <a:cubicBezTo>
                    <a:pt x="1084" y="860"/>
                    <a:pt x="1101" y="794"/>
                    <a:pt x="1089" y="730"/>
                  </a:cubicBezTo>
                  <a:lnTo>
                    <a:pt x="983" y="187"/>
                  </a:lnTo>
                  <a:cubicBezTo>
                    <a:pt x="961" y="72"/>
                    <a:pt x="860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>
              <a:extLst>
                <a:ext uri="{FF2B5EF4-FFF2-40B4-BE49-F238E27FC236}">
                  <a16:creationId xmlns:a16="http://schemas.microsoft.com/office/drawing/2014/main" id="{F7B857DB-9EE0-E963-1024-E35FC22F05B9}"/>
                </a:ext>
              </a:extLst>
            </p:cNvPr>
            <p:cNvSpPr/>
            <p:nvPr/>
          </p:nvSpPr>
          <p:spPr>
            <a:xfrm>
              <a:off x="3030826" y="1699176"/>
              <a:ext cx="11756" cy="15342"/>
            </a:xfrm>
            <a:custGeom>
              <a:avLst/>
              <a:gdLst/>
              <a:ahLst/>
              <a:cxnLst/>
              <a:rect l="l" t="t" r="r" b="b"/>
              <a:pathLst>
                <a:path w="436" h="569" extrusionOk="0">
                  <a:moveTo>
                    <a:pt x="218" y="0"/>
                  </a:moveTo>
                  <a:cubicBezTo>
                    <a:pt x="98" y="0"/>
                    <a:pt x="1" y="97"/>
                    <a:pt x="32" y="217"/>
                  </a:cubicBezTo>
                  <a:lnTo>
                    <a:pt x="32" y="350"/>
                  </a:lnTo>
                  <a:cubicBezTo>
                    <a:pt x="1" y="470"/>
                    <a:pt x="98" y="568"/>
                    <a:pt x="218" y="568"/>
                  </a:cubicBezTo>
                  <a:cubicBezTo>
                    <a:pt x="339" y="568"/>
                    <a:pt x="436" y="470"/>
                    <a:pt x="399" y="350"/>
                  </a:cubicBezTo>
                  <a:lnTo>
                    <a:pt x="399" y="217"/>
                  </a:lnTo>
                  <a:cubicBezTo>
                    <a:pt x="436" y="97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>
              <a:extLst>
                <a:ext uri="{FF2B5EF4-FFF2-40B4-BE49-F238E27FC236}">
                  <a16:creationId xmlns:a16="http://schemas.microsoft.com/office/drawing/2014/main" id="{B2BB3CCA-6793-E385-1B1D-0B319E2E19D8}"/>
                </a:ext>
              </a:extLst>
            </p:cNvPr>
            <p:cNvSpPr/>
            <p:nvPr/>
          </p:nvSpPr>
          <p:spPr>
            <a:xfrm>
              <a:off x="3030826" y="1648945"/>
              <a:ext cx="11756" cy="39851"/>
            </a:xfrm>
            <a:custGeom>
              <a:avLst/>
              <a:gdLst/>
              <a:ahLst/>
              <a:cxnLst/>
              <a:rect l="l" t="t" r="r" b="b"/>
              <a:pathLst>
                <a:path w="436" h="1478" extrusionOk="0">
                  <a:moveTo>
                    <a:pt x="218" y="0"/>
                  </a:moveTo>
                  <a:cubicBezTo>
                    <a:pt x="98" y="0"/>
                    <a:pt x="1" y="99"/>
                    <a:pt x="32" y="218"/>
                  </a:cubicBezTo>
                  <a:lnTo>
                    <a:pt x="32" y="1261"/>
                  </a:lnTo>
                  <a:cubicBezTo>
                    <a:pt x="1" y="1380"/>
                    <a:pt x="98" y="1477"/>
                    <a:pt x="218" y="1477"/>
                  </a:cubicBezTo>
                  <a:cubicBezTo>
                    <a:pt x="339" y="1477"/>
                    <a:pt x="436" y="1380"/>
                    <a:pt x="399" y="1261"/>
                  </a:cubicBezTo>
                  <a:lnTo>
                    <a:pt x="399" y="218"/>
                  </a:lnTo>
                  <a:cubicBezTo>
                    <a:pt x="436" y="99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>
              <a:extLst>
                <a:ext uri="{FF2B5EF4-FFF2-40B4-BE49-F238E27FC236}">
                  <a16:creationId xmlns:a16="http://schemas.microsoft.com/office/drawing/2014/main" id="{1B5C0F46-EB2F-C120-26DD-8FCA68BDB8A0}"/>
                </a:ext>
              </a:extLst>
            </p:cNvPr>
            <p:cNvSpPr/>
            <p:nvPr/>
          </p:nvSpPr>
          <p:spPr>
            <a:xfrm>
              <a:off x="2750551" y="1812257"/>
              <a:ext cx="52658" cy="70372"/>
            </a:xfrm>
            <a:custGeom>
              <a:avLst/>
              <a:gdLst/>
              <a:ahLst/>
              <a:cxnLst/>
              <a:rect l="l" t="t" r="r" b="b"/>
              <a:pathLst>
                <a:path w="1953" h="2610" extrusionOk="0">
                  <a:moveTo>
                    <a:pt x="977" y="0"/>
                  </a:moveTo>
                  <a:cubicBezTo>
                    <a:pt x="939" y="0"/>
                    <a:pt x="902" y="21"/>
                    <a:pt x="886" y="63"/>
                  </a:cubicBezTo>
                  <a:lnTo>
                    <a:pt x="46" y="2358"/>
                  </a:lnTo>
                  <a:cubicBezTo>
                    <a:pt x="1" y="2479"/>
                    <a:pt x="91" y="2609"/>
                    <a:pt x="221" y="2609"/>
                  </a:cubicBezTo>
                  <a:lnTo>
                    <a:pt x="1732" y="2609"/>
                  </a:lnTo>
                  <a:cubicBezTo>
                    <a:pt x="1863" y="2609"/>
                    <a:pt x="1952" y="2479"/>
                    <a:pt x="1909" y="2358"/>
                  </a:cubicBezTo>
                  <a:lnTo>
                    <a:pt x="1067" y="63"/>
                  </a:lnTo>
                  <a:cubicBezTo>
                    <a:pt x="1051" y="21"/>
                    <a:pt x="1014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6">
              <a:extLst>
                <a:ext uri="{FF2B5EF4-FFF2-40B4-BE49-F238E27FC236}">
                  <a16:creationId xmlns:a16="http://schemas.microsoft.com/office/drawing/2014/main" id="{4D5C58E7-D81D-665A-FB38-917A7B4CD628}"/>
                </a:ext>
              </a:extLst>
            </p:cNvPr>
            <p:cNvSpPr/>
            <p:nvPr/>
          </p:nvSpPr>
          <p:spPr>
            <a:xfrm>
              <a:off x="2705739" y="1912234"/>
              <a:ext cx="395189" cy="12376"/>
            </a:xfrm>
            <a:custGeom>
              <a:avLst/>
              <a:gdLst/>
              <a:ahLst/>
              <a:cxnLst/>
              <a:rect l="l" t="t" r="r" b="b"/>
              <a:pathLst>
                <a:path w="14657" h="459" extrusionOk="0">
                  <a:moveTo>
                    <a:pt x="0" y="0"/>
                  </a:moveTo>
                  <a:lnTo>
                    <a:pt x="0" y="374"/>
                  </a:lnTo>
                  <a:cubicBezTo>
                    <a:pt x="0" y="419"/>
                    <a:pt x="20" y="459"/>
                    <a:pt x="52" y="459"/>
                  </a:cubicBezTo>
                  <a:cubicBezTo>
                    <a:pt x="77" y="459"/>
                    <a:pt x="110" y="434"/>
                    <a:pt x="145" y="367"/>
                  </a:cubicBezTo>
                  <a:lnTo>
                    <a:pt x="14437" y="367"/>
                  </a:lnTo>
                  <a:cubicBezTo>
                    <a:pt x="14481" y="421"/>
                    <a:pt x="14522" y="443"/>
                    <a:pt x="14556" y="443"/>
                  </a:cubicBezTo>
                  <a:cubicBezTo>
                    <a:pt x="14617" y="443"/>
                    <a:pt x="14656" y="373"/>
                    <a:pt x="14654" y="293"/>
                  </a:cubicBezTo>
                  <a:cubicBezTo>
                    <a:pt x="14651" y="175"/>
                    <a:pt x="14546" y="83"/>
                    <a:pt x="14428" y="83"/>
                  </a:cubicBezTo>
                  <a:lnTo>
                    <a:pt x="1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193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1"/>
          <p:cNvSpPr/>
          <p:nvPr/>
        </p:nvSpPr>
        <p:spPr>
          <a:xfrm>
            <a:off x="789800" y="8436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1"/>
          <p:cNvSpPr txBox="1">
            <a:spLocks noGrp="1"/>
          </p:cNvSpPr>
          <p:nvPr>
            <p:ph type="title" idx="2"/>
          </p:nvPr>
        </p:nvSpPr>
        <p:spPr>
          <a:xfrm>
            <a:off x="789887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8" name="Google Shape;888;p51"/>
          <p:cNvSpPr txBox="1">
            <a:spLocks noGrp="1"/>
          </p:cNvSpPr>
          <p:nvPr>
            <p:ph type="title"/>
          </p:nvPr>
        </p:nvSpPr>
        <p:spPr>
          <a:xfrm>
            <a:off x="715100" y="2774538"/>
            <a:ext cx="42870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89" name="Google Shape;889;p51"/>
          <p:cNvSpPr/>
          <p:nvPr/>
        </p:nvSpPr>
        <p:spPr>
          <a:xfrm>
            <a:off x="810450" y="3727868"/>
            <a:ext cx="3674100" cy="39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51"/>
          <p:cNvGrpSpPr/>
          <p:nvPr/>
        </p:nvGrpSpPr>
        <p:grpSpPr>
          <a:xfrm>
            <a:off x="4571920" y="534926"/>
            <a:ext cx="3865951" cy="3856304"/>
            <a:chOff x="5219700" y="1079175"/>
            <a:chExt cx="3209324" cy="3201315"/>
          </a:xfrm>
        </p:grpSpPr>
        <p:sp>
          <p:nvSpPr>
            <p:cNvPr id="892" name="Google Shape;892;p51"/>
            <p:cNvSpPr/>
            <p:nvPr/>
          </p:nvSpPr>
          <p:spPr>
            <a:xfrm>
              <a:off x="6003112" y="1595773"/>
              <a:ext cx="1145077" cy="1004363"/>
            </a:xfrm>
            <a:custGeom>
              <a:avLst/>
              <a:gdLst/>
              <a:ahLst/>
              <a:cxnLst/>
              <a:rect l="l" t="t" r="r" b="b"/>
              <a:pathLst>
                <a:path w="22582" h="19807" extrusionOk="0">
                  <a:moveTo>
                    <a:pt x="9907" y="0"/>
                  </a:moveTo>
                  <a:cubicBezTo>
                    <a:pt x="8711" y="0"/>
                    <a:pt x="7644" y="2396"/>
                    <a:pt x="7714" y="3264"/>
                  </a:cubicBezTo>
                  <a:cubicBezTo>
                    <a:pt x="7809" y="4451"/>
                    <a:pt x="7531" y="6982"/>
                    <a:pt x="6733" y="6982"/>
                  </a:cubicBezTo>
                  <a:cubicBezTo>
                    <a:pt x="6516" y="6982"/>
                    <a:pt x="6261" y="6795"/>
                    <a:pt x="5964" y="6343"/>
                  </a:cubicBezTo>
                  <a:cubicBezTo>
                    <a:pt x="5362" y="5428"/>
                    <a:pt x="4670" y="4943"/>
                    <a:pt x="4211" y="4943"/>
                  </a:cubicBezTo>
                  <a:cubicBezTo>
                    <a:pt x="3610" y="4943"/>
                    <a:pt x="3410" y="5772"/>
                    <a:pt x="4334" y="7551"/>
                  </a:cubicBezTo>
                  <a:cubicBezTo>
                    <a:pt x="5618" y="10024"/>
                    <a:pt x="4204" y="10287"/>
                    <a:pt x="3546" y="10287"/>
                  </a:cubicBezTo>
                  <a:cubicBezTo>
                    <a:pt x="3368" y="10287"/>
                    <a:pt x="3246" y="10268"/>
                    <a:pt x="3246" y="10268"/>
                  </a:cubicBezTo>
                  <a:cubicBezTo>
                    <a:pt x="2595" y="9883"/>
                    <a:pt x="2138" y="9712"/>
                    <a:pt x="1842" y="9712"/>
                  </a:cubicBezTo>
                  <a:cubicBezTo>
                    <a:pt x="1" y="9712"/>
                    <a:pt x="4431" y="16373"/>
                    <a:pt x="7291" y="19807"/>
                  </a:cubicBezTo>
                  <a:lnTo>
                    <a:pt x="14958" y="19686"/>
                  </a:lnTo>
                  <a:cubicBezTo>
                    <a:pt x="17586" y="18322"/>
                    <a:pt x="17414" y="16971"/>
                    <a:pt x="18802" y="16325"/>
                  </a:cubicBezTo>
                  <a:cubicBezTo>
                    <a:pt x="22582" y="14566"/>
                    <a:pt x="22169" y="12587"/>
                    <a:pt x="21169" y="12587"/>
                  </a:cubicBezTo>
                  <a:cubicBezTo>
                    <a:pt x="20934" y="12587"/>
                    <a:pt x="20666" y="12696"/>
                    <a:pt x="20412" y="12944"/>
                  </a:cubicBezTo>
                  <a:cubicBezTo>
                    <a:pt x="19342" y="13991"/>
                    <a:pt x="18557" y="14401"/>
                    <a:pt x="18054" y="14401"/>
                  </a:cubicBezTo>
                  <a:cubicBezTo>
                    <a:pt x="16778" y="14401"/>
                    <a:pt x="17313" y="11766"/>
                    <a:pt x="19607" y="10207"/>
                  </a:cubicBezTo>
                  <a:cubicBezTo>
                    <a:pt x="22194" y="8450"/>
                    <a:pt x="21696" y="5941"/>
                    <a:pt x="20602" y="5941"/>
                  </a:cubicBezTo>
                  <a:cubicBezTo>
                    <a:pt x="20251" y="5941"/>
                    <a:pt x="19838" y="6200"/>
                    <a:pt x="19447" y="6827"/>
                  </a:cubicBezTo>
                  <a:cubicBezTo>
                    <a:pt x="18579" y="8216"/>
                    <a:pt x="17248" y="9120"/>
                    <a:pt x="16501" y="9120"/>
                  </a:cubicBezTo>
                  <a:cubicBezTo>
                    <a:pt x="15674" y="9120"/>
                    <a:pt x="15564" y="8009"/>
                    <a:pt x="17595" y="5217"/>
                  </a:cubicBezTo>
                  <a:cubicBezTo>
                    <a:pt x="19789" y="2199"/>
                    <a:pt x="19614" y="831"/>
                    <a:pt x="18733" y="831"/>
                  </a:cubicBezTo>
                  <a:cubicBezTo>
                    <a:pt x="18063" y="831"/>
                    <a:pt x="16983" y="1623"/>
                    <a:pt x="16226" y="3084"/>
                  </a:cubicBezTo>
                  <a:cubicBezTo>
                    <a:pt x="15543" y="4537"/>
                    <a:pt x="14162" y="6990"/>
                    <a:pt x="13222" y="6990"/>
                  </a:cubicBezTo>
                  <a:cubicBezTo>
                    <a:pt x="12834" y="6990"/>
                    <a:pt x="12521" y="6573"/>
                    <a:pt x="12363" y="5498"/>
                  </a:cubicBezTo>
                  <a:cubicBezTo>
                    <a:pt x="11744" y="1306"/>
                    <a:pt x="10791" y="0"/>
                    <a:pt x="9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280627" y="1592020"/>
              <a:ext cx="169363" cy="402973"/>
            </a:xfrm>
            <a:custGeom>
              <a:avLst/>
              <a:gdLst/>
              <a:ahLst/>
              <a:cxnLst/>
              <a:rect l="l" t="t" r="r" b="b"/>
              <a:pathLst>
                <a:path w="3340" h="7947" extrusionOk="0">
                  <a:moveTo>
                    <a:pt x="1452" y="1"/>
                  </a:moveTo>
                  <a:cubicBezTo>
                    <a:pt x="1348" y="1"/>
                    <a:pt x="1243" y="47"/>
                    <a:pt x="1138" y="146"/>
                  </a:cubicBezTo>
                  <a:cubicBezTo>
                    <a:pt x="0" y="1219"/>
                    <a:pt x="1463" y="4894"/>
                    <a:pt x="2463" y="7947"/>
                  </a:cubicBezTo>
                  <a:cubicBezTo>
                    <a:pt x="3339" y="4512"/>
                    <a:pt x="2471" y="1"/>
                    <a:pt x="1452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720960" y="1529296"/>
              <a:ext cx="137113" cy="335126"/>
            </a:xfrm>
            <a:custGeom>
              <a:avLst/>
              <a:gdLst/>
              <a:ahLst/>
              <a:cxnLst/>
              <a:rect l="l" t="t" r="r" b="b"/>
              <a:pathLst>
                <a:path w="2704" h="6609" extrusionOk="0">
                  <a:moveTo>
                    <a:pt x="1631" y="1"/>
                  </a:moveTo>
                  <a:cubicBezTo>
                    <a:pt x="1576" y="1"/>
                    <a:pt x="1514" y="15"/>
                    <a:pt x="1443" y="45"/>
                  </a:cubicBezTo>
                  <a:cubicBezTo>
                    <a:pt x="0" y="651"/>
                    <a:pt x="350" y="3399"/>
                    <a:pt x="221" y="6609"/>
                  </a:cubicBezTo>
                  <a:cubicBezTo>
                    <a:pt x="960" y="5367"/>
                    <a:pt x="2703" y="1"/>
                    <a:pt x="1631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6348370" y="1635729"/>
              <a:ext cx="461286" cy="1072920"/>
            </a:xfrm>
            <a:custGeom>
              <a:avLst/>
              <a:gdLst/>
              <a:ahLst/>
              <a:cxnLst/>
              <a:rect l="l" t="t" r="r" b="b"/>
              <a:pathLst>
                <a:path w="9097" h="21159" extrusionOk="0">
                  <a:moveTo>
                    <a:pt x="9096" y="1"/>
                  </a:moveTo>
                  <a:lnTo>
                    <a:pt x="0" y="1692"/>
                  </a:lnTo>
                  <a:cubicBezTo>
                    <a:pt x="970" y="10589"/>
                    <a:pt x="1750" y="16164"/>
                    <a:pt x="1006" y="20689"/>
                  </a:cubicBezTo>
                  <a:lnTo>
                    <a:pt x="7254" y="21158"/>
                  </a:lnTo>
                  <a:cubicBezTo>
                    <a:pt x="7181" y="14181"/>
                    <a:pt x="7682" y="7830"/>
                    <a:pt x="9096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6658490" y="2137064"/>
              <a:ext cx="301050" cy="524062"/>
            </a:xfrm>
            <a:custGeom>
              <a:avLst/>
              <a:gdLst/>
              <a:ahLst/>
              <a:cxnLst/>
              <a:rect l="l" t="t" r="r" b="b"/>
              <a:pathLst>
                <a:path w="5937" h="10335" extrusionOk="0">
                  <a:moveTo>
                    <a:pt x="3950" y="1"/>
                  </a:moveTo>
                  <a:cubicBezTo>
                    <a:pt x="3884" y="1"/>
                    <a:pt x="3812" y="10"/>
                    <a:pt x="3731" y="29"/>
                  </a:cubicBezTo>
                  <a:cubicBezTo>
                    <a:pt x="1233" y="627"/>
                    <a:pt x="1067" y="5171"/>
                    <a:pt x="1" y="10335"/>
                  </a:cubicBezTo>
                  <a:cubicBezTo>
                    <a:pt x="1558" y="8488"/>
                    <a:pt x="5937" y="1"/>
                    <a:pt x="3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6649768" y="2230516"/>
              <a:ext cx="90361" cy="151311"/>
            </a:xfrm>
            <a:custGeom>
              <a:avLst/>
              <a:gdLst/>
              <a:ahLst/>
              <a:cxnLst/>
              <a:rect l="l" t="t" r="r" b="b"/>
              <a:pathLst>
                <a:path w="1782" h="2984" extrusionOk="0">
                  <a:moveTo>
                    <a:pt x="1480" y="1"/>
                  </a:moveTo>
                  <a:cubicBezTo>
                    <a:pt x="1038" y="1"/>
                    <a:pt x="0" y="2217"/>
                    <a:pt x="82" y="2984"/>
                  </a:cubicBezTo>
                  <a:lnTo>
                    <a:pt x="1422" y="2429"/>
                  </a:lnTo>
                  <a:cubicBezTo>
                    <a:pt x="1782" y="627"/>
                    <a:pt x="1715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6304256" y="2038136"/>
              <a:ext cx="100147" cy="218448"/>
            </a:xfrm>
            <a:custGeom>
              <a:avLst/>
              <a:gdLst/>
              <a:ahLst/>
              <a:cxnLst/>
              <a:rect l="l" t="t" r="r" b="b"/>
              <a:pathLst>
                <a:path w="1975" h="4308" extrusionOk="0">
                  <a:moveTo>
                    <a:pt x="843" y="0"/>
                  </a:moveTo>
                  <a:cubicBezTo>
                    <a:pt x="787" y="0"/>
                    <a:pt x="730" y="30"/>
                    <a:pt x="672" y="94"/>
                  </a:cubicBezTo>
                  <a:cubicBezTo>
                    <a:pt x="0" y="844"/>
                    <a:pt x="1081" y="2403"/>
                    <a:pt x="1891" y="4308"/>
                  </a:cubicBezTo>
                  <a:cubicBezTo>
                    <a:pt x="1975" y="3416"/>
                    <a:pt x="1448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6253195" y="2270270"/>
              <a:ext cx="205568" cy="444147"/>
            </a:xfrm>
            <a:custGeom>
              <a:avLst/>
              <a:gdLst/>
              <a:ahLst/>
              <a:cxnLst/>
              <a:rect l="l" t="t" r="r" b="b"/>
              <a:pathLst>
                <a:path w="4054" h="8759" extrusionOk="0">
                  <a:moveTo>
                    <a:pt x="1695" y="0"/>
                  </a:moveTo>
                  <a:cubicBezTo>
                    <a:pt x="1576" y="0"/>
                    <a:pt x="1456" y="67"/>
                    <a:pt x="1337" y="211"/>
                  </a:cubicBezTo>
                  <a:cubicBezTo>
                    <a:pt x="1" y="1824"/>
                    <a:pt x="2116" y="4868"/>
                    <a:pt x="3950" y="8759"/>
                  </a:cubicBezTo>
                  <a:cubicBezTo>
                    <a:pt x="4054" y="6908"/>
                    <a:pt x="2910" y="0"/>
                    <a:pt x="1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332804" y="1263392"/>
              <a:ext cx="179302" cy="387405"/>
            </a:xfrm>
            <a:custGeom>
              <a:avLst/>
              <a:gdLst/>
              <a:ahLst/>
              <a:cxnLst/>
              <a:rect l="l" t="t" r="r" b="b"/>
              <a:pathLst>
                <a:path w="3536" h="7640" extrusionOk="0">
                  <a:moveTo>
                    <a:pt x="1479" y="1"/>
                  </a:moveTo>
                  <a:cubicBezTo>
                    <a:pt x="1375" y="1"/>
                    <a:pt x="1271" y="59"/>
                    <a:pt x="1167" y="184"/>
                  </a:cubicBezTo>
                  <a:cubicBezTo>
                    <a:pt x="0" y="1591"/>
                    <a:pt x="1846" y="4246"/>
                    <a:pt x="3444" y="7639"/>
                  </a:cubicBezTo>
                  <a:cubicBezTo>
                    <a:pt x="3535" y="6024"/>
                    <a:pt x="2538" y="1"/>
                    <a:pt x="1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6682068" y="1156756"/>
              <a:ext cx="225496" cy="368644"/>
            </a:xfrm>
            <a:custGeom>
              <a:avLst/>
              <a:gdLst/>
              <a:ahLst/>
              <a:cxnLst/>
              <a:rect l="l" t="t" r="r" b="b"/>
              <a:pathLst>
                <a:path w="4447" h="7270" extrusionOk="0">
                  <a:moveTo>
                    <a:pt x="2999" y="1"/>
                  </a:moveTo>
                  <a:cubicBezTo>
                    <a:pt x="2956" y="1"/>
                    <a:pt x="2908" y="6"/>
                    <a:pt x="2857" y="17"/>
                  </a:cubicBezTo>
                  <a:cubicBezTo>
                    <a:pt x="1069" y="392"/>
                    <a:pt x="861" y="3619"/>
                    <a:pt x="1" y="7270"/>
                  </a:cubicBezTo>
                  <a:cubicBezTo>
                    <a:pt x="1147" y="5983"/>
                    <a:pt x="4447" y="1"/>
                    <a:pt x="2999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7085234" y="1698757"/>
              <a:ext cx="191674" cy="90259"/>
            </a:xfrm>
            <a:custGeom>
              <a:avLst/>
              <a:gdLst/>
              <a:ahLst/>
              <a:cxnLst/>
              <a:rect l="l" t="t" r="r" b="b"/>
              <a:pathLst>
                <a:path w="3780" h="1780" extrusionOk="0">
                  <a:moveTo>
                    <a:pt x="2789" y="0"/>
                  </a:moveTo>
                  <a:cubicBezTo>
                    <a:pt x="1952" y="0"/>
                    <a:pt x="760" y="610"/>
                    <a:pt x="1" y="1779"/>
                  </a:cubicBezTo>
                  <a:cubicBezTo>
                    <a:pt x="832" y="1191"/>
                    <a:pt x="1674" y="1094"/>
                    <a:pt x="2350" y="1094"/>
                  </a:cubicBezTo>
                  <a:cubicBezTo>
                    <a:pt x="2678" y="1094"/>
                    <a:pt x="2966" y="1117"/>
                    <a:pt x="3195" y="1117"/>
                  </a:cubicBezTo>
                  <a:cubicBezTo>
                    <a:pt x="3565" y="1117"/>
                    <a:pt x="3780" y="1058"/>
                    <a:pt x="3752" y="747"/>
                  </a:cubicBezTo>
                  <a:cubicBezTo>
                    <a:pt x="3707" y="245"/>
                    <a:pt x="3319" y="0"/>
                    <a:pt x="2789" y="0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6683336" y="1728167"/>
              <a:ext cx="165915" cy="387050"/>
            </a:xfrm>
            <a:custGeom>
              <a:avLst/>
              <a:gdLst/>
              <a:ahLst/>
              <a:cxnLst/>
              <a:rect l="l" t="t" r="r" b="b"/>
              <a:pathLst>
                <a:path w="3272" h="7633" extrusionOk="0">
                  <a:moveTo>
                    <a:pt x="1982" y="0"/>
                  </a:moveTo>
                  <a:cubicBezTo>
                    <a:pt x="1922" y="0"/>
                    <a:pt x="1854" y="14"/>
                    <a:pt x="1778" y="42"/>
                  </a:cubicBezTo>
                  <a:cubicBezTo>
                    <a:pt x="63" y="673"/>
                    <a:pt x="324" y="3896"/>
                    <a:pt x="1" y="7633"/>
                  </a:cubicBezTo>
                  <a:cubicBezTo>
                    <a:pt x="934" y="6216"/>
                    <a:pt x="3272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6686682" y="1391780"/>
              <a:ext cx="162061" cy="388267"/>
            </a:xfrm>
            <a:custGeom>
              <a:avLst/>
              <a:gdLst/>
              <a:ahLst/>
              <a:cxnLst/>
              <a:rect l="l" t="t" r="r" b="b"/>
              <a:pathLst>
                <a:path w="3196" h="7657" extrusionOk="0">
                  <a:moveTo>
                    <a:pt x="1916" y="1"/>
                  </a:moveTo>
                  <a:cubicBezTo>
                    <a:pt x="1855" y="1"/>
                    <a:pt x="1785" y="15"/>
                    <a:pt x="1707" y="44"/>
                  </a:cubicBezTo>
                  <a:cubicBezTo>
                    <a:pt x="0" y="695"/>
                    <a:pt x="301" y="3916"/>
                    <a:pt x="24" y="7656"/>
                  </a:cubicBezTo>
                  <a:cubicBezTo>
                    <a:pt x="938" y="6230"/>
                    <a:pt x="3195" y="1"/>
                    <a:pt x="1916" y="1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6306791" y="1444262"/>
              <a:ext cx="200447" cy="445465"/>
            </a:xfrm>
            <a:custGeom>
              <a:avLst/>
              <a:gdLst/>
              <a:ahLst/>
              <a:cxnLst/>
              <a:rect l="l" t="t" r="r" b="b"/>
              <a:pathLst>
                <a:path w="3953" h="8785" extrusionOk="0">
                  <a:moveTo>
                    <a:pt x="2279" y="0"/>
                  </a:moveTo>
                  <a:cubicBezTo>
                    <a:pt x="2177" y="0"/>
                    <a:pt x="2068" y="28"/>
                    <a:pt x="1953" y="86"/>
                  </a:cubicBezTo>
                  <a:cubicBezTo>
                    <a:pt x="1" y="1080"/>
                    <a:pt x="1977" y="4597"/>
                    <a:pt x="3440" y="8784"/>
                  </a:cubicBezTo>
                  <a:cubicBezTo>
                    <a:pt x="3952" y="7083"/>
                    <a:pt x="3914" y="0"/>
                    <a:pt x="2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5646900" y="2577805"/>
              <a:ext cx="2570059" cy="1368595"/>
            </a:xfrm>
            <a:custGeom>
              <a:avLst/>
              <a:gdLst/>
              <a:ahLst/>
              <a:cxnLst/>
              <a:rect l="l" t="t" r="r" b="b"/>
              <a:pathLst>
                <a:path w="50684" h="26990" extrusionOk="0">
                  <a:moveTo>
                    <a:pt x="21541" y="1"/>
                  </a:moveTo>
                  <a:lnTo>
                    <a:pt x="13995" y="499"/>
                  </a:lnTo>
                  <a:lnTo>
                    <a:pt x="0" y="23822"/>
                  </a:lnTo>
                  <a:lnTo>
                    <a:pt x="50684" y="26989"/>
                  </a:lnTo>
                  <a:lnTo>
                    <a:pt x="21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6122778" y="2574053"/>
              <a:ext cx="962682" cy="528879"/>
            </a:xfrm>
            <a:custGeom>
              <a:avLst/>
              <a:gdLst/>
              <a:ahLst/>
              <a:cxnLst/>
              <a:rect l="l" t="t" r="r" b="b"/>
              <a:pathLst>
                <a:path w="18985" h="10430" extrusionOk="0">
                  <a:moveTo>
                    <a:pt x="13474" y="0"/>
                  </a:moveTo>
                  <a:lnTo>
                    <a:pt x="3996" y="241"/>
                  </a:lnTo>
                  <a:cubicBezTo>
                    <a:pt x="2754" y="3849"/>
                    <a:pt x="1684" y="5672"/>
                    <a:pt x="1" y="8255"/>
                  </a:cubicBezTo>
                  <a:cubicBezTo>
                    <a:pt x="1630" y="9841"/>
                    <a:pt x="3958" y="10429"/>
                    <a:pt x="6436" y="10429"/>
                  </a:cubicBezTo>
                  <a:cubicBezTo>
                    <a:pt x="11700" y="10429"/>
                    <a:pt x="17639" y="7774"/>
                    <a:pt x="18985" y="6399"/>
                  </a:cubicBezTo>
                  <a:cubicBezTo>
                    <a:pt x="15870" y="3868"/>
                    <a:pt x="12818" y="930"/>
                    <a:pt x="13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5370602" y="3567240"/>
              <a:ext cx="1477819" cy="494804"/>
            </a:xfrm>
            <a:custGeom>
              <a:avLst/>
              <a:gdLst/>
              <a:ahLst/>
              <a:cxnLst/>
              <a:rect l="l" t="t" r="r" b="b"/>
              <a:pathLst>
                <a:path w="29144" h="9758" extrusionOk="0">
                  <a:moveTo>
                    <a:pt x="1" y="1"/>
                  </a:moveTo>
                  <a:lnTo>
                    <a:pt x="2789" y="9757"/>
                  </a:lnTo>
                  <a:lnTo>
                    <a:pt x="29143" y="6336"/>
                  </a:lnTo>
                  <a:cubicBezTo>
                    <a:pt x="28638" y="608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5426886" y="3610290"/>
              <a:ext cx="661327" cy="470413"/>
            </a:xfrm>
            <a:custGeom>
              <a:avLst/>
              <a:gdLst/>
              <a:ahLst/>
              <a:cxnLst/>
              <a:rect l="l" t="t" r="r" b="b"/>
              <a:pathLst>
                <a:path w="13042" h="9277" extrusionOk="0">
                  <a:moveTo>
                    <a:pt x="1" y="0"/>
                  </a:moveTo>
                  <a:lnTo>
                    <a:pt x="2798" y="9277"/>
                  </a:lnTo>
                  <a:lnTo>
                    <a:pt x="13042" y="5916"/>
                  </a:lnTo>
                  <a:lnTo>
                    <a:pt x="11110" y="24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5674890" y="3662315"/>
              <a:ext cx="177527" cy="334771"/>
            </a:xfrm>
            <a:custGeom>
              <a:avLst/>
              <a:gdLst/>
              <a:ahLst/>
              <a:cxnLst/>
              <a:rect l="l" t="t" r="r" b="b"/>
              <a:pathLst>
                <a:path w="3501" h="6602" extrusionOk="0">
                  <a:moveTo>
                    <a:pt x="1" y="0"/>
                  </a:moveTo>
                  <a:lnTo>
                    <a:pt x="2012" y="6601"/>
                  </a:lnTo>
                  <a:lnTo>
                    <a:pt x="3501" y="6199"/>
                  </a:lnTo>
                  <a:lnTo>
                    <a:pt x="1811" y="4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033028" y="3729653"/>
              <a:ext cx="581666" cy="180620"/>
            </a:xfrm>
            <a:custGeom>
              <a:avLst/>
              <a:gdLst/>
              <a:ahLst/>
              <a:cxnLst/>
              <a:rect l="l" t="t" r="r" b="b"/>
              <a:pathLst>
                <a:path w="11471" h="3562" extrusionOk="0">
                  <a:moveTo>
                    <a:pt x="0" y="1"/>
                  </a:moveTo>
                  <a:lnTo>
                    <a:pt x="1992" y="3562"/>
                  </a:lnTo>
                  <a:lnTo>
                    <a:pt x="11471" y="3200"/>
                  </a:lnTo>
                  <a:lnTo>
                    <a:pt x="10868" y="24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795295" y="3457714"/>
              <a:ext cx="597740" cy="356068"/>
            </a:xfrm>
            <a:custGeom>
              <a:avLst/>
              <a:gdLst/>
              <a:ahLst/>
              <a:cxnLst/>
              <a:rect l="l" t="t" r="r" b="b"/>
              <a:pathLst>
                <a:path w="11788" h="7022" extrusionOk="0">
                  <a:moveTo>
                    <a:pt x="0" y="1"/>
                  </a:moveTo>
                  <a:lnTo>
                    <a:pt x="22" y="6431"/>
                  </a:lnTo>
                  <a:lnTo>
                    <a:pt x="11281" y="7021"/>
                  </a:lnTo>
                  <a:lnTo>
                    <a:pt x="11788" y="12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17751" y="3490876"/>
              <a:ext cx="479135" cy="317175"/>
            </a:xfrm>
            <a:custGeom>
              <a:avLst/>
              <a:gdLst/>
              <a:ahLst/>
              <a:cxnLst/>
              <a:rect l="l" t="t" r="r" b="b"/>
              <a:pathLst>
                <a:path w="9449" h="6255" extrusionOk="0">
                  <a:moveTo>
                    <a:pt x="423" y="1"/>
                  </a:moveTo>
                  <a:lnTo>
                    <a:pt x="0" y="4770"/>
                  </a:lnTo>
                  <a:lnTo>
                    <a:pt x="8884" y="6255"/>
                  </a:lnTo>
                  <a:lnTo>
                    <a:pt x="9448" y="665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353926" y="3617896"/>
              <a:ext cx="264896" cy="194463"/>
            </a:xfrm>
            <a:custGeom>
              <a:avLst/>
              <a:gdLst/>
              <a:ahLst/>
              <a:cxnLst/>
              <a:rect l="l" t="t" r="r" b="b"/>
              <a:pathLst>
                <a:path w="5224" h="3835" extrusionOk="0">
                  <a:moveTo>
                    <a:pt x="272" y="1"/>
                  </a:moveTo>
                  <a:lnTo>
                    <a:pt x="1" y="3200"/>
                  </a:lnTo>
                  <a:lnTo>
                    <a:pt x="4260" y="3835"/>
                  </a:lnTo>
                  <a:lnTo>
                    <a:pt x="5224" y="145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372789" y="3642894"/>
              <a:ext cx="219513" cy="162315"/>
            </a:xfrm>
            <a:custGeom>
              <a:avLst/>
              <a:gdLst/>
              <a:ahLst/>
              <a:cxnLst/>
              <a:rect l="l" t="t" r="r" b="b"/>
              <a:pathLst>
                <a:path w="4329" h="3201" extrusionOk="0">
                  <a:moveTo>
                    <a:pt x="243" y="0"/>
                  </a:moveTo>
                  <a:lnTo>
                    <a:pt x="1" y="2546"/>
                  </a:lnTo>
                  <a:lnTo>
                    <a:pt x="3543" y="3200"/>
                  </a:lnTo>
                  <a:lnTo>
                    <a:pt x="4328" y="122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5384039" y="3677578"/>
              <a:ext cx="1415906" cy="403733"/>
            </a:xfrm>
            <a:custGeom>
              <a:avLst/>
              <a:gdLst/>
              <a:ahLst/>
              <a:cxnLst/>
              <a:rect l="l" t="t" r="r" b="b"/>
              <a:pathLst>
                <a:path w="27923" h="7962" extrusionOk="0">
                  <a:moveTo>
                    <a:pt x="27832" y="1"/>
                  </a:moveTo>
                  <a:lnTo>
                    <a:pt x="1" y="7548"/>
                  </a:lnTo>
                  <a:lnTo>
                    <a:pt x="623" y="7962"/>
                  </a:lnTo>
                  <a:lnTo>
                    <a:pt x="27923" y="816"/>
                  </a:lnTo>
                  <a:lnTo>
                    <a:pt x="27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5415629" y="3676513"/>
              <a:ext cx="3013395" cy="603977"/>
            </a:xfrm>
            <a:custGeom>
              <a:avLst/>
              <a:gdLst/>
              <a:ahLst/>
              <a:cxnLst/>
              <a:rect l="l" t="t" r="r" b="b"/>
              <a:pathLst>
                <a:path w="59427" h="11911" extrusionOk="0">
                  <a:moveTo>
                    <a:pt x="28636" y="0"/>
                  </a:moveTo>
                  <a:lnTo>
                    <a:pt x="0" y="7983"/>
                  </a:lnTo>
                  <a:lnTo>
                    <a:pt x="11657" y="11910"/>
                  </a:lnTo>
                  <a:lnTo>
                    <a:pt x="59426" y="5828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6747783" y="3452644"/>
              <a:ext cx="694997" cy="87268"/>
            </a:xfrm>
            <a:custGeom>
              <a:avLst/>
              <a:gdLst/>
              <a:ahLst/>
              <a:cxnLst/>
              <a:rect l="l" t="t" r="r" b="b"/>
              <a:pathLst>
                <a:path w="13706" h="1721" extrusionOk="0">
                  <a:moveTo>
                    <a:pt x="31" y="0"/>
                  </a:moveTo>
                  <a:lnTo>
                    <a:pt x="1" y="422"/>
                  </a:lnTo>
                  <a:lnTo>
                    <a:pt x="13494" y="1720"/>
                  </a:lnTo>
                  <a:lnTo>
                    <a:pt x="13705" y="12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7081431" y="1913905"/>
              <a:ext cx="401299" cy="257442"/>
            </a:xfrm>
            <a:custGeom>
              <a:avLst/>
              <a:gdLst/>
              <a:ahLst/>
              <a:cxnLst/>
              <a:rect l="l" t="t" r="r" b="b"/>
              <a:pathLst>
                <a:path w="7914" h="5077" extrusionOk="0">
                  <a:moveTo>
                    <a:pt x="5612" y="1"/>
                  </a:moveTo>
                  <a:cubicBezTo>
                    <a:pt x="5193" y="1"/>
                    <a:pt x="4090" y="935"/>
                    <a:pt x="4090" y="935"/>
                  </a:cubicBezTo>
                  <a:cubicBezTo>
                    <a:pt x="3835" y="325"/>
                    <a:pt x="3550" y="90"/>
                    <a:pt x="3278" y="90"/>
                  </a:cubicBezTo>
                  <a:cubicBezTo>
                    <a:pt x="2600" y="90"/>
                    <a:pt x="1997" y="1541"/>
                    <a:pt x="2098" y="2298"/>
                  </a:cubicBezTo>
                  <a:cubicBezTo>
                    <a:pt x="2215" y="3173"/>
                    <a:pt x="715" y="4493"/>
                    <a:pt x="183" y="4930"/>
                  </a:cubicBezTo>
                  <a:lnTo>
                    <a:pt x="183" y="4930"/>
                  </a:lnTo>
                  <a:cubicBezTo>
                    <a:pt x="1525" y="3868"/>
                    <a:pt x="2273" y="3588"/>
                    <a:pt x="2857" y="3588"/>
                  </a:cubicBezTo>
                  <a:cubicBezTo>
                    <a:pt x="3376" y="3588"/>
                    <a:pt x="3766" y="3808"/>
                    <a:pt x="4329" y="3901"/>
                  </a:cubicBezTo>
                  <a:cubicBezTo>
                    <a:pt x="4509" y="3930"/>
                    <a:pt x="4662" y="3944"/>
                    <a:pt x="4790" y="3944"/>
                  </a:cubicBezTo>
                  <a:cubicBezTo>
                    <a:pt x="6046" y="3944"/>
                    <a:pt x="4944" y="2653"/>
                    <a:pt x="4944" y="2653"/>
                  </a:cubicBezTo>
                  <a:lnTo>
                    <a:pt x="4944" y="2653"/>
                  </a:lnTo>
                  <a:cubicBezTo>
                    <a:pt x="5086" y="2659"/>
                    <a:pt x="5217" y="2661"/>
                    <a:pt x="5336" y="2661"/>
                  </a:cubicBezTo>
                  <a:cubicBezTo>
                    <a:pt x="7914" y="2661"/>
                    <a:pt x="5251" y="1393"/>
                    <a:pt x="5251" y="1393"/>
                  </a:cubicBezTo>
                  <a:cubicBezTo>
                    <a:pt x="5867" y="333"/>
                    <a:pt x="5861" y="1"/>
                    <a:pt x="5612" y="1"/>
                  </a:cubicBezTo>
                  <a:close/>
                  <a:moveTo>
                    <a:pt x="183" y="4930"/>
                  </a:moveTo>
                  <a:cubicBezTo>
                    <a:pt x="123" y="4977"/>
                    <a:pt x="62" y="5026"/>
                    <a:pt x="0" y="5077"/>
                  </a:cubicBezTo>
                  <a:cubicBezTo>
                    <a:pt x="0" y="5077"/>
                    <a:pt x="69" y="5024"/>
                    <a:pt x="183" y="4930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5761243" y="2070487"/>
              <a:ext cx="362812" cy="309519"/>
            </a:xfrm>
            <a:custGeom>
              <a:avLst/>
              <a:gdLst/>
              <a:ahLst/>
              <a:cxnLst/>
              <a:rect l="l" t="t" r="r" b="b"/>
              <a:pathLst>
                <a:path w="7155" h="6104" extrusionOk="0">
                  <a:moveTo>
                    <a:pt x="2455" y="0"/>
                  </a:moveTo>
                  <a:cubicBezTo>
                    <a:pt x="2099" y="0"/>
                    <a:pt x="1983" y="1287"/>
                    <a:pt x="1983" y="1287"/>
                  </a:cubicBezTo>
                  <a:cubicBezTo>
                    <a:pt x="1318" y="1004"/>
                    <a:pt x="932" y="892"/>
                    <a:pt x="737" y="892"/>
                  </a:cubicBezTo>
                  <a:cubicBezTo>
                    <a:pt x="0" y="892"/>
                    <a:pt x="1962" y="2476"/>
                    <a:pt x="1962" y="2476"/>
                  </a:cubicBezTo>
                  <a:cubicBezTo>
                    <a:pt x="492" y="3448"/>
                    <a:pt x="2463" y="4344"/>
                    <a:pt x="3554" y="4344"/>
                  </a:cubicBezTo>
                  <a:cubicBezTo>
                    <a:pt x="3681" y="4344"/>
                    <a:pt x="3796" y="4332"/>
                    <a:pt x="3892" y="4306"/>
                  </a:cubicBezTo>
                  <a:cubicBezTo>
                    <a:pt x="3944" y="4293"/>
                    <a:pt x="4001" y="4286"/>
                    <a:pt x="4061" y="4286"/>
                  </a:cubicBezTo>
                  <a:cubicBezTo>
                    <a:pt x="4885" y="4286"/>
                    <a:pt x="6418" y="5491"/>
                    <a:pt x="6959" y="5938"/>
                  </a:cubicBezTo>
                  <a:lnTo>
                    <a:pt x="6959" y="5938"/>
                  </a:lnTo>
                  <a:cubicBezTo>
                    <a:pt x="4247" y="3625"/>
                    <a:pt x="4650" y="2917"/>
                    <a:pt x="4650" y="2916"/>
                  </a:cubicBezTo>
                  <a:cubicBezTo>
                    <a:pt x="4302" y="1532"/>
                    <a:pt x="3928" y="1206"/>
                    <a:pt x="3653" y="1206"/>
                  </a:cubicBezTo>
                  <a:cubicBezTo>
                    <a:pt x="3408" y="1206"/>
                    <a:pt x="3241" y="1465"/>
                    <a:pt x="3241" y="1465"/>
                  </a:cubicBezTo>
                  <a:cubicBezTo>
                    <a:pt x="2899" y="361"/>
                    <a:pt x="2643" y="0"/>
                    <a:pt x="2455" y="0"/>
                  </a:cubicBezTo>
                  <a:close/>
                  <a:moveTo>
                    <a:pt x="6959" y="5938"/>
                  </a:moveTo>
                  <a:cubicBezTo>
                    <a:pt x="7023" y="5992"/>
                    <a:pt x="7088" y="6047"/>
                    <a:pt x="7155" y="6103"/>
                  </a:cubicBezTo>
                  <a:cubicBezTo>
                    <a:pt x="7155" y="6103"/>
                    <a:pt x="7083" y="6040"/>
                    <a:pt x="6959" y="5938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6391166" y="1482697"/>
              <a:ext cx="391918" cy="1109784"/>
            </a:xfrm>
            <a:custGeom>
              <a:avLst/>
              <a:gdLst/>
              <a:ahLst/>
              <a:cxnLst/>
              <a:rect l="l" t="t" r="r" b="b"/>
              <a:pathLst>
                <a:path w="7729" h="21886" extrusionOk="0">
                  <a:moveTo>
                    <a:pt x="7729" y="1"/>
                  </a:moveTo>
                  <a:lnTo>
                    <a:pt x="1" y="2054"/>
                  </a:lnTo>
                  <a:cubicBezTo>
                    <a:pt x="1049" y="9002"/>
                    <a:pt x="1332" y="14296"/>
                    <a:pt x="1420" y="21885"/>
                  </a:cubicBezTo>
                  <a:lnTo>
                    <a:pt x="5163" y="21795"/>
                  </a:lnTo>
                  <a:cubicBezTo>
                    <a:pt x="5449" y="14701"/>
                    <a:pt x="6260" y="8823"/>
                    <a:pt x="7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6474933" y="1410238"/>
              <a:ext cx="262766" cy="1180724"/>
            </a:xfrm>
            <a:custGeom>
              <a:avLst/>
              <a:gdLst/>
              <a:ahLst/>
              <a:cxnLst/>
              <a:rect l="l" t="t" r="r" b="b"/>
              <a:pathLst>
                <a:path w="5182" h="23285" extrusionOk="0">
                  <a:moveTo>
                    <a:pt x="5182" y="0"/>
                  </a:moveTo>
                  <a:lnTo>
                    <a:pt x="0" y="818"/>
                  </a:lnTo>
                  <a:cubicBezTo>
                    <a:pt x="637" y="9942"/>
                    <a:pt x="1217" y="18612"/>
                    <a:pt x="733" y="23284"/>
                  </a:cubicBezTo>
                  <a:lnTo>
                    <a:pt x="2544" y="23163"/>
                  </a:lnTo>
                  <a:cubicBezTo>
                    <a:pt x="2704" y="17762"/>
                    <a:pt x="3868" y="9187"/>
                    <a:pt x="5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6397302" y="2337760"/>
              <a:ext cx="332185" cy="265403"/>
            </a:xfrm>
            <a:custGeom>
              <a:avLst/>
              <a:gdLst/>
              <a:ahLst/>
              <a:cxnLst/>
              <a:rect l="l" t="t" r="r" b="b"/>
              <a:pathLst>
                <a:path w="6551" h="5234" extrusionOk="0">
                  <a:moveTo>
                    <a:pt x="5532" y="1"/>
                  </a:moveTo>
                  <a:cubicBezTo>
                    <a:pt x="4997" y="1"/>
                    <a:pt x="4420" y="252"/>
                    <a:pt x="4266" y="806"/>
                  </a:cubicBezTo>
                  <a:cubicBezTo>
                    <a:pt x="4050" y="1587"/>
                    <a:pt x="3407" y="2254"/>
                    <a:pt x="2906" y="2254"/>
                  </a:cubicBezTo>
                  <a:cubicBezTo>
                    <a:pt x="2709" y="2254"/>
                    <a:pt x="2535" y="2151"/>
                    <a:pt x="2416" y="1913"/>
                  </a:cubicBezTo>
                  <a:cubicBezTo>
                    <a:pt x="2204" y="1491"/>
                    <a:pt x="1751" y="1309"/>
                    <a:pt x="1276" y="1309"/>
                  </a:cubicBezTo>
                  <a:cubicBezTo>
                    <a:pt x="800" y="1309"/>
                    <a:pt x="302" y="1491"/>
                    <a:pt x="1" y="1792"/>
                  </a:cubicBezTo>
                  <a:lnTo>
                    <a:pt x="725" y="5174"/>
                  </a:lnTo>
                  <a:lnTo>
                    <a:pt x="5494" y="5233"/>
                  </a:lnTo>
                  <a:lnTo>
                    <a:pt x="6551" y="645"/>
                  </a:lnTo>
                  <a:cubicBezTo>
                    <a:pt x="6521" y="231"/>
                    <a:pt x="6045" y="1"/>
                    <a:pt x="5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6063655" y="2581659"/>
              <a:ext cx="1027587" cy="511334"/>
            </a:xfrm>
            <a:custGeom>
              <a:avLst/>
              <a:gdLst/>
              <a:ahLst/>
              <a:cxnLst/>
              <a:rect l="l" t="t" r="r" b="b"/>
              <a:pathLst>
                <a:path w="20265" h="10084" extrusionOk="0">
                  <a:moveTo>
                    <a:pt x="13946" y="0"/>
                  </a:moveTo>
                  <a:lnTo>
                    <a:pt x="4950" y="605"/>
                  </a:lnTo>
                  <a:lnTo>
                    <a:pt x="3200" y="4650"/>
                  </a:lnTo>
                  <a:lnTo>
                    <a:pt x="0" y="10083"/>
                  </a:lnTo>
                  <a:lnTo>
                    <a:pt x="3925" y="6220"/>
                  </a:lnTo>
                  <a:lnTo>
                    <a:pt x="6097" y="3442"/>
                  </a:lnTo>
                  <a:lnTo>
                    <a:pt x="7426" y="5736"/>
                  </a:lnTo>
                  <a:lnTo>
                    <a:pt x="9538" y="3261"/>
                  </a:lnTo>
                  <a:lnTo>
                    <a:pt x="11371" y="3241"/>
                  </a:lnTo>
                  <a:lnTo>
                    <a:pt x="15193" y="4931"/>
                  </a:lnTo>
                  <a:lnTo>
                    <a:pt x="15274" y="2919"/>
                  </a:lnTo>
                  <a:lnTo>
                    <a:pt x="20264" y="6340"/>
                  </a:lnTo>
                  <a:lnTo>
                    <a:pt x="20264" y="6340"/>
                  </a:lnTo>
                  <a:lnTo>
                    <a:pt x="13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405466" y="1079175"/>
              <a:ext cx="420467" cy="399474"/>
            </a:xfrm>
            <a:custGeom>
              <a:avLst/>
              <a:gdLst/>
              <a:ahLst/>
              <a:cxnLst/>
              <a:rect l="l" t="t" r="r" b="b"/>
              <a:pathLst>
                <a:path w="8292" h="7878" extrusionOk="0">
                  <a:moveTo>
                    <a:pt x="4444" y="1"/>
                  </a:moveTo>
                  <a:cubicBezTo>
                    <a:pt x="4152" y="1"/>
                    <a:pt x="3900" y="423"/>
                    <a:pt x="3612" y="1680"/>
                  </a:cubicBezTo>
                  <a:cubicBezTo>
                    <a:pt x="3554" y="4571"/>
                    <a:pt x="3057" y="5424"/>
                    <a:pt x="2447" y="5424"/>
                  </a:cubicBezTo>
                  <a:cubicBezTo>
                    <a:pt x="1568" y="5424"/>
                    <a:pt x="455" y="3651"/>
                    <a:pt x="86" y="3651"/>
                  </a:cubicBezTo>
                  <a:cubicBezTo>
                    <a:pt x="50" y="3651"/>
                    <a:pt x="22" y="3667"/>
                    <a:pt x="1" y="3703"/>
                  </a:cubicBezTo>
                  <a:lnTo>
                    <a:pt x="1490" y="7878"/>
                  </a:lnTo>
                  <a:lnTo>
                    <a:pt x="6078" y="7274"/>
                  </a:lnTo>
                  <a:lnTo>
                    <a:pt x="8291" y="1589"/>
                  </a:lnTo>
                  <a:lnTo>
                    <a:pt x="8291" y="1589"/>
                  </a:lnTo>
                  <a:cubicBezTo>
                    <a:pt x="7967" y="1711"/>
                    <a:pt x="7670" y="1763"/>
                    <a:pt x="7397" y="1763"/>
                  </a:cubicBezTo>
                  <a:cubicBezTo>
                    <a:pt x="5809" y="1763"/>
                    <a:pt x="504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6630399" y="1900873"/>
              <a:ext cx="98423" cy="229604"/>
            </a:xfrm>
            <a:custGeom>
              <a:avLst/>
              <a:gdLst/>
              <a:ahLst/>
              <a:cxnLst/>
              <a:rect l="l" t="t" r="r" b="b"/>
              <a:pathLst>
                <a:path w="1941" h="4528" extrusionOk="0">
                  <a:moveTo>
                    <a:pt x="1175" y="0"/>
                  </a:moveTo>
                  <a:cubicBezTo>
                    <a:pt x="1140" y="0"/>
                    <a:pt x="1099" y="8"/>
                    <a:pt x="1054" y="25"/>
                  </a:cubicBezTo>
                  <a:cubicBezTo>
                    <a:pt x="37" y="399"/>
                    <a:pt x="192" y="2311"/>
                    <a:pt x="0" y="4527"/>
                  </a:cubicBezTo>
                  <a:cubicBezTo>
                    <a:pt x="554" y="3687"/>
                    <a:pt x="1941" y="0"/>
                    <a:pt x="1175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6395426" y="1589434"/>
              <a:ext cx="158461" cy="609656"/>
            </a:xfrm>
            <a:custGeom>
              <a:avLst/>
              <a:gdLst/>
              <a:ahLst/>
              <a:cxnLst/>
              <a:rect l="l" t="t" r="r" b="b"/>
              <a:pathLst>
                <a:path w="3125" h="12023" extrusionOk="0">
                  <a:moveTo>
                    <a:pt x="1580" y="0"/>
                  </a:moveTo>
                  <a:cubicBezTo>
                    <a:pt x="1516" y="0"/>
                    <a:pt x="1450" y="28"/>
                    <a:pt x="1381" y="88"/>
                  </a:cubicBezTo>
                  <a:cubicBezTo>
                    <a:pt x="1" y="1285"/>
                    <a:pt x="2212" y="6167"/>
                    <a:pt x="2754" y="12023"/>
                  </a:cubicBezTo>
                  <a:cubicBezTo>
                    <a:pt x="3124" y="10377"/>
                    <a:pt x="2798" y="0"/>
                    <a:pt x="1580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6865168" y="1377278"/>
              <a:ext cx="201613" cy="242027"/>
            </a:xfrm>
            <a:custGeom>
              <a:avLst/>
              <a:gdLst/>
              <a:ahLst/>
              <a:cxnLst/>
              <a:rect l="l" t="t" r="r" b="b"/>
              <a:pathLst>
                <a:path w="3976" h="4773" extrusionOk="0">
                  <a:moveTo>
                    <a:pt x="2370" y="0"/>
                  </a:moveTo>
                  <a:cubicBezTo>
                    <a:pt x="1358" y="0"/>
                    <a:pt x="277" y="2034"/>
                    <a:pt x="0" y="4772"/>
                  </a:cubicBezTo>
                  <a:cubicBezTo>
                    <a:pt x="1158" y="2361"/>
                    <a:pt x="3975" y="792"/>
                    <a:pt x="2760" y="107"/>
                  </a:cubicBezTo>
                  <a:cubicBezTo>
                    <a:pt x="2633" y="35"/>
                    <a:pt x="2502" y="0"/>
                    <a:pt x="2370" y="0"/>
                  </a:cubicBezTo>
                  <a:close/>
                </a:path>
              </a:pathLst>
            </a:custGeom>
            <a:solidFill>
              <a:srgbClr val="F8A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6313586" y="2581659"/>
              <a:ext cx="680799" cy="621471"/>
            </a:xfrm>
            <a:custGeom>
              <a:avLst/>
              <a:gdLst/>
              <a:ahLst/>
              <a:cxnLst/>
              <a:rect l="l" t="t" r="r" b="b"/>
              <a:pathLst>
                <a:path w="13426" h="12256" extrusionOk="0">
                  <a:moveTo>
                    <a:pt x="9018" y="0"/>
                  </a:moveTo>
                  <a:lnTo>
                    <a:pt x="3409" y="377"/>
                  </a:lnTo>
                  <a:cubicBezTo>
                    <a:pt x="3338" y="467"/>
                    <a:pt x="3275" y="564"/>
                    <a:pt x="3222" y="664"/>
                  </a:cubicBezTo>
                  <a:cubicBezTo>
                    <a:pt x="2843" y="4068"/>
                    <a:pt x="0" y="12255"/>
                    <a:pt x="1136" y="12255"/>
                  </a:cubicBezTo>
                  <a:cubicBezTo>
                    <a:pt x="1269" y="12255"/>
                    <a:pt x="1458" y="12142"/>
                    <a:pt x="1712" y="11894"/>
                  </a:cubicBezTo>
                  <a:cubicBezTo>
                    <a:pt x="4127" y="9540"/>
                    <a:pt x="3644" y="2355"/>
                    <a:pt x="3826" y="1812"/>
                  </a:cubicBezTo>
                  <a:cubicBezTo>
                    <a:pt x="3957" y="1417"/>
                    <a:pt x="4284" y="890"/>
                    <a:pt x="4566" y="890"/>
                  </a:cubicBezTo>
                  <a:cubicBezTo>
                    <a:pt x="4672" y="890"/>
                    <a:pt x="4772" y="964"/>
                    <a:pt x="4853" y="1148"/>
                  </a:cubicBezTo>
                  <a:cubicBezTo>
                    <a:pt x="5188" y="1917"/>
                    <a:pt x="5604" y="2245"/>
                    <a:pt x="5274" y="5374"/>
                  </a:cubicBezTo>
                  <a:cubicBezTo>
                    <a:pt x="5192" y="6153"/>
                    <a:pt x="5693" y="6592"/>
                    <a:pt x="6163" y="6592"/>
                  </a:cubicBezTo>
                  <a:cubicBezTo>
                    <a:pt x="6732" y="6592"/>
                    <a:pt x="7258" y="5952"/>
                    <a:pt x="6663" y="4499"/>
                  </a:cubicBezTo>
                  <a:cubicBezTo>
                    <a:pt x="5808" y="2406"/>
                    <a:pt x="6235" y="848"/>
                    <a:pt x="7022" y="848"/>
                  </a:cubicBezTo>
                  <a:cubicBezTo>
                    <a:pt x="7234" y="848"/>
                    <a:pt x="7473" y="961"/>
                    <a:pt x="7720" y="1208"/>
                  </a:cubicBezTo>
                  <a:cubicBezTo>
                    <a:pt x="8773" y="2262"/>
                    <a:pt x="8655" y="3592"/>
                    <a:pt x="9290" y="3592"/>
                  </a:cubicBezTo>
                  <a:cubicBezTo>
                    <a:pt x="9382" y="3592"/>
                    <a:pt x="9491" y="3563"/>
                    <a:pt x="9621" y="3502"/>
                  </a:cubicBezTo>
                  <a:cubicBezTo>
                    <a:pt x="10316" y="3175"/>
                    <a:pt x="9198" y="2144"/>
                    <a:pt x="8414" y="1420"/>
                  </a:cubicBezTo>
                  <a:cubicBezTo>
                    <a:pt x="8079" y="1111"/>
                    <a:pt x="8134" y="835"/>
                    <a:pt x="8485" y="835"/>
                  </a:cubicBezTo>
                  <a:cubicBezTo>
                    <a:pt x="8957" y="835"/>
                    <a:pt x="9965" y="1335"/>
                    <a:pt x="11282" y="2929"/>
                  </a:cubicBezTo>
                  <a:cubicBezTo>
                    <a:pt x="12040" y="3847"/>
                    <a:pt x="12680" y="4265"/>
                    <a:pt x="12970" y="4265"/>
                  </a:cubicBezTo>
                  <a:cubicBezTo>
                    <a:pt x="13426" y="4265"/>
                    <a:pt x="13026" y="3241"/>
                    <a:pt x="10890" y="1510"/>
                  </a:cubicBezTo>
                  <a:cubicBezTo>
                    <a:pt x="9966" y="761"/>
                    <a:pt x="9385" y="291"/>
                    <a:pt x="9033" y="6"/>
                  </a:cubicBezTo>
                  <a:lnTo>
                    <a:pt x="9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5219751" y="2351908"/>
              <a:ext cx="1025407" cy="574465"/>
            </a:xfrm>
            <a:custGeom>
              <a:avLst/>
              <a:gdLst/>
              <a:ahLst/>
              <a:cxnLst/>
              <a:rect l="l" t="t" r="r" b="b"/>
              <a:pathLst>
                <a:path w="20222" h="11329" extrusionOk="0">
                  <a:moveTo>
                    <a:pt x="7939" y="1"/>
                  </a:moveTo>
                  <a:cubicBezTo>
                    <a:pt x="7562" y="1"/>
                    <a:pt x="7057" y="870"/>
                    <a:pt x="6392" y="3489"/>
                  </a:cubicBezTo>
                  <a:cubicBezTo>
                    <a:pt x="6392" y="3489"/>
                    <a:pt x="4523" y="2696"/>
                    <a:pt x="3307" y="2696"/>
                  </a:cubicBezTo>
                  <a:cubicBezTo>
                    <a:pt x="2129" y="2696"/>
                    <a:pt x="1563" y="3440"/>
                    <a:pt x="3900" y="6370"/>
                  </a:cubicBezTo>
                  <a:cubicBezTo>
                    <a:pt x="3900" y="6370"/>
                    <a:pt x="0" y="10358"/>
                    <a:pt x="2808" y="10358"/>
                  </a:cubicBezTo>
                  <a:cubicBezTo>
                    <a:pt x="3628" y="10358"/>
                    <a:pt x="5020" y="10017"/>
                    <a:pt x="7248" y="9139"/>
                  </a:cubicBezTo>
                  <a:lnTo>
                    <a:pt x="7248" y="9139"/>
                  </a:lnTo>
                  <a:cubicBezTo>
                    <a:pt x="7248" y="9139"/>
                    <a:pt x="6551" y="11328"/>
                    <a:pt x="7563" y="11328"/>
                  </a:cubicBezTo>
                  <a:cubicBezTo>
                    <a:pt x="8172" y="11328"/>
                    <a:pt x="9401" y="10535"/>
                    <a:pt x="11773" y="7992"/>
                  </a:cubicBezTo>
                  <a:cubicBezTo>
                    <a:pt x="11773" y="7992"/>
                    <a:pt x="11975" y="9194"/>
                    <a:pt x="12815" y="9194"/>
                  </a:cubicBezTo>
                  <a:cubicBezTo>
                    <a:pt x="13384" y="9194"/>
                    <a:pt x="14247" y="8640"/>
                    <a:pt x="15538" y="6783"/>
                  </a:cubicBezTo>
                  <a:cubicBezTo>
                    <a:pt x="15538" y="6783"/>
                    <a:pt x="18651" y="5471"/>
                    <a:pt x="20222" y="5084"/>
                  </a:cubicBezTo>
                  <a:lnTo>
                    <a:pt x="20222" y="5084"/>
                  </a:lnTo>
                  <a:cubicBezTo>
                    <a:pt x="20221" y="5084"/>
                    <a:pt x="18936" y="5200"/>
                    <a:pt x="17474" y="5200"/>
                  </a:cubicBezTo>
                  <a:cubicBezTo>
                    <a:pt x="15927" y="5200"/>
                    <a:pt x="14182" y="5070"/>
                    <a:pt x="13555" y="4535"/>
                  </a:cubicBezTo>
                  <a:cubicBezTo>
                    <a:pt x="12728" y="3830"/>
                    <a:pt x="12530" y="332"/>
                    <a:pt x="11386" y="332"/>
                  </a:cubicBezTo>
                  <a:cubicBezTo>
                    <a:pt x="10840" y="332"/>
                    <a:pt x="10079" y="1127"/>
                    <a:pt x="8931" y="3401"/>
                  </a:cubicBezTo>
                  <a:cubicBezTo>
                    <a:pt x="8931" y="3401"/>
                    <a:pt x="8685" y="1"/>
                    <a:pt x="7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5219700" y="2526389"/>
              <a:ext cx="1025458" cy="399930"/>
            </a:xfrm>
            <a:custGeom>
              <a:avLst/>
              <a:gdLst/>
              <a:ahLst/>
              <a:cxnLst/>
              <a:rect l="l" t="t" r="r" b="b"/>
              <a:pathLst>
                <a:path w="20223" h="7887" extrusionOk="0">
                  <a:moveTo>
                    <a:pt x="2288" y="1"/>
                  </a:moveTo>
                  <a:cubicBezTo>
                    <a:pt x="2296" y="554"/>
                    <a:pt x="2738" y="1470"/>
                    <a:pt x="3901" y="2929"/>
                  </a:cubicBezTo>
                  <a:cubicBezTo>
                    <a:pt x="3901" y="2929"/>
                    <a:pt x="0" y="6916"/>
                    <a:pt x="2809" y="6916"/>
                  </a:cubicBezTo>
                  <a:cubicBezTo>
                    <a:pt x="3629" y="6916"/>
                    <a:pt x="5021" y="6576"/>
                    <a:pt x="7249" y="5698"/>
                  </a:cubicBezTo>
                  <a:lnTo>
                    <a:pt x="7249" y="5698"/>
                  </a:lnTo>
                  <a:cubicBezTo>
                    <a:pt x="7249" y="5698"/>
                    <a:pt x="6552" y="7887"/>
                    <a:pt x="7564" y="7887"/>
                  </a:cubicBezTo>
                  <a:cubicBezTo>
                    <a:pt x="8173" y="7887"/>
                    <a:pt x="9402" y="7093"/>
                    <a:pt x="11774" y="4551"/>
                  </a:cubicBezTo>
                  <a:cubicBezTo>
                    <a:pt x="11774" y="4551"/>
                    <a:pt x="11976" y="5752"/>
                    <a:pt x="12815" y="5752"/>
                  </a:cubicBezTo>
                  <a:cubicBezTo>
                    <a:pt x="13384" y="5752"/>
                    <a:pt x="14247" y="5199"/>
                    <a:pt x="15538" y="3341"/>
                  </a:cubicBezTo>
                  <a:cubicBezTo>
                    <a:pt x="15538" y="3341"/>
                    <a:pt x="18652" y="2029"/>
                    <a:pt x="20223" y="1642"/>
                  </a:cubicBezTo>
                  <a:lnTo>
                    <a:pt x="20223" y="1642"/>
                  </a:lnTo>
                  <a:cubicBezTo>
                    <a:pt x="20223" y="1642"/>
                    <a:pt x="20122" y="1650"/>
                    <a:pt x="19950" y="1663"/>
                  </a:cubicBezTo>
                  <a:cubicBezTo>
                    <a:pt x="18410" y="2291"/>
                    <a:pt x="16284" y="2643"/>
                    <a:pt x="13860" y="2643"/>
                  </a:cubicBezTo>
                  <a:cubicBezTo>
                    <a:pt x="12654" y="2643"/>
                    <a:pt x="11373" y="2556"/>
                    <a:pt x="10054" y="2373"/>
                  </a:cubicBezTo>
                  <a:cubicBezTo>
                    <a:pt x="6994" y="1947"/>
                    <a:pt x="4273" y="1079"/>
                    <a:pt x="2288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6863039" y="2340245"/>
              <a:ext cx="1016685" cy="459461"/>
            </a:xfrm>
            <a:custGeom>
              <a:avLst/>
              <a:gdLst/>
              <a:ahLst/>
              <a:cxnLst/>
              <a:rect l="l" t="t" r="r" b="b"/>
              <a:pathLst>
                <a:path w="20050" h="9061" extrusionOk="0">
                  <a:moveTo>
                    <a:pt x="401" y="4996"/>
                  </a:moveTo>
                  <a:cubicBezTo>
                    <a:pt x="269" y="5001"/>
                    <a:pt x="135" y="5006"/>
                    <a:pt x="0" y="5012"/>
                  </a:cubicBezTo>
                  <a:cubicBezTo>
                    <a:pt x="0" y="5012"/>
                    <a:pt x="146" y="5009"/>
                    <a:pt x="401" y="4996"/>
                  </a:cubicBezTo>
                  <a:close/>
                  <a:moveTo>
                    <a:pt x="12744" y="1"/>
                  </a:moveTo>
                  <a:cubicBezTo>
                    <a:pt x="11104" y="1"/>
                    <a:pt x="9227" y="686"/>
                    <a:pt x="8414" y="2524"/>
                  </a:cubicBezTo>
                  <a:cubicBezTo>
                    <a:pt x="7536" y="4510"/>
                    <a:pt x="1954" y="4920"/>
                    <a:pt x="401" y="4996"/>
                  </a:cubicBezTo>
                  <a:lnTo>
                    <a:pt x="401" y="4996"/>
                  </a:lnTo>
                  <a:cubicBezTo>
                    <a:pt x="837" y="4981"/>
                    <a:pt x="1255" y="4974"/>
                    <a:pt x="1653" y="4974"/>
                  </a:cubicBezTo>
                  <a:cubicBezTo>
                    <a:pt x="7684" y="4974"/>
                    <a:pt x="9452" y="6604"/>
                    <a:pt x="9453" y="6604"/>
                  </a:cubicBezTo>
                  <a:cubicBezTo>
                    <a:pt x="11320" y="8524"/>
                    <a:pt x="12598" y="9061"/>
                    <a:pt x="13445" y="9061"/>
                  </a:cubicBezTo>
                  <a:cubicBezTo>
                    <a:pt x="14521" y="9061"/>
                    <a:pt x="14898" y="8192"/>
                    <a:pt x="14898" y="8192"/>
                  </a:cubicBezTo>
                  <a:cubicBezTo>
                    <a:pt x="16201" y="8736"/>
                    <a:pt x="17071" y="8958"/>
                    <a:pt x="17624" y="8958"/>
                  </a:cubicBezTo>
                  <a:cubicBezTo>
                    <a:pt x="20050" y="8958"/>
                    <a:pt x="16377" y="4689"/>
                    <a:pt x="16377" y="4689"/>
                  </a:cubicBezTo>
                  <a:cubicBezTo>
                    <a:pt x="20047" y="2877"/>
                    <a:pt x="18926" y="2495"/>
                    <a:pt x="17327" y="2495"/>
                  </a:cubicBezTo>
                  <a:cubicBezTo>
                    <a:pt x="16162" y="2495"/>
                    <a:pt x="14742" y="2698"/>
                    <a:pt x="14742" y="2698"/>
                  </a:cubicBezTo>
                  <a:cubicBezTo>
                    <a:pt x="16832" y="1314"/>
                    <a:pt x="15015" y="1"/>
                    <a:pt x="12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6863039" y="2594082"/>
              <a:ext cx="6744" cy="355"/>
            </a:xfrm>
            <a:custGeom>
              <a:avLst/>
              <a:gdLst/>
              <a:ahLst/>
              <a:cxnLst/>
              <a:rect l="l" t="t" r="r" b="b"/>
              <a:pathLst>
                <a:path w="133" h="7" extrusionOk="0">
                  <a:moveTo>
                    <a:pt x="132" y="1"/>
                  </a:moveTo>
                  <a:cubicBezTo>
                    <a:pt x="84" y="3"/>
                    <a:pt x="48" y="4"/>
                    <a:pt x="26" y="5"/>
                  </a:cubicBezTo>
                  <a:lnTo>
                    <a:pt x="26" y="5"/>
                  </a:lnTo>
                  <a:cubicBezTo>
                    <a:pt x="62" y="4"/>
                    <a:pt x="96" y="3"/>
                    <a:pt x="132" y="1"/>
                  </a:cubicBezTo>
                  <a:close/>
                  <a:moveTo>
                    <a:pt x="26" y="5"/>
                  </a:moveTo>
                  <a:lnTo>
                    <a:pt x="26" y="5"/>
                  </a:lnTo>
                  <a:cubicBezTo>
                    <a:pt x="17" y="5"/>
                    <a:pt x="9" y="6"/>
                    <a:pt x="0" y="6"/>
                  </a:cubicBezTo>
                  <a:cubicBezTo>
                    <a:pt x="0" y="6"/>
                    <a:pt x="9" y="6"/>
                    <a:pt x="26" y="5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7199221" y="2475682"/>
              <a:ext cx="680444" cy="324021"/>
            </a:xfrm>
            <a:custGeom>
              <a:avLst/>
              <a:gdLst/>
              <a:ahLst/>
              <a:cxnLst/>
              <a:rect l="l" t="t" r="r" b="b"/>
              <a:pathLst>
                <a:path w="13419" h="6390" extrusionOk="0">
                  <a:moveTo>
                    <a:pt x="11999" y="1"/>
                  </a:moveTo>
                  <a:lnTo>
                    <a:pt x="11999" y="1"/>
                  </a:lnTo>
                  <a:cubicBezTo>
                    <a:pt x="10352" y="1692"/>
                    <a:pt x="6536" y="2875"/>
                    <a:pt x="2090" y="2875"/>
                  </a:cubicBezTo>
                  <a:cubicBezTo>
                    <a:pt x="1375" y="2875"/>
                    <a:pt x="677" y="2844"/>
                    <a:pt x="0" y="2786"/>
                  </a:cubicBezTo>
                  <a:lnTo>
                    <a:pt x="0" y="2786"/>
                  </a:lnTo>
                  <a:cubicBezTo>
                    <a:pt x="2097" y="3267"/>
                    <a:pt x="2822" y="3931"/>
                    <a:pt x="2822" y="3931"/>
                  </a:cubicBezTo>
                  <a:cubicBezTo>
                    <a:pt x="4690" y="5852"/>
                    <a:pt x="5968" y="6390"/>
                    <a:pt x="6814" y="6390"/>
                  </a:cubicBezTo>
                  <a:cubicBezTo>
                    <a:pt x="7890" y="6390"/>
                    <a:pt x="8267" y="5521"/>
                    <a:pt x="8267" y="5521"/>
                  </a:cubicBezTo>
                  <a:cubicBezTo>
                    <a:pt x="9570" y="6065"/>
                    <a:pt x="10440" y="6287"/>
                    <a:pt x="10993" y="6287"/>
                  </a:cubicBezTo>
                  <a:cubicBezTo>
                    <a:pt x="13419" y="6287"/>
                    <a:pt x="9746" y="2018"/>
                    <a:pt x="9746" y="2018"/>
                  </a:cubicBezTo>
                  <a:cubicBezTo>
                    <a:pt x="12158" y="828"/>
                    <a:pt x="12500" y="255"/>
                    <a:pt x="11999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6246299" y="3708255"/>
              <a:ext cx="873538" cy="537804"/>
            </a:xfrm>
            <a:custGeom>
              <a:avLst/>
              <a:gdLst/>
              <a:ahLst/>
              <a:cxnLst/>
              <a:rect l="l" t="t" r="r" b="b"/>
              <a:pathLst>
                <a:path w="17227" h="10606" extrusionOk="0">
                  <a:moveTo>
                    <a:pt x="16019" y="0"/>
                  </a:moveTo>
                  <a:lnTo>
                    <a:pt x="12397" y="503"/>
                  </a:lnTo>
                  <a:lnTo>
                    <a:pt x="0" y="10605"/>
                  </a:lnTo>
                  <a:lnTo>
                    <a:pt x="0" y="10605"/>
                  </a:lnTo>
                  <a:lnTo>
                    <a:pt x="7366" y="9519"/>
                  </a:lnTo>
                  <a:lnTo>
                    <a:pt x="12478" y="1348"/>
                  </a:lnTo>
                  <a:lnTo>
                    <a:pt x="17227" y="181"/>
                  </a:lnTo>
                  <a:lnTo>
                    <a:pt x="16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874853" y="3708255"/>
              <a:ext cx="244968" cy="68404"/>
            </a:xfrm>
            <a:custGeom>
              <a:avLst/>
              <a:gdLst/>
              <a:ahLst/>
              <a:cxnLst/>
              <a:rect l="l" t="t" r="r" b="b"/>
              <a:pathLst>
                <a:path w="4831" h="1349" extrusionOk="0">
                  <a:moveTo>
                    <a:pt x="3623" y="0"/>
                  </a:moveTo>
                  <a:lnTo>
                    <a:pt x="1" y="503"/>
                  </a:lnTo>
                  <a:lnTo>
                    <a:pt x="82" y="1348"/>
                  </a:lnTo>
                  <a:lnTo>
                    <a:pt x="4831" y="181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803662" y="3495694"/>
              <a:ext cx="477005" cy="231125"/>
            </a:xfrm>
            <a:custGeom>
              <a:avLst/>
              <a:gdLst/>
              <a:ahLst/>
              <a:cxnLst/>
              <a:rect l="l" t="t" r="r" b="b"/>
              <a:pathLst>
                <a:path w="9407" h="4558" extrusionOk="0">
                  <a:moveTo>
                    <a:pt x="49" y="1"/>
                  </a:moveTo>
                  <a:lnTo>
                    <a:pt x="0" y="3528"/>
                  </a:lnTo>
                  <a:lnTo>
                    <a:pt x="1372" y="3186"/>
                  </a:lnTo>
                  <a:lnTo>
                    <a:pt x="9113" y="4557"/>
                  </a:lnTo>
                  <a:lnTo>
                    <a:pt x="9407" y="1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805234" y="3495440"/>
              <a:ext cx="475434" cy="231378"/>
            </a:xfrm>
            <a:custGeom>
              <a:avLst/>
              <a:gdLst/>
              <a:ahLst/>
              <a:cxnLst/>
              <a:rect l="l" t="t" r="r" b="b"/>
              <a:pathLst>
                <a:path w="9376" h="4563" extrusionOk="0">
                  <a:moveTo>
                    <a:pt x="45" y="0"/>
                  </a:moveTo>
                  <a:lnTo>
                    <a:pt x="1" y="861"/>
                  </a:lnTo>
                  <a:lnTo>
                    <a:pt x="2611" y="937"/>
                  </a:lnTo>
                  <a:lnTo>
                    <a:pt x="2521" y="3382"/>
                  </a:lnTo>
                  <a:lnTo>
                    <a:pt x="2747" y="3427"/>
                  </a:lnTo>
                  <a:lnTo>
                    <a:pt x="2822" y="906"/>
                  </a:lnTo>
                  <a:lnTo>
                    <a:pt x="4242" y="967"/>
                  </a:lnTo>
                  <a:lnTo>
                    <a:pt x="4075" y="3684"/>
                  </a:lnTo>
                  <a:lnTo>
                    <a:pt x="9082" y="4562"/>
                  </a:lnTo>
                  <a:lnTo>
                    <a:pt x="9376" y="113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7156527" y="2573951"/>
              <a:ext cx="354800" cy="146748"/>
            </a:xfrm>
            <a:custGeom>
              <a:avLst/>
              <a:gdLst/>
              <a:ahLst/>
              <a:cxnLst/>
              <a:rect l="l" t="t" r="r" b="b"/>
              <a:pathLst>
                <a:path w="6997" h="2894" extrusionOk="0">
                  <a:moveTo>
                    <a:pt x="3595" y="0"/>
                  </a:moveTo>
                  <a:cubicBezTo>
                    <a:pt x="2049" y="0"/>
                    <a:pt x="123" y="211"/>
                    <a:pt x="0" y="666"/>
                  </a:cubicBezTo>
                  <a:cubicBezTo>
                    <a:pt x="2234" y="1420"/>
                    <a:pt x="3641" y="2395"/>
                    <a:pt x="4437" y="2719"/>
                  </a:cubicBezTo>
                  <a:cubicBezTo>
                    <a:pt x="4717" y="2833"/>
                    <a:pt x="5071" y="2893"/>
                    <a:pt x="5420" y="2893"/>
                  </a:cubicBezTo>
                  <a:cubicBezTo>
                    <a:pt x="6062" y="2893"/>
                    <a:pt x="6688" y="2689"/>
                    <a:pt x="6810" y="2237"/>
                  </a:cubicBezTo>
                  <a:cubicBezTo>
                    <a:pt x="6997" y="1538"/>
                    <a:pt x="6572" y="663"/>
                    <a:pt x="5415" y="176"/>
                  </a:cubicBezTo>
                  <a:cubicBezTo>
                    <a:pt x="5139" y="61"/>
                    <a:pt x="4422" y="0"/>
                    <a:pt x="3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6293202" y="2569438"/>
              <a:ext cx="514377" cy="56691"/>
            </a:xfrm>
            <a:custGeom>
              <a:avLst/>
              <a:gdLst/>
              <a:ahLst/>
              <a:cxnLst/>
              <a:rect l="l" t="t" r="r" b="b"/>
              <a:pathLst>
                <a:path w="10144" h="1118" extrusionOk="0">
                  <a:moveTo>
                    <a:pt x="10084" y="0"/>
                  </a:moveTo>
                  <a:lnTo>
                    <a:pt x="1" y="302"/>
                  </a:lnTo>
                  <a:lnTo>
                    <a:pt x="243" y="1117"/>
                  </a:lnTo>
                  <a:lnTo>
                    <a:pt x="10143" y="815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6090174" y="2495153"/>
              <a:ext cx="139192" cy="104204"/>
            </a:xfrm>
            <a:custGeom>
              <a:avLst/>
              <a:gdLst/>
              <a:ahLst/>
              <a:cxnLst/>
              <a:rect l="l" t="t" r="r" b="b"/>
              <a:pathLst>
                <a:path w="2745" h="2055" extrusionOk="0">
                  <a:moveTo>
                    <a:pt x="1763" y="1"/>
                  </a:moveTo>
                  <a:cubicBezTo>
                    <a:pt x="1027" y="1"/>
                    <a:pt x="228" y="503"/>
                    <a:pt x="86" y="1351"/>
                  </a:cubicBezTo>
                  <a:cubicBezTo>
                    <a:pt x="1" y="1863"/>
                    <a:pt x="109" y="2054"/>
                    <a:pt x="290" y="2054"/>
                  </a:cubicBezTo>
                  <a:cubicBezTo>
                    <a:pt x="560" y="2054"/>
                    <a:pt x="994" y="1623"/>
                    <a:pt x="1181" y="1195"/>
                  </a:cubicBezTo>
                  <a:cubicBezTo>
                    <a:pt x="1426" y="635"/>
                    <a:pt x="1684" y="350"/>
                    <a:pt x="2229" y="350"/>
                  </a:cubicBezTo>
                  <a:cubicBezTo>
                    <a:pt x="2378" y="350"/>
                    <a:pt x="2548" y="371"/>
                    <a:pt x="2744" y="413"/>
                  </a:cubicBezTo>
                  <a:cubicBezTo>
                    <a:pt x="2497" y="131"/>
                    <a:pt x="2139" y="1"/>
                    <a:pt x="1763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6404908" y="2364584"/>
              <a:ext cx="74439" cy="151615"/>
            </a:xfrm>
            <a:custGeom>
              <a:avLst/>
              <a:gdLst/>
              <a:ahLst/>
              <a:cxnLst/>
              <a:rect l="l" t="t" r="r" b="b"/>
              <a:pathLst>
                <a:path w="1468" h="2990" extrusionOk="0">
                  <a:moveTo>
                    <a:pt x="565" y="1"/>
                  </a:moveTo>
                  <a:cubicBezTo>
                    <a:pt x="522" y="1"/>
                    <a:pt x="480" y="25"/>
                    <a:pt x="440" y="78"/>
                  </a:cubicBezTo>
                  <a:cubicBezTo>
                    <a:pt x="1" y="652"/>
                    <a:pt x="773" y="1673"/>
                    <a:pt x="1458" y="2990"/>
                  </a:cubicBezTo>
                  <a:cubicBezTo>
                    <a:pt x="1468" y="2353"/>
                    <a:pt x="983" y="1"/>
                    <a:pt x="565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6543032" y="2186757"/>
              <a:ext cx="65818" cy="145277"/>
            </a:xfrm>
            <a:custGeom>
              <a:avLst/>
              <a:gdLst/>
              <a:ahLst/>
              <a:cxnLst/>
              <a:rect l="l" t="t" r="r" b="b"/>
              <a:pathLst>
                <a:path w="1298" h="2865" extrusionOk="0">
                  <a:moveTo>
                    <a:pt x="774" y="1"/>
                  </a:moveTo>
                  <a:cubicBezTo>
                    <a:pt x="746" y="1"/>
                    <a:pt x="714" y="8"/>
                    <a:pt x="679" y="22"/>
                  </a:cubicBezTo>
                  <a:cubicBezTo>
                    <a:pt x="0" y="304"/>
                    <a:pt x="363" y="1515"/>
                    <a:pt x="440" y="2864"/>
                  </a:cubicBezTo>
                  <a:cubicBezTo>
                    <a:pt x="747" y="2330"/>
                    <a:pt x="1297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412593" y="2436790"/>
              <a:ext cx="238832" cy="81233"/>
            </a:xfrm>
            <a:custGeom>
              <a:avLst/>
              <a:gdLst/>
              <a:ahLst/>
              <a:cxnLst/>
              <a:rect l="l" t="t" r="r" b="b"/>
              <a:pathLst>
                <a:path w="4710" h="1602" extrusionOk="0">
                  <a:moveTo>
                    <a:pt x="4710" y="0"/>
                  </a:moveTo>
                  <a:lnTo>
                    <a:pt x="4710" y="0"/>
                  </a:lnTo>
                  <a:cubicBezTo>
                    <a:pt x="4709" y="0"/>
                    <a:pt x="3048" y="773"/>
                    <a:pt x="1528" y="773"/>
                  </a:cubicBezTo>
                  <a:cubicBezTo>
                    <a:pt x="1149" y="773"/>
                    <a:pt x="778" y="725"/>
                    <a:pt x="444" y="605"/>
                  </a:cubicBezTo>
                  <a:cubicBezTo>
                    <a:pt x="243" y="1027"/>
                    <a:pt x="1" y="1509"/>
                    <a:pt x="1" y="1509"/>
                  </a:cubicBezTo>
                  <a:cubicBezTo>
                    <a:pt x="163" y="1571"/>
                    <a:pt x="416" y="1602"/>
                    <a:pt x="724" y="1602"/>
                  </a:cubicBezTo>
                  <a:cubicBezTo>
                    <a:pt x="2018" y="1602"/>
                    <a:pt x="4271" y="1057"/>
                    <a:pt x="4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7571557" y="2490539"/>
              <a:ext cx="226460" cy="109325"/>
            </a:xfrm>
            <a:custGeom>
              <a:avLst/>
              <a:gdLst/>
              <a:ahLst/>
              <a:cxnLst/>
              <a:rect l="l" t="t" r="r" b="b"/>
              <a:pathLst>
                <a:path w="4466" h="2156" extrusionOk="0">
                  <a:moveTo>
                    <a:pt x="4465" y="1"/>
                  </a:moveTo>
                  <a:cubicBezTo>
                    <a:pt x="4465" y="1"/>
                    <a:pt x="2546" y="1230"/>
                    <a:pt x="900" y="1230"/>
                  </a:cubicBezTo>
                  <a:cubicBezTo>
                    <a:pt x="701" y="1230"/>
                    <a:pt x="506" y="1212"/>
                    <a:pt x="319" y="1172"/>
                  </a:cubicBezTo>
                  <a:cubicBezTo>
                    <a:pt x="176" y="1617"/>
                    <a:pt x="1" y="2128"/>
                    <a:pt x="1" y="2128"/>
                  </a:cubicBezTo>
                  <a:cubicBezTo>
                    <a:pt x="80" y="2147"/>
                    <a:pt x="179" y="2156"/>
                    <a:pt x="293" y="2156"/>
                  </a:cubicBezTo>
                  <a:cubicBezTo>
                    <a:pt x="1441" y="2156"/>
                    <a:pt x="4135" y="1246"/>
                    <a:pt x="4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7439315" y="2530597"/>
              <a:ext cx="290605" cy="171087"/>
            </a:xfrm>
            <a:custGeom>
              <a:avLst/>
              <a:gdLst/>
              <a:ahLst/>
              <a:cxnLst/>
              <a:rect l="l" t="t" r="r" b="b"/>
              <a:pathLst>
                <a:path w="5731" h="3374" extrusionOk="0">
                  <a:moveTo>
                    <a:pt x="1904" y="0"/>
                  </a:moveTo>
                  <a:cubicBezTo>
                    <a:pt x="1038" y="0"/>
                    <a:pt x="258" y="179"/>
                    <a:pt x="167" y="699"/>
                  </a:cubicBezTo>
                  <a:cubicBezTo>
                    <a:pt x="0" y="1648"/>
                    <a:pt x="2354" y="2813"/>
                    <a:pt x="3449" y="3149"/>
                  </a:cubicBezTo>
                  <a:cubicBezTo>
                    <a:pt x="3886" y="3283"/>
                    <a:pt x="4285" y="3373"/>
                    <a:pt x="4617" y="3373"/>
                  </a:cubicBezTo>
                  <a:cubicBezTo>
                    <a:pt x="5117" y="3373"/>
                    <a:pt x="5465" y="3169"/>
                    <a:pt x="5564" y="2600"/>
                  </a:cubicBezTo>
                  <a:cubicBezTo>
                    <a:pt x="5731" y="1652"/>
                    <a:pt x="4977" y="610"/>
                    <a:pt x="3882" y="273"/>
                  </a:cubicBezTo>
                  <a:cubicBezTo>
                    <a:pt x="3388" y="122"/>
                    <a:pt x="2616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7248863" y="2366663"/>
              <a:ext cx="312003" cy="193145"/>
            </a:xfrm>
            <a:custGeom>
              <a:avLst/>
              <a:gdLst/>
              <a:ahLst/>
              <a:cxnLst/>
              <a:rect l="l" t="t" r="r" b="b"/>
              <a:pathLst>
                <a:path w="6153" h="3809" extrusionOk="0">
                  <a:moveTo>
                    <a:pt x="4066" y="1"/>
                  </a:moveTo>
                  <a:cubicBezTo>
                    <a:pt x="3591" y="1"/>
                    <a:pt x="3093" y="140"/>
                    <a:pt x="2662" y="424"/>
                  </a:cubicBezTo>
                  <a:cubicBezTo>
                    <a:pt x="1707" y="1055"/>
                    <a:pt x="1" y="2830"/>
                    <a:pt x="627" y="3562"/>
                  </a:cubicBezTo>
                  <a:cubicBezTo>
                    <a:pt x="776" y="3736"/>
                    <a:pt x="1025" y="3808"/>
                    <a:pt x="1331" y="3808"/>
                  </a:cubicBezTo>
                  <a:cubicBezTo>
                    <a:pt x="2311" y="3808"/>
                    <a:pt x="3876" y="3070"/>
                    <a:pt x="4604" y="2589"/>
                  </a:cubicBezTo>
                  <a:cubicBezTo>
                    <a:pt x="5559" y="1958"/>
                    <a:pt x="6153" y="1339"/>
                    <a:pt x="5527" y="608"/>
                  </a:cubicBezTo>
                  <a:cubicBezTo>
                    <a:pt x="5183" y="207"/>
                    <a:pt x="4642" y="1"/>
                    <a:pt x="4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242220" y="3040856"/>
              <a:ext cx="431673" cy="410274"/>
            </a:xfrm>
            <a:custGeom>
              <a:avLst/>
              <a:gdLst/>
              <a:ahLst/>
              <a:cxnLst/>
              <a:rect l="l" t="t" r="r" b="b"/>
              <a:pathLst>
                <a:path w="8513" h="8091" extrusionOk="0">
                  <a:moveTo>
                    <a:pt x="1" y="0"/>
                  </a:moveTo>
                  <a:lnTo>
                    <a:pt x="1751" y="5072"/>
                  </a:lnTo>
                  <a:lnTo>
                    <a:pt x="8513" y="8091"/>
                  </a:lnTo>
                  <a:lnTo>
                    <a:pt x="2355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7480996" y="3206160"/>
              <a:ext cx="701082" cy="713353"/>
            </a:xfrm>
            <a:custGeom>
              <a:avLst/>
              <a:gdLst/>
              <a:ahLst/>
              <a:cxnLst/>
              <a:rect l="l" t="t" r="r" b="b"/>
              <a:pathLst>
                <a:path w="13826" h="14068" extrusionOk="0">
                  <a:moveTo>
                    <a:pt x="1" y="1"/>
                  </a:moveTo>
                  <a:lnTo>
                    <a:pt x="422" y="5254"/>
                  </a:lnTo>
                  <a:lnTo>
                    <a:pt x="13825" y="14067"/>
                  </a:lnTo>
                  <a:lnTo>
                    <a:pt x="3622" y="4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6866690" y="3491891"/>
              <a:ext cx="20435" cy="178643"/>
            </a:xfrm>
            <a:custGeom>
              <a:avLst/>
              <a:gdLst/>
              <a:ahLst/>
              <a:cxnLst/>
              <a:rect l="l" t="t" r="r" b="b"/>
              <a:pathLst>
                <a:path w="403" h="3523" extrusionOk="0">
                  <a:moveTo>
                    <a:pt x="403" y="0"/>
                  </a:moveTo>
                  <a:lnTo>
                    <a:pt x="243" y="21"/>
                  </a:lnTo>
                  <a:lnTo>
                    <a:pt x="1" y="3522"/>
                  </a:lnTo>
                  <a:lnTo>
                    <a:pt x="222" y="352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7046291" y="3608211"/>
              <a:ext cx="112317" cy="109224"/>
            </a:xfrm>
            <a:custGeom>
              <a:avLst/>
              <a:gdLst/>
              <a:ahLst/>
              <a:cxnLst/>
              <a:rect l="l" t="t" r="r" b="b"/>
              <a:pathLst>
                <a:path w="2215" h="2154" extrusionOk="0">
                  <a:moveTo>
                    <a:pt x="81" y="0"/>
                  </a:moveTo>
                  <a:lnTo>
                    <a:pt x="0" y="1831"/>
                  </a:lnTo>
                  <a:lnTo>
                    <a:pt x="2013" y="2154"/>
                  </a:lnTo>
                  <a:lnTo>
                    <a:pt x="2214" y="34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054962" y="3622510"/>
              <a:ext cx="89296" cy="99590"/>
            </a:xfrm>
            <a:custGeom>
              <a:avLst/>
              <a:gdLst/>
              <a:ahLst/>
              <a:cxnLst/>
              <a:rect l="l" t="t" r="r" b="b"/>
              <a:pathLst>
                <a:path w="1761" h="1964" extrusionOk="0">
                  <a:moveTo>
                    <a:pt x="176" y="0"/>
                  </a:moveTo>
                  <a:lnTo>
                    <a:pt x="1" y="1714"/>
                  </a:lnTo>
                  <a:lnTo>
                    <a:pt x="1564" y="1964"/>
                  </a:lnTo>
                  <a:lnTo>
                    <a:pt x="1761" y="272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6607986" y="1606725"/>
              <a:ext cx="90158" cy="115968"/>
            </a:xfrm>
            <a:custGeom>
              <a:avLst/>
              <a:gdLst/>
              <a:ahLst/>
              <a:cxnLst/>
              <a:rect l="l" t="t" r="r" b="b"/>
              <a:pathLst>
                <a:path w="1778" h="2287" extrusionOk="0">
                  <a:moveTo>
                    <a:pt x="649" y="1"/>
                  </a:moveTo>
                  <a:cubicBezTo>
                    <a:pt x="79" y="1"/>
                    <a:pt x="1" y="1179"/>
                    <a:pt x="456" y="2286"/>
                  </a:cubicBezTo>
                  <a:cubicBezTo>
                    <a:pt x="456" y="2286"/>
                    <a:pt x="1777" y="40"/>
                    <a:pt x="663" y="1"/>
                  </a:cubicBezTo>
                  <a:cubicBezTo>
                    <a:pt x="658" y="1"/>
                    <a:pt x="653" y="1"/>
                    <a:pt x="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7063176" y="3629356"/>
              <a:ext cx="74946" cy="72765"/>
            </a:xfrm>
            <a:custGeom>
              <a:avLst/>
              <a:gdLst/>
              <a:ahLst/>
              <a:cxnLst/>
              <a:rect l="l" t="t" r="r" b="b"/>
              <a:pathLst>
                <a:path w="1478" h="1435" extrusionOk="0">
                  <a:moveTo>
                    <a:pt x="111" y="0"/>
                  </a:moveTo>
                  <a:lnTo>
                    <a:pt x="0" y="1435"/>
                  </a:lnTo>
                  <a:lnTo>
                    <a:pt x="1373" y="711"/>
                  </a:lnTo>
                  <a:lnTo>
                    <a:pt x="1478" y="2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6975911" y="3473991"/>
              <a:ext cx="466864" cy="65920"/>
            </a:xfrm>
            <a:custGeom>
              <a:avLst/>
              <a:gdLst/>
              <a:ahLst/>
              <a:cxnLst/>
              <a:rect l="l" t="t" r="r" b="b"/>
              <a:pathLst>
                <a:path w="9207" h="1300" extrusionOk="0">
                  <a:moveTo>
                    <a:pt x="0" y="1"/>
                  </a:moveTo>
                  <a:lnTo>
                    <a:pt x="468" y="514"/>
                  </a:lnTo>
                  <a:lnTo>
                    <a:pt x="8995" y="1299"/>
                  </a:lnTo>
                  <a:lnTo>
                    <a:pt x="9206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7389420" y="3655165"/>
              <a:ext cx="186249" cy="109630"/>
            </a:xfrm>
            <a:custGeom>
              <a:avLst/>
              <a:gdLst/>
              <a:ahLst/>
              <a:cxnLst/>
              <a:rect l="l" t="t" r="r" b="b"/>
              <a:pathLst>
                <a:path w="3673" h="2162" extrusionOk="0">
                  <a:moveTo>
                    <a:pt x="206" y="1"/>
                  </a:moveTo>
                  <a:lnTo>
                    <a:pt x="0" y="2162"/>
                  </a:lnTo>
                  <a:lnTo>
                    <a:pt x="0" y="2162"/>
                  </a:lnTo>
                  <a:lnTo>
                    <a:pt x="3417" y="1650"/>
                  </a:lnTo>
                  <a:lnTo>
                    <a:pt x="3673" y="10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5400721" y="2571619"/>
              <a:ext cx="334213" cy="219969"/>
            </a:xfrm>
            <a:custGeom>
              <a:avLst/>
              <a:gdLst/>
              <a:ahLst/>
              <a:cxnLst/>
              <a:rect l="l" t="t" r="r" b="b"/>
              <a:pathLst>
                <a:path w="6591" h="4338" extrusionOk="0">
                  <a:moveTo>
                    <a:pt x="4816" y="0"/>
                  </a:moveTo>
                  <a:cubicBezTo>
                    <a:pt x="4134" y="0"/>
                    <a:pt x="3292" y="234"/>
                    <a:pt x="2469" y="695"/>
                  </a:cubicBezTo>
                  <a:cubicBezTo>
                    <a:pt x="902" y="1572"/>
                    <a:pt x="0" y="2944"/>
                    <a:pt x="456" y="3758"/>
                  </a:cubicBezTo>
                  <a:cubicBezTo>
                    <a:pt x="673" y="4146"/>
                    <a:pt x="1157" y="4337"/>
                    <a:pt x="1774" y="4337"/>
                  </a:cubicBezTo>
                  <a:cubicBezTo>
                    <a:pt x="2456" y="4337"/>
                    <a:pt x="3298" y="4104"/>
                    <a:pt x="4121" y="3644"/>
                  </a:cubicBezTo>
                  <a:cubicBezTo>
                    <a:pt x="5689" y="2766"/>
                    <a:pt x="6590" y="1393"/>
                    <a:pt x="6134" y="579"/>
                  </a:cubicBezTo>
                  <a:cubicBezTo>
                    <a:pt x="5918" y="192"/>
                    <a:pt x="5433" y="0"/>
                    <a:pt x="4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21395" y="2613705"/>
              <a:ext cx="220121" cy="210385"/>
            </a:xfrm>
            <a:custGeom>
              <a:avLst/>
              <a:gdLst/>
              <a:ahLst/>
              <a:cxnLst/>
              <a:rect l="l" t="t" r="r" b="b"/>
              <a:pathLst>
                <a:path w="4341" h="4149" extrusionOk="0">
                  <a:moveTo>
                    <a:pt x="3036" y="1"/>
                  </a:moveTo>
                  <a:cubicBezTo>
                    <a:pt x="2573" y="1"/>
                    <a:pt x="2019" y="228"/>
                    <a:pt x="1477" y="818"/>
                  </a:cubicBezTo>
                  <a:cubicBezTo>
                    <a:pt x="544" y="1834"/>
                    <a:pt x="0" y="3539"/>
                    <a:pt x="482" y="3981"/>
                  </a:cubicBezTo>
                  <a:cubicBezTo>
                    <a:pt x="605" y="4095"/>
                    <a:pt x="772" y="4148"/>
                    <a:pt x="968" y="4148"/>
                  </a:cubicBezTo>
                  <a:cubicBezTo>
                    <a:pt x="1536" y="4148"/>
                    <a:pt x="2348" y="3697"/>
                    <a:pt x="3041" y="2942"/>
                  </a:cubicBezTo>
                  <a:cubicBezTo>
                    <a:pt x="3974" y="1927"/>
                    <a:pt x="4341" y="747"/>
                    <a:pt x="3860" y="305"/>
                  </a:cubicBezTo>
                  <a:cubicBezTo>
                    <a:pt x="3658" y="119"/>
                    <a:pt x="3371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787103" y="3282676"/>
              <a:ext cx="799049" cy="296994"/>
            </a:xfrm>
            <a:custGeom>
              <a:avLst/>
              <a:gdLst/>
              <a:ahLst/>
              <a:cxnLst/>
              <a:rect l="l" t="t" r="r" b="b"/>
              <a:pathLst>
                <a:path w="15758" h="5857" extrusionOk="0">
                  <a:moveTo>
                    <a:pt x="1570" y="1"/>
                  </a:moveTo>
                  <a:lnTo>
                    <a:pt x="0" y="5857"/>
                  </a:lnTo>
                  <a:lnTo>
                    <a:pt x="0" y="5857"/>
                  </a:lnTo>
                  <a:lnTo>
                    <a:pt x="15758" y="4951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717838" y="3424096"/>
              <a:ext cx="175194" cy="199179"/>
            </a:xfrm>
            <a:custGeom>
              <a:avLst/>
              <a:gdLst/>
              <a:ahLst/>
              <a:cxnLst/>
              <a:rect l="l" t="t" r="r" b="b"/>
              <a:pathLst>
                <a:path w="3455" h="3928" extrusionOk="0">
                  <a:moveTo>
                    <a:pt x="1969" y="0"/>
                  </a:moveTo>
                  <a:cubicBezTo>
                    <a:pt x="884" y="0"/>
                    <a:pt x="1" y="3584"/>
                    <a:pt x="1869" y="3913"/>
                  </a:cubicBezTo>
                  <a:cubicBezTo>
                    <a:pt x="1922" y="3923"/>
                    <a:pt x="1973" y="3927"/>
                    <a:pt x="2023" y="3927"/>
                  </a:cubicBezTo>
                  <a:cubicBezTo>
                    <a:pt x="3301" y="3927"/>
                    <a:pt x="3454" y="924"/>
                    <a:pt x="2292" y="110"/>
                  </a:cubicBezTo>
                  <a:cubicBezTo>
                    <a:pt x="2184" y="35"/>
                    <a:pt x="2075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5865089" y="3467450"/>
              <a:ext cx="152731" cy="173622"/>
            </a:xfrm>
            <a:custGeom>
              <a:avLst/>
              <a:gdLst/>
              <a:ahLst/>
              <a:cxnLst/>
              <a:rect l="l" t="t" r="r" b="b"/>
              <a:pathLst>
                <a:path w="3012" h="3424" extrusionOk="0">
                  <a:moveTo>
                    <a:pt x="1717" y="0"/>
                  </a:moveTo>
                  <a:cubicBezTo>
                    <a:pt x="771" y="0"/>
                    <a:pt x="1" y="3124"/>
                    <a:pt x="1630" y="3412"/>
                  </a:cubicBezTo>
                  <a:cubicBezTo>
                    <a:pt x="1676" y="3420"/>
                    <a:pt x="1721" y="3424"/>
                    <a:pt x="1764" y="3424"/>
                  </a:cubicBezTo>
                  <a:cubicBezTo>
                    <a:pt x="2878" y="3424"/>
                    <a:pt x="3011" y="806"/>
                    <a:pt x="1999" y="96"/>
                  </a:cubicBezTo>
                  <a:cubicBezTo>
                    <a:pt x="1904" y="30"/>
                    <a:pt x="1810" y="0"/>
                    <a:pt x="1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571855" y="3394281"/>
              <a:ext cx="184423" cy="209777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2073" y="0"/>
                  </a:moveTo>
                  <a:cubicBezTo>
                    <a:pt x="932" y="0"/>
                    <a:pt x="0" y="3774"/>
                    <a:pt x="1968" y="4122"/>
                  </a:cubicBezTo>
                  <a:cubicBezTo>
                    <a:pt x="2024" y="4132"/>
                    <a:pt x="2078" y="4137"/>
                    <a:pt x="2130" y="4137"/>
                  </a:cubicBezTo>
                  <a:cubicBezTo>
                    <a:pt x="3476" y="4137"/>
                    <a:pt x="3637" y="973"/>
                    <a:pt x="2413" y="117"/>
                  </a:cubicBezTo>
                  <a:cubicBezTo>
                    <a:pt x="2299" y="37"/>
                    <a:pt x="2185" y="0"/>
                    <a:pt x="2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38106" y="3603141"/>
              <a:ext cx="30729" cy="97967"/>
            </a:xfrm>
            <a:custGeom>
              <a:avLst/>
              <a:gdLst/>
              <a:ahLst/>
              <a:cxnLst/>
              <a:rect l="l" t="t" r="r" b="b"/>
              <a:pathLst>
                <a:path w="606" h="1932" extrusionOk="0">
                  <a:moveTo>
                    <a:pt x="605" y="1"/>
                  </a:moveTo>
                  <a:lnTo>
                    <a:pt x="1" y="101"/>
                  </a:lnTo>
                  <a:cubicBezTo>
                    <a:pt x="237" y="474"/>
                    <a:pt x="294" y="1120"/>
                    <a:pt x="202" y="1931"/>
                  </a:cubicBezTo>
                  <a:lnTo>
                    <a:pt x="383" y="1931"/>
                  </a:lnTo>
                  <a:cubicBezTo>
                    <a:pt x="322" y="1153"/>
                    <a:pt x="277" y="499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800388" y="3577584"/>
              <a:ext cx="30678" cy="98018"/>
            </a:xfrm>
            <a:custGeom>
              <a:avLst/>
              <a:gdLst/>
              <a:ahLst/>
              <a:cxnLst/>
              <a:rect l="l" t="t" r="r" b="b"/>
              <a:pathLst>
                <a:path w="605" h="1933" extrusionOk="0">
                  <a:moveTo>
                    <a:pt x="604" y="1"/>
                  </a:moveTo>
                  <a:lnTo>
                    <a:pt x="0" y="101"/>
                  </a:lnTo>
                  <a:cubicBezTo>
                    <a:pt x="236" y="476"/>
                    <a:pt x="293" y="1121"/>
                    <a:pt x="201" y="1933"/>
                  </a:cubicBezTo>
                  <a:lnTo>
                    <a:pt x="383" y="1933"/>
                  </a:lnTo>
                  <a:cubicBezTo>
                    <a:pt x="321" y="1154"/>
                    <a:pt x="277" y="500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5661554" y="3550102"/>
              <a:ext cx="30729" cy="98018"/>
            </a:xfrm>
            <a:custGeom>
              <a:avLst/>
              <a:gdLst/>
              <a:ahLst/>
              <a:cxnLst/>
              <a:rect l="l" t="t" r="r" b="b"/>
              <a:pathLst>
                <a:path w="606" h="1933" extrusionOk="0">
                  <a:moveTo>
                    <a:pt x="605" y="0"/>
                  </a:moveTo>
                  <a:lnTo>
                    <a:pt x="1" y="101"/>
                  </a:lnTo>
                  <a:cubicBezTo>
                    <a:pt x="238" y="474"/>
                    <a:pt x="294" y="1119"/>
                    <a:pt x="202" y="1932"/>
                  </a:cubicBezTo>
                  <a:lnTo>
                    <a:pt x="384" y="1932"/>
                  </a:lnTo>
                  <a:cubicBezTo>
                    <a:pt x="322" y="1153"/>
                    <a:pt x="278" y="499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7218084" y="3270455"/>
              <a:ext cx="61914" cy="238731"/>
            </a:xfrm>
            <a:custGeom>
              <a:avLst/>
              <a:gdLst/>
              <a:ahLst/>
              <a:cxnLst/>
              <a:rect l="l" t="t" r="r" b="b"/>
              <a:pathLst>
                <a:path w="1221" h="4708" extrusionOk="0">
                  <a:moveTo>
                    <a:pt x="1221" y="1"/>
                  </a:moveTo>
                  <a:lnTo>
                    <a:pt x="1119" y="3"/>
                  </a:lnTo>
                  <a:lnTo>
                    <a:pt x="0" y="4660"/>
                  </a:lnTo>
                  <a:lnTo>
                    <a:pt x="196" y="4708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7619272" y="3560294"/>
              <a:ext cx="213174" cy="232291"/>
            </a:xfrm>
            <a:custGeom>
              <a:avLst/>
              <a:gdLst/>
              <a:ahLst/>
              <a:cxnLst/>
              <a:rect l="l" t="t" r="r" b="b"/>
              <a:pathLst>
                <a:path w="4204" h="4581" extrusionOk="0">
                  <a:moveTo>
                    <a:pt x="2673" y="1"/>
                  </a:moveTo>
                  <a:cubicBezTo>
                    <a:pt x="2470" y="1"/>
                    <a:pt x="1886" y="961"/>
                    <a:pt x="1886" y="961"/>
                  </a:cubicBezTo>
                  <a:cubicBezTo>
                    <a:pt x="1791" y="534"/>
                    <a:pt x="1683" y="370"/>
                    <a:pt x="1574" y="370"/>
                  </a:cubicBezTo>
                  <a:cubicBezTo>
                    <a:pt x="1221" y="370"/>
                    <a:pt x="852" y="2096"/>
                    <a:pt x="852" y="2096"/>
                  </a:cubicBezTo>
                  <a:cubicBezTo>
                    <a:pt x="246" y="2551"/>
                    <a:pt x="0" y="4070"/>
                    <a:pt x="801" y="4367"/>
                  </a:cubicBezTo>
                  <a:cubicBezTo>
                    <a:pt x="1219" y="4521"/>
                    <a:pt x="1542" y="4581"/>
                    <a:pt x="1791" y="4581"/>
                  </a:cubicBezTo>
                  <a:cubicBezTo>
                    <a:pt x="2642" y="4581"/>
                    <a:pt x="2642" y="3888"/>
                    <a:pt x="2642" y="3888"/>
                  </a:cubicBezTo>
                  <a:cubicBezTo>
                    <a:pt x="2642" y="3888"/>
                    <a:pt x="2642" y="3888"/>
                    <a:pt x="2642" y="3888"/>
                  </a:cubicBezTo>
                  <a:cubicBezTo>
                    <a:pt x="4203" y="2701"/>
                    <a:pt x="2986" y="2625"/>
                    <a:pt x="2648" y="2625"/>
                  </a:cubicBezTo>
                  <a:cubicBezTo>
                    <a:pt x="2598" y="2625"/>
                    <a:pt x="2567" y="2626"/>
                    <a:pt x="2567" y="2626"/>
                  </a:cubicBezTo>
                  <a:cubicBezTo>
                    <a:pt x="3774" y="1365"/>
                    <a:pt x="3218" y="1184"/>
                    <a:pt x="2802" y="1184"/>
                  </a:cubicBezTo>
                  <a:cubicBezTo>
                    <a:pt x="2635" y="1184"/>
                    <a:pt x="2491" y="1213"/>
                    <a:pt x="2491" y="1213"/>
                  </a:cubicBezTo>
                  <a:cubicBezTo>
                    <a:pt x="2779" y="296"/>
                    <a:pt x="2785" y="1"/>
                    <a:pt x="2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7664552" y="3761041"/>
              <a:ext cx="20841" cy="78799"/>
            </a:xfrm>
            <a:custGeom>
              <a:avLst/>
              <a:gdLst/>
              <a:ahLst/>
              <a:cxnLst/>
              <a:rect l="l" t="t" r="r" b="b"/>
              <a:pathLst>
                <a:path w="411" h="1554" extrusionOk="0">
                  <a:moveTo>
                    <a:pt x="278" y="0"/>
                  </a:moveTo>
                  <a:cubicBezTo>
                    <a:pt x="208" y="598"/>
                    <a:pt x="137" y="1025"/>
                    <a:pt x="0" y="1529"/>
                  </a:cubicBezTo>
                  <a:lnTo>
                    <a:pt x="134" y="1554"/>
                  </a:lnTo>
                  <a:lnTo>
                    <a:pt x="411" y="24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7085234" y="1670920"/>
              <a:ext cx="194311" cy="118098"/>
            </a:xfrm>
            <a:custGeom>
              <a:avLst/>
              <a:gdLst/>
              <a:ahLst/>
              <a:cxnLst/>
              <a:rect l="l" t="t" r="r" b="b"/>
              <a:pathLst>
                <a:path w="3832" h="2329" extrusionOk="0">
                  <a:moveTo>
                    <a:pt x="3752" y="1296"/>
                  </a:moveTo>
                  <a:cubicBezTo>
                    <a:pt x="3635" y="1"/>
                    <a:pt x="1241" y="419"/>
                    <a:pt x="1" y="2328"/>
                  </a:cubicBezTo>
                  <a:cubicBezTo>
                    <a:pt x="1889" y="991"/>
                    <a:pt x="3832" y="2194"/>
                    <a:pt x="3752" y="1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7081431" y="2165105"/>
              <a:ext cx="7809" cy="6237"/>
            </a:xfrm>
            <a:custGeom>
              <a:avLst/>
              <a:gdLst/>
              <a:ahLst/>
              <a:cxnLst/>
              <a:rect l="l" t="t" r="r" b="b"/>
              <a:pathLst>
                <a:path w="154" h="123" extrusionOk="0">
                  <a:moveTo>
                    <a:pt x="154" y="1"/>
                  </a:moveTo>
                  <a:cubicBezTo>
                    <a:pt x="103" y="41"/>
                    <a:pt x="52" y="81"/>
                    <a:pt x="0" y="122"/>
                  </a:cubicBezTo>
                  <a:cubicBezTo>
                    <a:pt x="0" y="123"/>
                    <a:pt x="57" y="78"/>
                    <a:pt x="154" y="1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7089189" y="1840533"/>
              <a:ext cx="406370" cy="324629"/>
            </a:xfrm>
            <a:custGeom>
              <a:avLst/>
              <a:gdLst/>
              <a:ahLst/>
              <a:cxnLst/>
              <a:rect l="l" t="t" r="r" b="b"/>
              <a:pathLst>
                <a:path w="8014" h="6402" extrusionOk="0">
                  <a:moveTo>
                    <a:pt x="1945" y="3745"/>
                  </a:moveTo>
                  <a:cubicBezTo>
                    <a:pt x="2064" y="4638"/>
                    <a:pt x="502" y="5992"/>
                    <a:pt x="1" y="6402"/>
                  </a:cubicBezTo>
                  <a:cubicBezTo>
                    <a:pt x="2558" y="4370"/>
                    <a:pt x="2973" y="5151"/>
                    <a:pt x="4176" y="5348"/>
                  </a:cubicBezTo>
                  <a:cubicBezTo>
                    <a:pt x="6128" y="5668"/>
                    <a:pt x="4791" y="4100"/>
                    <a:pt x="4791" y="4100"/>
                  </a:cubicBezTo>
                  <a:cubicBezTo>
                    <a:pt x="8013" y="4228"/>
                    <a:pt x="5098" y="2840"/>
                    <a:pt x="5098" y="2840"/>
                  </a:cubicBezTo>
                  <a:cubicBezTo>
                    <a:pt x="6748" y="1"/>
                    <a:pt x="3937" y="2382"/>
                    <a:pt x="3937" y="2382"/>
                  </a:cubicBezTo>
                  <a:cubicBezTo>
                    <a:pt x="3048" y="257"/>
                    <a:pt x="1804" y="2683"/>
                    <a:pt x="1945" y="37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6116237" y="2373306"/>
              <a:ext cx="7809" cy="6693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0" y="0"/>
                  </a:moveTo>
                  <a:cubicBezTo>
                    <a:pt x="51" y="44"/>
                    <a:pt x="101" y="87"/>
                    <a:pt x="154" y="131"/>
                  </a:cubicBezTo>
                  <a:cubicBezTo>
                    <a:pt x="154" y="131"/>
                    <a:pt x="97" y="81"/>
                    <a:pt x="0" y="0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5701308" y="1983069"/>
              <a:ext cx="414990" cy="390296"/>
            </a:xfrm>
            <a:custGeom>
              <a:avLst/>
              <a:gdLst/>
              <a:ahLst/>
              <a:cxnLst/>
              <a:rect l="l" t="t" r="r" b="b"/>
              <a:pathLst>
                <a:path w="8184" h="7697" extrusionOk="0">
                  <a:moveTo>
                    <a:pt x="3144" y="4200"/>
                  </a:moveTo>
                  <a:cubicBezTo>
                    <a:pt x="1503" y="5285"/>
                    <a:pt x="4150" y="6274"/>
                    <a:pt x="5074" y="6030"/>
                  </a:cubicBezTo>
                  <a:cubicBezTo>
                    <a:pt x="5856" y="5824"/>
                    <a:pt x="7648" y="7251"/>
                    <a:pt x="8183" y="7696"/>
                  </a:cubicBezTo>
                  <a:cubicBezTo>
                    <a:pt x="5427" y="5357"/>
                    <a:pt x="5832" y="4640"/>
                    <a:pt x="5832" y="4640"/>
                  </a:cubicBezTo>
                  <a:cubicBezTo>
                    <a:pt x="5173" y="2022"/>
                    <a:pt x="4423" y="3189"/>
                    <a:pt x="4423" y="3189"/>
                  </a:cubicBezTo>
                  <a:cubicBezTo>
                    <a:pt x="3435" y="0"/>
                    <a:pt x="3164" y="3011"/>
                    <a:pt x="3164" y="3011"/>
                  </a:cubicBezTo>
                  <a:cubicBezTo>
                    <a:pt x="1" y="1662"/>
                    <a:pt x="3144" y="4200"/>
                    <a:pt x="3144" y="4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6865168" y="1351012"/>
              <a:ext cx="201613" cy="268293"/>
            </a:xfrm>
            <a:custGeom>
              <a:avLst/>
              <a:gdLst/>
              <a:ahLst/>
              <a:cxnLst/>
              <a:rect l="l" t="t" r="r" b="b"/>
              <a:pathLst>
                <a:path w="3976" h="5291" extrusionOk="0">
                  <a:moveTo>
                    <a:pt x="0" y="5290"/>
                  </a:moveTo>
                  <a:cubicBezTo>
                    <a:pt x="1158" y="2879"/>
                    <a:pt x="3975" y="1310"/>
                    <a:pt x="2760" y="625"/>
                  </a:cubicBezTo>
                  <a:cubicBezTo>
                    <a:pt x="1653" y="1"/>
                    <a:pt x="313" y="2195"/>
                    <a:pt x="0" y="5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6083684" y="2473704"/>
              <a:ext cx="145683" cy="154861"/>
            </a:xfrm>
            <a:custGeom>
              <a:avLst/>
              <a:gdLst/>
              <a:ahLst/>
              <a:cxnLst/>
              <a:rect l="l" t="t" r="r" b="b"/>
              <a:pathLst>
                <a:path w="2873" h="3054" extrusionOk="0">
                  <a:moveTo>
                    <a:pt x="1309" y="1618"/>
                  </a:moveTo>
                  <a:cubicBezTo>
                    <a:pt x="1619" y="906"/>
                    <a:pt x="1954" y="638"/>
                    <a:pt x="2872" y="836"/>
                  </a:cubicBezTo>
                  <a:cubicBezTo>
                    <a:pt x="2141" y="1"/>
                    <a:pt x="429" y="494"/>
                    <a:pt x="215" y="1774"/>
                  </a:cubicBezTo>
                  <a:cubicBezTo>
                    <a:pt x="1" y="3054"/>
                    <a:pt x="998" y="2331"/>
                    <a:pt x="1309" y="16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7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Data Statistic</a:t>
            </a:r>
            <a:endParaRPr dirty="0"/>
          </a:p>
        </p:txBody>
      </p:sp>
      <p:graphicFrame>
        <p:nvGraphicFramePr>
          <p:cNvPr id="2410" name="Google Shape;2410;p75"/>
          <p:cNvGraphicFramePr/>
          <p:nvPr>
            <p:extLst>
              <p:ext uri="{D42A27DB-BD31-4B8C-83A1-F6EECF244321}">
                <p14:modId xmlns:p14="http://schemas.microsoft.com/office/powerpoint/2010/main" val="2462666785"/>
              </p:ext>
            </p:extLst>
          </p:nvPr>
        </p:nvGraphicFramePr>
        <p:xfrm>
          <a:off x="1803975" y="1219353"/>
          <a:ext cx="5536050" cy="1523940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334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Total Number of Disasters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+12K</a:t>
                      </a:r>
                      <a:endParaRPr sz="30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2"/>
                          </a:solidFill>
                          <a:latin typeface="Londrina Solid"/>
                          <a:ea typeface="Londrina Solid"/>
                          <a:cs typeface="Londrina Solid"/>
                          <a:sym typeface="Londrina Solid"/>
                        </a:rPr>
                        <a:t>Number of Types of Disasters</a:t>
                      </a:r>
                      <a:endParaRPr sz="2300" dirty="0">
                        <a:solidFill>
                          <a:schemeClr val="dk2"/>
                        </a:solidFill>
                        <a:latin typeface="Londrina Solid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chemeClr val="lt1"/>
                          </a:solidFill>
                          <a:latin typeface="Londrina Solid" panose="020B0604020202020204" charset="0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3000" dirty="0">
                        <a:solidFill>
                          <a:schemeClr val="lt1"/>
                        </a:solidFill>
                        <a:latin typeface="Londrina Solid" panose="020B0604020202020204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0477361-71B5-F60B-0305-E36B1AD9C82E}"/>
              </a:ext>
            </a:extLst>
          </p:cNvPr>
          <p:cNvCxnSpPr>
            <a:cxnSpLocks/>
          </p:cNvCxnSpPr>
          <p:nvPr/>
        </p:nvCxnSpPr>
        <p:spPr>
          <a:xfrm rot="5400000">
            <a:off x="1816875" y="2977858"/>
            <a:ext cx="1304018" cy="83488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7B470A-ADF3-9035-53DB-BD18235305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47784" y="2981839"/>
            <a:ext cx="1304020" cy="82693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FF57E2A-4F4E-1AB4-0316-5E75B2ECA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33715"/>
              </p:ext>
            </p:extLst>
          </p:nvPr>
        </p:nvGraphicFramePr>
        <p:xfrm>
          <a:off x="3045433" y="4144607"/>
          <a:ext cx="1526567" cy="792450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1526567">
                  <a:extLst>
                    <a:ext uri="{9D8B030D-6E8A-4147-A177-3AD203B41FA5}">
                      <a16:colId xmlns:a16="http://schemas.microsoft.com/office/drawing/2014/main" val="1189555524"/>
                    </a:ext>
                  </a:extLst>
                </a:gridCol>
              </a:tblGrid>
              <a:tr h="7563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Londrina Solid" panose="020B0604020202020204" charset="0"/>
                          <a:ea typeface="Roboto"/>
                          <a:cs typeface="Roboto"/>
                          <a:sym typeface="Roboto"/>
                        </a:rPr>
                        <a:t>Technological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Londrina Solid" panose="020B0604020202020204" charset="0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86397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1821F77-4EF1-6DB0-454A-3F56BA676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538961"/>
              </p:ext>
            </p:extLst>
          </p:nvPr>
        </p:nvGraphicFramePr>
        <p:xfrm>
          <a:off x="1288155" y="4144607"/>
          <a:ext cx="1526567" cy="792450"/>
        </p:xfrm>
        <a:graphic>
          <a:graphicData uri="http://schemas.openxmlformats.org/drawingml/2006/table">
            <a:tbl>
              <a:tblPr>
                <a:noFill/>
                <a:tableStyleId>{271D0E25-C89F-4D7C-83DD-54ED74766EB7}</a:tableStyleId>
              </a:tblPr>
              <a:tblGrid>
                <a:gridCol w="1526567">
                  <a:extLst>
                    <a:ext uri="{9D8B030D-6E8A-4147-A177-3AD203B41FA5}">
                      <a16:colId xmlns:a16="http://schemas.microsoft.com/office/drawing/2014/main" val="1189555524"/>
                    </a:ext>
                  </a:extLst>
                </a:gridCol>
              </a:tblGrid>
              <a:tr h="7563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Londrina Solid" panose="020B0604020202020204" charset="0"/>
                          <a:ea typeface="Roboto"/>
                          <a:cs typeface="Roboto"/>
                          <a:sym typeface="Roboto"/>
                        </a:rPr>
                        <a:t>Natural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Londrina Solid" panose="020B0604020202020204" charset="0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863973"/>
                  </a:ext>
                </a:extLst>
              </a:tr>
            </a:tbl>
          </a:graphicData>
        </a:graphic>
      </p:graphicFrame>
      <p:grpSp>
        <p:nvGrpSpPr>
          <p:cNvPr id="30" name="Google Shape;891;p51">
            <a:extLst>
              <a:ext uri="{FF2B5EF4-FFF2-40B4-BE49-F238E27FC236}">
                <a16:creationId xmlns:a16="http://schemas.microsoft.com/office/drawing/2014/main" id="{37C25147-57BA-DC33-547E-529235AF056F}"/>
              </a:ext>
            </a:extLst>
          </p:cNvPr>
          <p:cNvGrpSpPr/>
          <p:nvPr/>
        </p:nvGrpSpPr>
        <p:grpSpPr>
          <a:xfrm>
            <a:off x="6027010" y="2425147"/>
            <a:ext cx="2902306" cy="2451112"/>
            <a:chOff x="5219700" y="1079175"/>
            <a:chExt cx="3209324" cy="3201315"/>
          </a:xfrm>
        </p:grpSpPr>
        <p:sp>
          <p:nvSpPr>
            <p:cNvPr id="31" name="Google Shape;892;p51">
              <a:extLst>
                <a:ext uri="{FF2B5EF4-FFF2-40B4-BE49-F238E27FC236}">
                  <a16:creationId xmlns:a16="http://schemas.microsoft.com/office/drawing/2014/main" id="{6E242F5D-CE6A-E366-B82A-182A96DD09A9}"/>
                </a:ext>
              </a:extLst>
            </p:cNvPr>
            <p:cNvSpPr/>
            <p:nvPr/>
          </p:nvSpPr>
          <p:spPr>
            <a:xfrm>
              <a:off x="6003112" y="1595773"/>
              <a:ext cx="1145077" cy="1004363"/>
            </a:xfrm>
            <a:custGeom>
              <a:avLst/>
              <a:gdLst/>
              <a:ahLst/>
              <a:cxnLst/>
              <a:rect l="l" t="t" r="r" b="b"/>
              <a:pathLst>
                <a:path w="22582" h="19807" extrusionOk="0">
                  <a:moveTo>
                    <a:pt x="9907" y="0"/>
                  </a:moveTo>
                  <a:cubicBezTo>
                    <a:pt x="8711" y="0"/>
                    <a:pt x="7644" y="2396"/>
                    <a:pt x="7714" y="3264"/>
                  </a:cubicBezTo>
                  <a:cubicBezTo>
                    <a:pt x="7809" y="4451"/>
                    <a:pt x="7531" y="6982"/>
                    <a:pt x="6733" y="6982"/>
                  </a:cubicBezTo>
                  <a:cubicBezTo>
                    <a:pt x="6516" y="6982"/>
                    <a:pt x="6261" y="6795"/>
                    <a:pt x="5964" y="6343"/>
                  </a:cubicBezTo>
                  <a:cubicBezTo>
                    <a:pt x="5362" y="5428"/>
                    <a:pt x="4670" y="4943"/>
                    <a:pt x="4211" y="4943"/>
                  </a:cubicBezTo>
                  <a:cubicBezTo>
                    <a:pt x="3610" y="4943"/>
                    <a:pt x="3410" y="5772"/>
                    <a:pt x="4334" y="7551"/>
                  </a:cubicBezTo>
                  <a:cubicBezTo>
                    <a:pt x="5618" y="10024"/>
                    <a:pt x="4204" y="10287"/>
                    <a:pt x="3546" y="10287"/>
                  </a:cubicBezTo>
                  <a:cubicBezTo>
                    <a:pt x="3368" y="10287"/>
                    <a:pt x="3246" y="10268"/>
                    <a:pt x="3246" y="10268"/>
                  </a:cubicBezTo>
                  <a:cubicBezTo>
                    <a:pt x="2595" y="9883"/>
                    <a:pt x="2138" y="9712"/>
                    <a:pt x="1842" y="9712"/>
                  </a:cubicBezTo>
                  <a:cubicBezTo>
                    <a:pt x="1" y="9712"/>
                    <a:pt x="4431" y="16373"/>
                    <a:pt x="7291" y="19807"/>
                  </a:cubicBezTo>
                  <a:lnTo>
                    <a:pt x="14958" y="19686"/>
                  </a:lnTo>
                  <a:cubicBezTo>
                    <a:pt x="17586" y="18322"/>
                    <a:pt x="17414" y="16971"/>
                    <a:pt x="18802" y="16325"/>
                  </a:cubicBezTo>
                  <a:cubicBezTo>
                    <a:pt x="22582" y="14566"/>
                    <a:pt x="22169" y="12587"/>
                    <a:pt x="21169" y="12587"/>
                  </a:cubicBezTo>
                  <a:cubicBezTo>
                    <a:pt x="20934" y="12587"/>
                    <a:pt x="20666" y="12696"/>
                    <a:pt x="20412" y="12944"/>
                  </a:cubicBezTo>
                  <a:cubicBezTo>
                    <a:pt x="19342" y="13991"/>
                    <a:pt x="18557" y="14401"/>
                    <a:pt x="18054" y="14401"/>
                  </a:cubicBezTo>
                  <a:cubicBezTo>
                    <a:pt x="16778" y="14401"/>
                    <a:pt x="17313" y="11766"/>
                    <a:pt x="19607" y="10207"/>
                  </a:cubicBezTo>
                  <a:cubicBezTo>
                    <a:pt x="22194" y="8450"/>
                    <a:pt x="21696" y="5941"/>
                    <a:pt x="20602" y="5941"/>
                  </a:cubicBezTo>
                  <a:cubicBezTo>
                    <a:pt x="20251" y="5941"/>
                    <a:pt x="19838" y="6200"/>
                    <a:pt x="19447" y="6827"/>
                  </a:cubicBezTo>
                  <a:cubicBezTo>
                    <a:pt x="18579" y="8216"/>
                    <a:pt x="17248" y="9120"/>
                    <a:pt x="16501" y="9120"/>
                  </a:cubicBezTo>
                  <a:cubicBezTo>
                    <a:pt x="15674" y="9120"/>
                    <a:pt x="15564" y="8009"/>
                    <a:pt x="17595" y="5217"/>
                  </a:cubicBezTo>
                  <a:cubicBezTo>
                    <a:pt x="19789" y="2199"/>
                    <a:pt x="19614" y="831"/>
                    <a:pt x="18733" y="831"/>
                  </a:cubicBezTo>
                  <a:cubicBezTo>
                    <a:pt x="18063" y="831"/>
                    <a:pt x="16983" y="1623"/>
                    <a:pt x="16226" y="3084"/>
                  </a:cubicBezTo>
                  <a:cubicBezTo>
                    <a:pt x="15543" y="4537"/>
                    <a:pt x="14162" y="6990"/>
                    <a:pt x="13222" y="6990"/>
                  </a:cubicBezTo>
                  <a:cubicBezTo>
                    <a:pt x="12834" y="6990"/>
                    <a:pt x="12521" y="6573"/>
                    <a:pt x="12363" y="5498"/>
                  </a:cubicBezTo>
                  <a:cubicBezTo>
                    <a:pt x="11744" y="1306"/>
                    <a:pt x="10791" y="0"/>
                    <a:pt x="9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3;p51">
              <a:extLst>
                <a:ext uri="{FF2B5EF4-FFF2-40B4-BE49-F238E27FC236}">
                  <a16:creationId xmlns:a16="http://schemas.microsoft.com/office/drawing/2014/main" id="{47820738-DBF5-9C74-856B-B09A046105CD}"/>
                </a:ext>
              </a:extLst>
            </p:cNvPr>
            <p:cNvSpPr/>
            <p:nvPr/>
          </p:nvSpPr>
          <p:spPr>
            <a:xfrm>
              <a:off x="6280627" y="1592020"/>
              <a:ext cx="169363" cy="402973"/>
            </a:xfrm>
            <a:custGeom>
              <a:avLst/>
              <a:gdLst/>
              <a:ahLst/>
              <a:cxnLst/>
              <a:rect l="l" t="t" r="r" b="b"/>
              <a:pathLst>
                <a:path w="3340" h="7947" extrusionOk="0">
                  <a:moveTo>
                    <a:pt x="1452" y="1"/>
                  </a:moveTo>
                  <a:cubicBezTo>
                    <a:pt x="1348" y="1"/>
                    <a:pt x="1243" y="47"/>
                    <a:pt x="1138" y="146"/>
                  </a:cubicBezTo>
                  <a:cubicBezTo>
                    <a:pt x="0" y="1219"/>
                    <a:pt x="1463" y="4894"/>
                    <a:pt x="2463" y="7947"/>
                  </a:cubicBezTo>
                  <a:cubicBezTo>
                    <a:pt x="3339" y="4512"/>
                    <a:pt x="2471" y="1"/>
                    <a:pt x="1452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4;p51">
              <a:extLst>
                <a:ext uri="{FF2B5EF4-FFF2-40B4-BE49-F238E27FC236}">
                  <a16:creationId xmlns:a16="http://schemas.microsoft.com/office/drawing/2014/main" id="{E80D3DEF-2797-F5C8-9A35-3B9181A95FA3}"/>
                </a:ext>
              </a:extLst>
            </p:cNvPr>
            <p:cNvSpPr/>
            <p:nvPr/>
          </p:nvSpPr>
          <p:spPr>
            <a:xfrm>
              <a:off x="6720960" y="1529296"/>
              <a:ext cx="137113" cy="335126"/>
            </a:xfrm>
            <a:custGeom>
              <a:avLst/>
              <a:gdLst/>
              <a:ahLst/>
              <a:cxnLst/>
              <a:rect l="l" t="t" r="r" b="b"/>
              <a:pathLst>
                <a:path w="2704" h="6609" extrusionOk="0">
                  <a:moveTo>
                    <a:pt x="1631" y="1"/>
                  </a:moveTo>
                  <a:cubicBezTo>
                    <a:pt x="1576" y="1"/>
                    <a:pt x="1514" y="15"/>
                    <a:pt x="1443" y="45"/>
                  </a:cubicBezTo>
                  <a:cubicBezTo>
                    <a:pt x="0" y="651"/>
                    <a:pt x="350" y="3399"/>
                    <a:pt x="221" y="6609"/>
                  </a:cubicBezTo>
                  <a:cubicBezTo>
                    <a:pt x="960" y="5367"/>
                    <a:pt x="2703" y="1"/>
                    <a:pt x="1631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5;p51">
              <a:extLst>
                <a:ext uri="{FF2B5EF4-FFF2-40B4-BE49-F238E27FC236}">
                  <a16:creationId xmlns:a16="http://schemas.microsoft.com/office/drawing/2014/main" id="{BC065EF3-A30C-0AB6-484B-D0D428E78EC5}"/>
                </a:ext>
              </a:extLst>
            </p:cNvPr>
            <p:cNvSpPr/>
            <p:nvPr/>
          </p:nvSpPr>
          <p:spPr>
            <a:xfrm>
              <a:off x="6348370" y="1635729"/>
              <a:ext cx="461286" cy="1072920"/>
            </a:xfrm>
            <a:custGeom>
              <a:avLst/>
              <a:gdLst/>
              <a:ahLst/>
              <a:cxnLst/>
              <a:rect l="l" t="t" r="r" b="b"/>
              <a:pathLst>
                <a:path w="9097" h="21159" extrusionOk="0">
                  <a:moveTo>
                    <a:pt x="9096" y="1"/>
                  </a:moveTo>
                  <a:lnTo>
                    <a:pt x="0" y="1692"/>
                  </a:lnTo>
                  <a:cubicBezTo>
                    <a:pt x="970" y="10589"/>
                    <a:pt x="1750" y="16164"/>
                    <a:pt x="1006" y="20689"/>
                  </a:cubicBezTo>
                  <a:lnTo>
                    <a:pt x="7254" y="21158"/>
                  </a:lnTo>
                  <a:cubicBezTo>
                    <a:pt x="7181" y="14181"/>
                    <a:pt x="7682" y="7830"/>
                    <a:pt x="9096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6;p51">
              <a:extLst>
                <a:ext uri="{FF2B5EF4-FFF2-40B4-BE49-F238E27FC236}">
                  <a16:creationId xmlns:a16="http://schemas.microsoft.com/office/drawing/2014/main" id="{B1EB9E93-A181-2063-0477-424E01A13C14}"/>
                </a:ext>
              </a:extLst>
            </p:cNvPr>
            <p:cNvSpPr/>
            <p:nvPr/>
          </p:nvSpPr>
          <p:spPr>
            <a:xfrm>
              <a:off x="6658490" y="2137064"/>
              <a:ext cx="301050" cy="524062"/>
            </a:xfrm>
            <a:custGeom>
              <a:avLst/>
              <a:gdLst/>
              <a:ahLst/>
              <a:cxnLst/>
              <a:rect l="l" t="t" r="r" b="b"/>
              <a:pathLst>
                <a:path w="5937" h="10335" extrusionOk="0">
                  <a:moveTo>
                    <a:pt x="3950" y="1"/>
                  </a:moveTo>
                  <a:cubicBezTo>
                    <a:pt x="3884" y="1"/>
                    <a:pt x="3812" y="10"/>
                    <a:pt x="3731" y="29"/>
                  </a:cubicBezTo>
                  <a:cubicBezTo>
                    <a:pt x="1233" y="627"/>
                    <a:pt x="1067" y="5171"/>
                    <a:pt x="1" y="10335"/>
                  </a:cubicBezTo>
                  <a:cubicBezTo>
                    <a:pt x="1558" y="8488"/>
                    <a:pt x="5937" y="1"/>
                    <a:pt x="3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7;p51">
              <a:extLst>
                <a:ext uri="{FF2B5EF4-FFF2-40B4-BE49-F238E27FC236}">
                  <a16:creationId xmlns:a16="http://schemas.microsoft.com/office/drawing/2014/main" id="{DA8AC244-7145-F4B6-3E6F-908EB3983E9D}"/>
                </a:ext>
              </a:extLst>
            </p:cNvPr>
            <p:cNvSpPr/>
            <p:nvPr/>
          </p:nvSpPr>
          <p:spPr>
            <a:xfrm>
              <a:off x="6649768" y="2230516"/>
              <a:ext cx="90361" cy="151311"/>
            </a:xfrm>
            <a:custGeom>
              <a:avLst/>
              <a:gdLst/>
              <a:ahLst/>
              <a:cxnLst/>
              <a:rect l="l" t="t" r="r" b="b"/>
              <a:pathLst>
                <a:path w="1782" h="2984" extrusionOk="0">
                  <a:moveTo>
                    <a:pt x="1480" y="1"/>
                  </a:moveTo>
                  <a:cubicBezTo>
                    <a:pt x="1038" y="1"/>
                    <a:pt x="0" y="2217"/>
                    <a:pt x="82" y="2984"/>
                  </a:cubicBezTo>
                  <a:lnTo>
                    <a:pt x="1422" y="2429"/>
                  </a:lnTo>
                  <a:cubicBezTo>
                    <a:pt x="1782" y="627"/>
                    <a:pt x="1715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8;p51">
              <a:extLst>
                <a:ext uri="{FF2B5EF4-FFF2-40B4-BE49-F238E27FC236}">
                  <a16:creationId xmlns:a16="http://schemas.microsoft.com/office/drawing/2014/main" id="{764BE9FF-2E4A-FFBB-9CAA-61E7F5C81E87}"/>
                </a:ext>
              </a:extLst>
            </p:cNvPr>
            <p:cNvSpPr/>
            <p:nvPr/>
          </p:nvSpPr>
          <p:spPr>
            <a:xfrm>
              <a:off x="6304256" y="2038136"/>
              <a:ext cx="100147" cy="218448"/>
            </a:xfrm>
            <a:custGeom>
              <a:avLst/>
              <a:gdLst/>
              <a:ahLst/>
              <a:cxnLst/>
              <a:rect l="l" t="t" r="r" b="b"/>
              <a:pathLst>
                <a:path w="1975" h="4308" extrusionOk="0">
                  <a:moveTo>
                    <a:pt x="843" y="0"/>
                  </a:moveTo>
                  <a:cubicBezTo>
                    <a:pt x="787" y="0"/>
                    <a:pt x="730" y="30"/>
                    <a:pt x="672" y="94"/>
                  </a:cubicBezTo>
                  <a:cubicBezTo>
                    <a:pt x="0" y="844"/>
                    <a:pt x="1081" y="2403"/>
                    <a:pt x="1891" y="4308"/>
                  </a:cubicBezTo>
                  <a:cubicBezTo>
                    <a:pt x="1975" y="3416"/>
                    <a:pt x="1448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9;p51">
              <a:extLst>
                <a:ext uri="{FF2B5EF4-FFF2-40B4-BE49-F238E27FC236}">
                  <a16:creationId xmlns:a16="http://schemas.microsoft.com/office/drawing/2014/main" id="{CB820D80-8BAC-FEB0-A4D2-E0AEC8C28593}"/>
                </a:ext>
              </a:extLst>
            </p:cNvPr>
            <p:cNvSpPr/>
            <p:nvPr/>
          </p:nvSpPr>
          <p:spPr>
            <a:xfrm>
              <a:off x="6253195" y="2270270"/>
              <a:ext cx="205568" cy="444147"/>
            </a:xfrm>
            <a:custGeom>
              <a:avLst/>
              <a:gdLst/>
              <a:ahLst/>
              <a:cxnLst/>
              <a:rect l="l" t="t" r="r" b="b"/>
              <a:pathLst>
                <a:path w="4054" h="8759" extrusionOk="0">
                  <a:moveTo>
                    <a:pt x="1695" y="0"/>
                  </a:moveTo>
                  <a:cubicBezTo>
                    <a:pt x="1576" y="0"/>
                    <a:pt x="1456" y="67"/>
                    <a:pt x="1337" y="211"/>
                  </a:cubicBezTo>
                  <a:cubicBezTo>
                    <a:pt x="1" y="1824"/>
                    <a:pt x="2116" y="4868"/>
                    <a:pt x="3950" y="8759"/>
                  </a:cubicBezTo>
                  <a:cubicBezTo>
                    <a:pt x="4054" y="6908"/>
                    <a:pt x="2910" y="0"/>
                    <a:pt x="1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0;p51">
              <a:extLst>
                <a:ext uri="{FF2B5EF4-FFF2-40B4-BE49-F238E27FC236}">
                  <a16:creationId xmlns:a16="http://schemas.microsoft.com/office/drawing/2014/main" id="{D1F1D67B-AC67-C1B1-1212-5442E8207447}"/>
                </a:ext>
              </a:extLst>
            </p:cNvPr>
            <p:cNvSpPr/>
            <p:nvPr/>
          </p:nvSpPr>
          <p:spPr>
            <a:xfrm>
              <a:off x="6332804" y="1263392"/>
              <a:ext cx="179302" cy="387405"/>
            </a:xfrm>
            <a:custGeom>
              <a:avLst/>
              <a:gdLst/>
              <a:ahLst/>
              <a:cxnLst/>
              <a:rect l="l" t="t" r="r" b="b"/>
              <a:pathLst>
                <a:path w="3536" h="7640" extrusionOk="0">
                  <a:moveTo>
                    <a:pt x="1479" y="1"/>
                  </a:moveTo>
                  <a:cubicBezTo>
                    <a:pt x="1375" y="1"/>
                    <a:pt x="1271" y="59"/>
                    <a:pt x="1167" y="184"/>
                  </a:cubicBezTo>
                  <a:cubicBezTo>
                    <a:pt x="0" y="1591"/>
                    <a:pt x="1846" y="4246"/>
                    <a:pt x="3444" y="7639"/>
                  </a:cubicBezTo>
                  <a:cubicBezTo>
                    <a:pt x="3535" y="6024"/>
                    <a:pt x="2538" y="1"/>
                    <a:pt x="1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1;p51">
              <a:extLst>
                <a:ext uri="{FF2B5EF4-FFF2-40B4-BE49-F238E27FC236}">
                  <a16:creationId xmlns:a16="http://schemas.microsoft.com/office/drawing/2014/main" id="{BB6F55D1-ABFD-A021-00A1-728DE9046A6A}"/>
                </a:ext>
              </a:extLst>
            </p:cNvPr>
            <p:cNvSpPr/>
            <p:nvPr/>
          </p:nvSpPr>
          <p:spPr>
            <a:xfrm>
              <a:off x="6682068" y="1156756"/>
              <a:ext cx="225496" cy="368644"/>
            </a:xfrm>
            <a:custGeom>
              <a:avLst/>
              <a:gdLst/>
              <a:ahLst/>
              <a:cxnLst/>
              <a:rect l="l" t="t" r="r" b="b"/>
              <a:pathLst>
                <a:path w="4447" h="7270" extrusionOk="0">
                  <a:moveTo>
                    <a:pt x="2999" y="1"/>
                  </a:moveTo>
                  <a:cubicBezTo>
                    <a:pt x="2956" y="1"/>
                    <a:pt x="2908" y="6"/>
                    <a:pt x="2857" y="17"/>
                  </a:cubicBezTo>
                  <a:cubicBezTo>
                    <a:pt x="1069" y="392"/>
                    <a:pt x="861" y="3619"/>
                    <a:pt x="1" y="7270"/>
                  </a:cubicBezTo>
                  <a:cubicBezTo>
                    <a:pt x="1147" y="5983"/>
                    <a:pt x="4447" y="1"/>
                    <a:pt x="2999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2;p51">
              <a:extLst>
                <a:ext uri="{FF2B5EF4-FFF2-40B4-BE49-F238E27FC236}">
                  <a16:creationId xmlns:a16="http://schemas.microsoft.com/office/drawing/2014/main" id="{BC1AEA01-90C5-7809-0157-56C8FE132853}"/>
                </a:ext>
              </a:extLst>
            </p:cNvPr>
            <p:cNvSpPr/>
            <p:nvPr/>
          </p:nvSpPr>
          <p:spPr>
            <a:xfrm>
              <a:off x="7085234" y="1698757"/>
              <a:ext cx="191674" cy="90259"/>
            </a:xfrm>
            <a:custGeom>
              <a:avLst/>
              <a:gdLst/>
              <a:ahLst/>
              <a:cxnLst/>
              <a:rect l="l" t="t" r="r" b="b"/>
              <a:pathLst>
                <a:path w="3780" h="1780" extrusionOk="0">
                  <a:moveTo>
                    <a:pt x="2789" y="0"/>
                  </a:moveTo>
                  <a:cubicBezTo>
                    <a:pt x="1952" y="0"/>
                    <a:pt x="760" y="610"/>
                    <a:pt x="1" y="1779"/>
                  </a:cubicBezTo>
                  <a:cubicBezTo>
                    <a:pt x="832" y="1191"/>
                    <a:pt x="1674" y="1094"/>
                    <a:pt x="2350" y="1094"/>
                  </a:cubicBezTo>
                  <a:cubicBezTo>
                    <a:pt x="2678" y="1094"/>
                    <a:pt x="2966" y="1117"/>
                    <a:pt x="3195" y="1117"/>
                  </a:cubicBezTo>
                  <a:cubicBezTo>
                    <a:pt x="3565" y="1117"/>
                    <a:pt x="3780" y="1058"/>
                    <a:pt x="3752" y="747"/>
                  </a:cubicBezTo>
                  <a:cubicBezTo>
                    <a:pt x="3707" y="245"/>
                    <a:pt x="3319" y="0"/>
                    <a:pt x="2789" y="0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3;p51">
              <a:extLst>
                <a:ext uri="{FF2B5EF4-FFF2-40B4-BE49-F238E27FC236}">
                  <a16:creationId xmlns:a16="http://schemas.microsoft.com/office/drawing/2014/main" id="{D4D0C1DD-A306-8300-FD56-4CFE28B7D51A}"/>
                </a:ext>
              </a:extLst>
            </p:cNvPr>
            <p:cNvSpPr/>
            <p:nvPr/>
          </p:nvSpPr>
          <p:spPr>
            <a:xfrm>
              <a:off x="6683336" y="1728167"/>
              <a:ext cx="165915" cy="387050"/>
            </a:xfrm>
            <a:custGeom>
              <a:avLst/>
              <a:gdLst/>
              <a:ahLst/>
              <a:cxnLst/>
              <a:rect l="l" t="t" r="r" b="b"/>
              <a:pathLst>
                <a:path w="3272" h="7633" extrusionOk="0">
                  <a:moveTo>
                    <a:pt x="1982" y="0"/>
                  </a:moveTo>
                  <a:cubicBezTo>
                    <a:pt x="1922" y="0"/>
                    <a:pt x="1854" y="14"/>
                    <a:pt x="1778" y="42"/>
                  </a:cubicBezTo>
                  <a:cubicBezTo>
                    <a:pt x="63" y="673"/>
                    <a:pt x="324" y="3896"/>
                    <a:pt x="1" y="7633"/>
                  </a:cubicBezTo>
                  <a:cubicBezTo>
                    <a:pt x="934" y="6216"/>
                    <a:pt x="3272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4;p51">
              <a:extLst>
                <a:ext uri="{FF2B5EF4-FFF2-40B4-BE49-F238E27FC236}">
                  <a16:creationId xmlns:a16="http://schemas.microsoft.com/office/drawing/2014/main" id="{AD1A25A2-96BB-1395-D717-2CDC4C78303B}"/>
                </a:ext>
              </a:extLst>
            </p:cNvPr>
            <p:cNvSpPr/>
            <p:nvPr/>
          </p:nvSpPr>
          <p:spPr>
            <a:xfrm>
              <a:off x="6686682" y="1391780"/>
              <a:ext cx="162061" cy="388267"/>
            </a:xfrm>
            <a:custGeom>
              <a:avLst/>
              <a:gdLst/>
              <a:ahLst/>
              <a:cxnLst/>
              <a:rect l="l" t="t" r="r" b="b"/>
              <a:pathLst>
                <a:path w="3196" h="7657" extrusionOk="0">
                  <a:moveTo>
                    <a:pt x="1916" y="1"/>
                  </a:moveTo>
                  <a:cubicBezTo>
                    <a:pt x="1855" y="1"/>
                    <a:pt x="1785" y="15"/>
                    <a:pt x="1707" y="44"/>
                  </a:cubicBezTo>
                  <a:cubicBezTo>
                    <a:pt x="0" y="695"/>
                    <a:pt x="301" y="3916"/>
                    <a:pt x="24" y="7656"/>
                  </a:cubicBezTo>
                  <a:cubicBezTo>
                    <a:pt x="938" y="6230"/>
                    <a:pt x="3195" y="1"/>
                    <a:pt x="1916" y="1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5;p51">
              <a:extLst>
                <a:ext uri="{FF2B5EF4-FFF2-40B4-BE49-F238E27FC236}">
                  <a16:creationId xmlns:a16="http://schemas.microsoft.com/office/drawing/2014/main" id="{A1204139-23AC-B79F-0895-E4E9C851C22F}"/>
                </a:ext>
              </a:extLst>
            </p:cNvPr>
            <p:cNvSpPr/>
            <p:nvPr/>
          </p:nvSpPr>
          <p:spPr>
            <a:xfrm>
              <a:off x="6306791" y="1444262"/>
              <a:ext cx="200447" cy="445465"/>
            </a:xfrm>
            <a:custGeom>
              <a:avLst/>
              <a:gdLst/>
              <a:ahLst/>
              <a:cxnLst/>
              <a:rect l="l" t="t" r="r" b="b"/>
              <a:pathLst>
                <a:path w="3953" h="8785" extrusionOk="0">
                  <a:moveTo>
                    <a:pt x="2279" y="0"/>
                  </a:moveTo>
                  <a:cubicBezTo>
                    <a:pt x="2177" y="0"/>
                    <a:pt x="2068" y="28"/>
                    <a:pt x="1953" y="86"/>
                  </a:cubicBezTo>
                  <a:cubicBezTo>
                    <a:pt x="1" y="1080"/>
                    <a:pt x="1977" y="4597"/>
                    <a:pt x="3440" y="8784"/>
                  </a:cubicBezTo>
                  <a:cubicBezTo>
                    <a:pt x="3952" y="7083"/>
                    <a:pt x="3914" y="0"/>
                    <a:pt x="2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6;p51">
              <a:extLst>
                <a:ext uri="{FF2B5EF4-FFF2-40B4-BE49-F238E27FC236}">
                  <a16:creationId xmlns:a16="http://schemas.microsoft.com/office/drawing/2014/main" id="{F4D3758C-55D6-924A-DDEC-C3E38480552C}"/>
                </a:ext>
              </a:extLst>
            </p:cNvPr>
            <p:cNvSpPr/>
            <p:nvPr/>
          </p:nvSpPr>
          <p:spPr>
            <a:xfrm>
              <a:off x="5646900" y="2577805"/>
              <a:ext cx="2570059" cy="1368595"/>
            </a:xfrm>
            <a:custGeom>
              <a:avLst/>
              <a:gdLst/>
              <a:ahLst/>
              <a:cxnLst/>
              <a:rect l="l" t="t" r="r" b="b"/>
              <a:pathLst>
                <a:path w="50684" h="26990" extrusionOk="0">
                  <a:moveTo>
                    <a:pt x="21541" y="1"/>
                  </a:moveTo>
                  <a:lnTo>
                    <a:pt x="13995" y="499"/>
                  </a:lnTo>
                  <a:lnTo>
                    <a:pt x="0" y="23822"/>
                  </a:lnTo>
                  <a:lnTo>
                    <a:pt x="50684" y="26989"/>
                  </a:lnTo>
                  <a:lnTo>
                    <a:pt x="21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7;p51">
              <a:extLst>
                <a:ext uri="{FF2B5EF4-FFF2-40B4-BE49-F238E27FC236}">
                  <a16:creationId xmlns:a16="http://schemas.microsoft.com/office/drawing/2014/main" id="{DCE5798E-7E07-9F1D-BD62-3697831392F2}"/>
                </a:ext>
              </a:extLst>
            </p:cNvPr>
            <p:cNvSpPr/>
            <p:nvPr/>
          </p:nvSpPr>
          <p:spPr>
            <a:xfrm>
              <a:off x="6122778" y="2574053"/>
              <a:ext cx="962682" cy="528879"/>
            </a:xfrm>
            <a:custGeom>
              <a:avLst/>
              <a:gdLst/>
              <a:ahLst/>
              <a:cxnLst/>
              <a:rect l="l" t="t" r="r" b="b"/>
              <a:pathLst>
                <a:path w="18985" h="10430" extrusionOk="0">
                  <a:moveTo>
                    <a:pt x="13474" y="0"/>
                  </a:moveTo>
                  <a:lnTo>
                    <a:pt x="3996" y="241"/>
                  </a:lnTo>
                  <a:cubicBezTo>
                    <a:pt x="2754" y="3849"/>
                    <a:pt x="1684" y="5672"/>
                    <a:pt x="1" y="8255"/>
                  </a:cubicBezTo>
                  <a:cubicBezTo>
                    <a:pt x="1630" y="9841"/>
                    <a:pt x="3958" y="10429"/>
                    <a:pt x="6436" y="10429"/>
                  </a:cubicBezTo>
                  <a:cubicBezTo>
                    <a:pt x="11700" y="10429"/>
                    <a:pt x="17639" y="7774"/>
                    <a:pt x="18985" y="6399"/>
                  </a:cubicBezTo>
                  <a:cubicBezTo>
                    <a:pt x="15870" y="3868"/>
                    <a:pt x="12818" y="930"/>
                    <a:pt x="13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8;p51">
              <a:extLst>
                <a:ext uri="{FF2B5EF4-FFF2-40B4-BE49-F238E27FC236}">
                  <a16:creationId xmlns:a16="http://schemas.microsoft.com/office/drawing/2014/main" id="{83814ECC-8CCB-F624-A13F-E8AFB145D235}"/>
                </a:ext>
              </a:extLst>
            </p:cNvPr>
            <p:cNvSpPr/>
            <p:nvPr/>
          </p:nvSpPr>
          <p:spPr>
            <a:xfrm>
              <a:off x="5370602" y="3567240"/>
              <a:ext cx="1477819" cy="494804"/>
            </a:xfrm>
            <a:custGeom>
              <a:avLst/>
              <a:gdLst/>
              <a:ahLst/>
              <a:cxnLst/>
              <a:rect l="l" t="t" r="r" b="b"/>
              <a:pathLst>
                <a:path w="29144" h="9758" extrusionOk="0">
                  <a:moveTo>
                    <a:pt x="1" y="1"/>
                  </a:moveTo>
                  <a:lnTo>
                    <a:pt x="2789" y="9757"/>
                  </a:lnTo>
                  <a:lnTo>
                    <a:pt x="29143" y="6336"/>
                  </a:lnTo>
                  <a:cubicBezTo>
                    <a:pt x="28638" y="608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9;p51">
              <a:extLst>
                <a:ext uri="{FF2B5EF4-FFF2-40B4-BE49-F238E27FC236}">
                  <a16:creationId xmlns:a16="http://schemas.microsoft.com/office/drawing/2014/main" id="{EC4FA78D-ACF6-BACE-FC2A-9DE088339704}"/>
                </a:ext>
              </a:extLst>
            </p:cNvPr>
            <p:cNvSpPr/>
            <p:nvPr/>
          </p:nvSpPr>
          <p:spPr>
            <a:xfrm>
              <a:off x="5426886" y="3610290"/>
              <a:ext cx="661327" cy="470413"/>
            </a:xfrm>
            <a:custGeom>
              <a:avLst/>
              <a:gdLst/>
              <a:ahLst/>
              <a:cxnLst/>
              <a:rect l="l" t="t" r="r" b="b"/>
              <a:pathLst>
                <a:path w="13042" h="9277" extrusionOk="0">
                  <a:moveTo>
                    <a:pt x="1" y="0"/>
                  </a:moveTo>
                  <a:lnTo>
                    <a:pt x="2798" y="9277"/>
                  </a:lnTo>
                  <a:lnTo>
                    <a:pt x="13042" y="5916"/>
                  </a:lnTo>
                  <a:lnTo>
                    <a:pt x="11110" y="24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0;p51">
              <a:extLst>
                <a:ext uri="{FF2B5EF4-FFF2-40B4-BE49-F238E27FC236}">
                  <a16:creationId xmlns:a16="http://schemas.microsoft.com/office/drawing/2014/main" id="{46773FB1-589B-0435-0DF6-99AA8C8A920E}"/>
                </a:ext>
              </a:extLst>
            </p:cNvPr>
            <p:cNvSpPr/>
            <p:nvPr/>
          </p:nvSpPr>
          <p:spPr>
            <a:xfrm>
              <a:off x="5674890" y="3662315"/>
              <a:ext cx="177527" cy="334771"/>
            </a:xfrm>
            <a:custGeom>
              <a:avLst/>
              <a:gdLst/>
              <a:ahLst/>
              <a:cxnLst/>
              <a:rect l="l" t="t" r="r" b="b"/>
              <a:pathLst>
                <a:path w="3501" h="6602" extrusionOk="0">
                  <a:moveTo>
                    <a:pt x="1" y="0"/>
                  </a:moveTo>
                  <a:lnTo>
                    <a:pt x="2012" y="6601"/>
                  </a:lnTo>
                  <a:lnTo>
                    <a:pt x="3501" y="6199"/>
                  </a:lnTo>
                  <a:lnTo>
                    <a:pt x="1811" y="4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1;p51">
              <a:extLst>
                <a:ext uri="{FF2B5EF4-FFF2-40B4-BE49-F238E27FC236}">
                  <a16:creationId xmlns:a16="http://schemas.microsoft.com/office/drawing/2014/main" id="{872DA098-0A31-1EAE-F045-244CECCE9A75}"/>
                </a:ext>
              </a:extLst>
            </p:cNvPr>
            <p:cNvSpPr/>
            <p:nvPr/>
          </p:nvSpPr>
          <p:spPr>
            <a:xfrm>
              <a:off x="6033028" y="3729653"/>
              <a:ext cx="581666" cy="180620"/>
            </a:xfrm>
            <a:custGeom>
              <a:avLst/>
              <a:gdLst/>
              <a:ahLst/>
              <a:cxnLst/>
              <a:rect l="l" t="t" r="r" b="b"/>
              <a:pathLst>
                <a:path w="11471" h="3562" extrusionOk="0">
                  <a:moveTo>
                    <a:pt x="0" y="1"/>
                  </a:moveTo>
                  <a:lnTo>
                    <a:pt x="1992" y="3562"/>
                  </a:lnTo>
                  <a:lnTo>
                    <a:pt x="11471" y="3200"/>
                  </a:lnTo>
                  <a:lnTo>
                    <a:pt x="10868" y="24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2;p51">
              <a:extLst>
                <a:ext uri="{FF2B5EF4-FFF2-40B4-BE49-F238E27FC236}">
                  <a16:creationId xmlns:a16="http://schemas.microsoft.com/office/drawing/2014/main" id="{1D85BAF4-3951-7F25-7D46-30AC63D29361}"/>
                </a:ext>
              </a:extLst>
            </p:cNvPr>
            <p:cNvSpPr/>
            <p:nvPr/>
          </p:nvSpPr>
          <p:spPr>
            <a:xfrm>
              <a:off x="6795295" y="3457714"/>
              <a:ext cx="597740" cy="356068"/>
            </a:xfrm>
            <a:custGeom>
              <a:avLst/>
              <a:gdLst/>
              <a:ahLst/>
              <a:cxnLst/>
              <a:rect l="l" t="t" r="r" b="b"/>
              <a:pathLst>
                <a:path w="11788" h="7022" extrusionOk="0">
                  <a:moveTo>
                    <a:pt x="0" y="1"/>
                  </a:moveTo>
                  <a:lnTo>
                    <a:pt x="22" y="6431"/>
                  </a:lnTo>
                  <a:lnTo>
                    <a:pt x="11281" y="7021"/>
                  </a:lnTo>
                  <a:lnTo>
                    <a:pt x="11788" y="12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3;p51">
              <a:extLst>
                <a:ext uri="{FF2B5EF4-FFF2-40B4-BE49-F238E27FC236}">
                  <a16:creationId xmlns:a16="http://schemas.microsoft.com/office/drawing/2014/main" id="{55548462-4B69-D84A-47A6-0755B024D8C5}"/>
                </a:ext>
              </a:extLst>
            </p:cNvPr>
            <p:cNvSpPr/>
            <p:nvPr/>
          </p:nvSpPr>
          <p:spPr>
            <a:xfrm>
              <a:off x="6917751" y="3490876"/>
              <a:ext cx="479135" cy="317175"/>
            </a:xfrm>
            <a:custGeom>
              <a:avLst/>
              <a:gdLst/>
              <a:ahLst/>
              <a:cxnLst/>
              <a:rect l="l" t="t" r="r" b="b"/>
              <a:pathLst>
                <a:path w="9449" h="6255" extrusionOk="0">
                  <a:moveTo>
                    <a:pt x="423" y="1"/>
                  </a:moveTo>
                  <a:lnTo>
                    <a:pt x="0" y="4770"/>
                  </a:lnTo>
                  <a:lnTo>
                    <a:pt x="8884" y="6255"/>
                  </a:lnTo>
                  <a:lnTo>
                    <a:pt x="9448" y="665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4;p51">
              <a:extLst>
                <a:ext uri="{FF2B5EF4-FFF2-40B4-BE49-F238E27FC236}">
                  <a16:creationId xmlns:a16="http://schemas.microsoft.com/office/drawing/2014/main" id="{FFB332E9-F1D5-3E93-B94A-91EEDB032D58}"/>
                </a:ext>
              </a:extLst>
            </p:cNvPr>
            <p:cNvSpPr/>
            <p:nvPr/>
          </p:nvSpPr>
          <p:spPr>
            <a:xfrm>
              <a:off x="7353926" y="3617896"/>
              <a:ext cx="264896" cy="194463"/>
            </a:xfrm>
            <a:custGeom>
              <a:avLst/>
              <a:gdLst/>
              <a:ahLst/>
              <a:cxnLst/>
              <a:rect l="l" t="t" r="r" b="b"/>
              <a:pathLst>
                <a:path w="5224" h="3835" extrusionOk="0">
                  <a:moveTo>
                    <a:pt x="272" y="1"/>
                  </a:moveTo>
                  <a:lnTo>
                    <a:pt x="1" y="3200"/>
                  </a:lnTo>
                  <a:lnTo>
                    <a:pt x="4260" y="3835"/>
                  </a:lnTo>
                  <a:lnTo>
                    <a:pt x="5224" y="145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5;p51">
              <a:extLst>
                <a:ext uri="{FF2B5EF4-FFF2-40B4-BE49-F238E27FC236}">
                  <a16:creationId xmlns:a16="http://schemas.microsoft.com/office/drawing/2014/main" id="{A115AADC-58D4-0FFE-A72B-FD9E6FBA5E9D}"/>
                </a:ext>
              </a:extLst>
            </p:cNvPr>
            <p:cNvSpPr/>
            <p:nvPr/>
          </p:nvSpPr>
          <p:spPr>
            <a:xfrm>
              <a:off x="7372789" y="3642894"/>
              <a:ext cx="219513" cy="162315"/>
            </a:xfrm>
            <a:custGeom>
              <a:avLst/>
              <a:gdLst/>
              <a:ahLst/>
              <a:cxnLst/>
              <a:rect l="l" t="t" r="r" b="b"/>
              <a:pathLst>
                <a:path w="4329" h="3201" extrusionOk="0">
                  <a:moveTo>
                    <a:pt x="243" y="0"/>
                  </a:moveTo>
                  <a:lnTo>
                    <a:pt x="1" y="2546"/>
                  </a:lnTo>
                  <a:lnTo>
                    <a:pt x="3543" y="3200"/>
                  </a:lnTo>
                  <a:lnTo>
                    <a:pt x="4328" y="122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6;p51">
              <a:extLst>
                <a:ext uri="{FF2B5EF4-FFF2-40B4-BE49-F238E27FC236}">
                  <a16:creationId xmlns:a16="http://schemas.microsoft.com/office/drawing/2014/main" id="{18FB3896-F081-FED9-ACA0-2C701A6CEC0F}"/>
                </a:ext>
              </a:extLst>
            </p:cNvPr>
            <p:cNvSpPr/>
            <p:nvPr/>
          </p:nvSpPr>
          <p:spPr>
            <a:xfrm>
              <a:off x="5384039" y="3677578"/>
              <a:ext cx="1415906" cy="403733"/>
            </a:xfrm>
            <a:custGeom>
              <a:avLst/>
              <a:gdLst/>
              <a:ahLst/>
              <a:cxnLst/>
              <a:rect l="l" t="t" r="r" b="b"/>
              <a:pathLst>
                <a:path w="27923" h="7962" extrusionOk="0">
                  <a:moveTo>
                    <a:pt x="27832" y="1"/>
                  </a:moveTo>
                  <a:lnTo>
                    <a:pt x="1" y="7548"/>
                  </a:lnTo>
                  <a:lnTo>
                    <a:pt x="623" y="7962"/>
                  </a:lnTo>
                  <a:lnTo>
                    <a:pt x="27923" y="816"/>
                  </a:lnTo>
                  <a:lnTo>
                    <a:pt x="27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7;p51">
              <a:extLst>
                <a:ext uri="{FF2B5EF4-FFF2-40B4-BE49-F238E27FC236}">
                  <a16:creationId xmlns:a16="http://schemas.microsoft.com/office/drawing/2014/main" id="{12B78346-72CE-8D89-C4A0-EF17DEFB7391}"/>
                </a:ext>
              </a:extLst>
            </p:cNvPr>
            <p:cNvSpPr/>
            <p:nvPr/>
          </p:nvSpPr>
          <p:spPr>
            <a:xfrm>
              <a:off x="5415629" y="3676513"/>
              <a:ext cx="3013395" cy="603977"/>
            </a:xfrm>
            <a:custGeom>
              <a:avLst/>
              <a:gdLst/>
              <a:ahLst/>
              <a:cxnLst/>
              <a:rect l="l" t="t" r="r" b="b"/>
              <a:pathLst>
                <a:path w="59427" h="11911" extrusionOk="0">
                  <a:moveTo>
                    <a:pt x="28636" y="0"/>
                  </a:moveTo>
                  <a:lnTo>
                    <a:pt x="0" y="7983"/>
                  </a:lnTo>
                  <a:lnTo>
                    <a:pt x="11657" y="11910"/>
                  </a:lnTo>
                  <a:lnTo>
                    <a:pt x="59426" y="5828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8;p51">
              <a:extLst>
                <a:ext uri="{FF2B5EF4-FFF2-40B4-BE49-F238E27FC236}">
                  <a16:creationId xmlns:a16="http://schemas.microsoft.com/office/drawing/2014/main" id="{CA526AFF-C3A9-4EA4-50BF-A9B3FF4614EF}"/>
                </a:ext>
              </a:extLst>
            </p:cNvPr>
            <p:cNvSpPr/>
            <p:nvPr/>
          </p:nvSpPr>
          <p:spPr>
            <a:xfrm>
              <a:off x="6747783" y="3452644"/>
              <a:ext cx="694997" cy="87268"/>
            </a:xfrm>
            <a:custGeom>
              <a:avLst/>
              <a:gdLst/>
              <a:ahLst/>
              <a:cxnLst/>
              <a:rect l="l" t="t" r="r" b="b"/>
              <a:pathLst>
                <a:path w="13706" h="1721" extrusionOk="0">
                  <a:moveTo>
                    <a:pt x="31" y="0"/>
                  </a:moveTo>
                  <a:lnTo>
                    <a:pt x="1" y="422"/>
                  </a:lnTo>
                  <a:lnTo>
                    <a:pt x="13494" y="1720"/>
                  </a:lnTo>
                  <a:lnTo>
                    <a:pt x="13705" y="12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9;p51">
              <a:extLst>
                <a:ext uri="{FF2B5EF4-FFF2-40B4-BE49-F238E27FC236}">
                  <a16:creationId xmlns:a16="http://schemas.microsoft.com/office/drawing/2014/main" id="{B40F02D3-F907-110E-37BE-30813099E463}"/>
                </a:ext>
              </a:extLst>
            </p:cNvPr>
            <p:cNvSpPr/>
            <p:nvPr/>
          </p:nvSpPr>
          <p:spPr>
            <a:xfrm>
              <a:off x="7081431" y="1913905"/>
              <a:ext cx="401299" cy="257442"/>
            </a:xfrm>
            <a:custGeom>
              <a:avLst/>
              <a:gdLst/>
              <a:ahLst/>
              <a:cxnLst/>
              <a:rect l="l" t="t" r="r" b="b"/>
              <a:pathLst>
                <a:path w="7914" h="5077" extrusionOk="0">
                  <a:moveTo>
                    <a:pt x="5612" y="1"/>
                  </a:moveTo>
                  <a:cubicBezTo>
                    <a:pt x="5193" y="1"/>
                    <a:pt x="4090" y="935"/>
                    <a:pt x="4090" y="935"/>
                  </a:cubicBezTo>
                  <a:cubicBezTo>
                    <a:pt x="3835" y="325"/>
                    <a:pt x="3550" y="90"/>
                    <a:pt x="3278" y="90"/>
                  </a:cubicBezTo>
                  <a:cubicBezTo>
                    <a:pt x="2600" y="90"/>
                    <a:pt x="1997" y="1541"/>
                    <a:pt x="2098" y="2298"/>
                  </a:cubicBezTo>
                  <a:cubicBezTo>
                    <a:pt x="2215" y="3173"/>
                    <a:pt x="715" y="4493"/>
                    <a:pt x="183" y="4930"/>
                  </a:cubicBezTo>
                  <a:lnTo>
                    <a:pt x="183" y="4930"/>
                  </a:lnTo>
                  <a:cubicBezTo>
                    <a:pt x="1525" y="3868"/>
                    <a:pt x="2273" y="3588"/>
                    <a:pt x="2857" y="3588"/>
                  </a:cubicBezTo>
                  <a:cubicBezTo>
                    <a:pt x="3376" y="3588"/>
                    <a:pt x="3766" y="3808"/>
                    <a:pt x="4329" y="3901"/>
                  </a:cubicBezTo>
                  <a:cubicBezTo>
                    <a:pt x="4509" y="3930"/>
                    <a:pt x="4662" y="3944"/>
                    <a:pt x="4790" y="3944"/>
                  </a:cubicBezTo>
                  <a:cubicBezTo>
                    <a:pt x="6046" y="3944"/>
                    <a:pt x="4944" y="2653"/>
                    <a:pt x="4944" y="2653"/>
                  </a:cubicBezTo>
                  <a:lnTo>
                    <a:pt x="4944" y="2653"/>
                  </a:lnTo>
                  <a:cubicBezTo>
                    <a:pt x="5086" y="2659"/>
                    <a:pt x="5217" y="2661"/>
                    <a:pt x="5336" y="2661"/>
                  </a:cubicBezTo>
                  <a:cubicBezTo>
                    <a:pt x="7914" y="2661"/>
                    <a:pt x="5251" y="1393"/>
                    <a:pt x="5251" y="1393"/>
                  </a:cubicBezTo>
                  <a:cubicBezTo>
                    <a:pt x="5867" y="333"/>
                    <a:pt x="5861" y="1"/>
                    <a:pt x="5612" y="1"/>
                  </a:cubicBezTo>
                  <a:close/>
                  <a:moveTo>
                    <a:pt x="183" y="4930"/>
                  </a:moveTo>
                  <a:cubicBezTo>
                    <a:pt x="123" y="4977"/>
                    <a:pt x="62" y="5026"/>
                    <a:pt x="0" y="5077"/>
                  </a:cubicBezTo>
                  <a:cubicBezTo>
                    <a:pt x="0" y="5077"/>
                    <a:pt x="69" y="5024"/>
                    <a:pt x="183" y="4930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0;p51">
              <a:extLst>
                <a:ext uri="{FF2B5EF4-FFF2-40B4-BE49-F238E27FC236}">
                  <a16:creationId xmlns:a16="http://schemas.microsoft.com/office/drawing/2014/main" id="{BD603E0D-2C2B-4008-B317-032926462DA2}"/>
                </a:ext>
              </a:extLst>
            </p:cNvPr>
            <p:cNvSpPr/>
            <p:nvPr/>
          </p:nvSpPr>
          <p:spPr>
            <a:xfrm>
              <a:off x="5761243" y="2070487"/>
              <a:ext cx="362812" cy="309519"/>
            </a:xfrm>
            <a:custGeom>
              <a:avLst/>
              <a:gdLst/>
              <a:ahLst/>
              <a:cxnLst/>
              <a:rect l="l" t="t" r="r" b="b"/>
              <a:pathLst>
                <a:path w="7155" h="6104" extrusionOk="0">
                  <a:moveTo>
                    <a:pt x="2455" y="0"/>
                  </a:moveTo>
                  <a:cubicBezTo>
                    <a:pt x="2099" y="0"/>
                    <a:pt x="1983" y="1287"/>
                    <a:pt x="1983" y="1287"/>
                  </a:cubicBezTo>
                  <a:cubicBezTo>
                    <a:pt x="1318" y="1004"/>
                    <a:pt x="932" y="892"/>
                    <a:pt x="737" y="892"/>
                  </a:cubicBezTo>
                  <a:cubicBezTo>
                    <a:pt x="0" y="892"/>
                    <a:pt x="1962" y="2476"/>
                    <a:pt x="1962" y="2476"/>
                  </a:cubicBezTo>
                  <a:cubicBezTo>
                    <a:pt x="492" y="3448"/>
                    <a:pt x="2463" y="4344"/>
                    <a:pt x="3554" y="4344"/>
                  </a:cubicBezTo>
                  <a:cubicBezTo>
                    <a:pt x="3681" y="4344"/>
                    <a:pt x="3796" y="4332"/>
                    <a:pt x="3892" y="4306"/>
                  </a:cubicBezTo>
                  <a:cubicBezTo>
                    <a:pt x="3944" y="4293"/>
                    <a:pt x="4001" y="4286"/>
                    <a:pt x="4061" y="4286"/>
                  </a:cubicBezTo>
                  <a:cubicBezTo>
                    <a:pt x="4885" y="4286"/>
                    <a:pt x="6418" y="5491"/>
                    <a:pt x="6959" y="5938"/>
                  </a:cubicBezTo>
                  <a:lnTo>
                    <a:pt x="6959" y="5938"/>
                  </a:lnTo>
                  <a:cubicBezTo>
                    <a:pt x="4247" y="3625"/>
                    <a:pt x="4650" y="2917"/>
                    <a:pt x="4650" y="2916"/>
                  </a:cubicBezTo>
                  <a:cubicBezTo>
                    <a:pt x="4302" y="1532"/>
                    <a:pt x="3928" y="1206"/>
                    <a:pt x="3653" y="1206"/>
                  </a:cubicBezTo>
                  <a:cubicBezTo>
                    <a:pt x="3408" y="1206"/>
                    <a:pt x="3241" y="1465"/>
                    <a:pt x="3241" y="1465"/>
                  </a:cubicBezTo>
                  <a:cubicBezTo>
                    <a:pt x="2899" y="361"/>
                    <a:pt x="2643" y="0"/>
                    <a:pt x="2455" y="0"/>
                  </a:cubicBezTo>
                  <a:close/>
                  <a:moveTo>
                    <a:pt x="6959" y="5938"/>
                  </a:moveTo>
                  <a:cubicBezTo>
                    <a:pt x="7023" y="5992"/>
                    <a:pt x="7088" y="6047"/>
                    <a:pt x="7155" y="6103"/>
                  </a:cubicBezTo>
                  <a:cubicBezTo>
                    <a:pt x="7155" y="6103"/>
                    <a:pt x="7083" y="6040"/>
                    <a:pt x="6959" y="5938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1;p51">
              <a:extLst>
                <a:ext uri="{FF2B5EF4-FFF2-40B4-BE49-F238E27FC236}">
                  <a16:creationId xmlns:a16="http://schemas.microsoft.com/office/drawing/2014/main" id="{2F6A9149-C85B-1467-48B8-D0BABF60C49F}"/>
                </a:ext>
              </a:extLst>
            </p:cNvPr>
            <p:cNvSpPr/>
            <p:nvPr/>
          </p:nvSpPr>
          <p:spPr>
            <a:xfrm>
              <a:off x="6391166" y="1482697"/>
              <a:ext cx="391918" cy="1109784"/>
            </a:xfrm>
            <a:custGeom>
              <a:avLst/>
              <a:gdLst/>
              <a:ahLst/>
              <a:cxnLst/>
              <a:rect l="l" t="t" r="r" b="b"/>
              <a:pathLst>
                <a:path w="7729" h="21886" extrusionOk="0">
                  <a:moveTo>
                    <a:pt x="7729" y="1"/>
                  </a:moveTo>
                  <a:lnTo>
                    <a:pt x="1" y="2054"/>
                  </a:lnTo>
                  <a:cubicBezTo>
                    <a:pt x="1049" y="9002"/>
                    <a:pt x="1332" y="14296"/>
                    <a:pt x="1420" y="21885"/>
                  </a:cubicBezTo>
                  <a:lnTo>
                    <a:pt x="5163" y="21795"/>
                  </a:lnTo>
                  <a:cubicBezTo>
                    <a:pt x="5449" y="14701"/>
                    <a:pt x="6260" y="8823"/>
                    <a:pt x="7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2;p51">
              <a:extLst>
                <a:ext uri="{FF2B5EF4-FFF2-40B4-BE49-F238E27FC236}">
                  <a16:creationId xmlns:a16="http://schemas.microsoft.com/office/drawing/2014/main" id="{D731C14D-1479-47A7-E02D-4932C429B4C4}"/>
                </a:ext>
              </a:extLst>
            </p:cNvPr>
            <p:cNvSpPr/>
            <p:nvPr/>
          </p:nvSpPr>
          <p:spPr>
            <a:xfrm>
              <a:off x="6474933" y="1410238"/>
              <a:ext cx="262766" cy="1180724"/>
            </a:xfrm>
            <a:custGeom>
              <a:avLst/>
              <a:gdLst/>
              <a:ahLst/>
              <a:cxnLst/>
              <a:rect l="l" t="t" r="r" b="b"/>
              <a:pathLst>
                <a:path w="5182" h="23285" extrusionOk="0">
                  <a:moveTo>
                    <a:pt x="5182" y="0"/>
                  </a:moveTo>
                  <a:lnTo>
                    <a:pt x="0" y="818"/>
                  </a:lnTo>
                  <a:cubicBezTo>
                    <a:pt x="637" y="9942"/>
                    <a:pt x="1217" y="18612"/>
                    <a:pt x="733" y="23284"/>
                  </a:cubicBezTo>
                  <a:lnTo>
                    <a:pt x="2544" y="23163"/>
                  </a:lnTo>
                  <a:cubicBezTo>
                    <a:pt x="2704" y="17762"/>
                    <a:pt x="3868" y="9187"/>
                    <a:pt x="5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3;p51">
              <a:extLst>
                <a:ext uri="{FF2B5EF4-FFF2-40B4-BE49-F238E27FC236}">
                  <a16:creationId xmlns:a16="http://schemas.microsoft.com/office/drawing/2014/main" id="{5BAFCA8C-78A4-F31B-19DF-9AFBF35CA58B}"/>
                </a:ext>
              </a:extLst>
            </p:cNvPr>
            <p:cNvSpPr/>
            <p:nvPr/>
          </p:nvSpPr>
          <p:spPr>
            <a:xfrm>
              <a:off x="6397302" y="2337760"/>
              <a:ext cx="332185" cy="265403"/>
            </a:xfrm>
            <a:custGeom>
              <a:avLst/>
              <a:gdLst/>
              <a:ahLst/>
              <a:cxnLst/>
              <a:rect l="l" t="t" r="r" b="b"/>
              <a:pathLst>
                <a:path w="6551" h="5234" extrusionOk="0">
                  <a:moveTo>
                    <a:pt x="5532" y="1"/>
                  </a:moveTo>
                  <a:cubicBezTo>
                    <a:pt x="4997" y="1"/>
                    <a:pt x="4420" y="252"/>
                    <a:pt x="4266" y="806"/>
                  </a:cubicBezTo>
                  <a:cubicBezTo>
                    <a:pt x="4050" y="1587"/>
                    <a:pt x="3407" y="2254"/>
                    <a:pt x="2906" y="2254"/>
                  </a:cubicBezTo>
                  <a:cubicBezTo>
                    <a:pt x="2709" y="2254"/>
                    <a:pt x="2535" y="2151"/>
                    <a:pt x="2416" y="1913"/>
                  </a:cubicBezTo>
                  <a:cubicBezTo>
                    <a:pt x="2204" y="1491"/>
                    <a:pt x="1751" y="1309"/>
                    <a:pt x="1276" y="1309"/>
                  </a:cubicBezTo>
                  <a:cubicBezTo>
                    <a:pt x="800" y="1309"/>
                    <a:pt x="302" y="1491"/>
                    <a:pt x="1" y="1792"/>
                  </a:cubicBezTo>
                  <a:lnTo>
                    <a:pt x="725" y="5174"/>
                  </a:lnTo>
                  <a:lnTo>
                    <a:pt x="5494" y="5233"/>
                  </a:lnTo>
                  <a:lnTo>
                    <a:pt x="6551" y="645"/>
                  </a:lnTo>
                  <a:cubicBezTo>
                    <a:pt x="6521" y="231"/>
                    <a:pt x="6045" y="1"/>
                    <a:pt x="5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4;p51">
              <a:extLst>
                <a:ext uri="{FF2B5EF4-FFF2-40B4-BE49-F238E27FC236}">
                  <a16:creationId xmlns:a16="http://schemas.microsoft.com/office/drawing/2014/main" id="{682E070D-87A6-02DB-4749-A45B0841BFB9}"/>
                </a:ext>
              </a:extLst>
            </p:cNvPr>
            <p:cNvSpPr/>
            <p:nvPr/>
          </p:nvSpPr>
          <p:spPr>
            <a:xfrm>
              <a:off x="6063655" y="2581659"/>
              <a:ext cx="1027587" cy="511334"/>
            </a:xfrm>
            <a:custGeom>
              <a:avLst/>
              <a:gdLst/>
              <a:ahLst/>
              <a:cxnLst/>
              <a:rect l="l" t="t" r="r" b="b"/>
              <a:pathLst>
                <a:path w="20265" h="10084" extrusionOk="0">
                  <a:moveTo>
                    <a:pt x="13946" y="0"/>
                  </a:moveTo>
                  <a:lnTo>
                    <a:pt x="4950" y="605"/>
                  </a:lnTo>
                  <a:lnTo>
                    <a:pt x="3200" y="4650"/>
                  </a:lnTo>
                  <a:lnTo>
                    <a:pt x="0" y="10083"/>
                  </a:lnTo>
                  <a:lnTo>
                    <a:pt x="3925" y="6220"/>
                  </a:lnTo>
                  <a:lnTo>
                    <a:pt x="6097" y="3442"/>
                  </a:lnTo>
                  <a:lnTo>
                    <a:pt x="7426" y="5736"/>
                  </a:lnTo>
                  <a:lnTo>
                    <a:pt x="9538" y="3261"/>
                  </a:lnTo>
                  <a:lnTo>
                    <a:pt x="11371" y="3241"/>
                  </a:lnTo>
                  <a:lnTo>
                    <a:pt x="15193" y="4931"/>
                  </a:lnTo>
                  <a:lnTo>
                    <a:pt x="15274" y="2919"/>
                  </a:lnTo>
                  <a:lnTo>
                    <a:pt x="20264" y="6340"/>
                  </a:lnTo>
                  <a:lnTo>
                    <a:pt x="20264" y="6340"/>
                  </a:lnTo>
                  <a:lnTo>
                    <a:pt x="13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925;p51">
              <a:extLst>
                <a:ext uri="{FF2B5EF4-FFF2-40B4-BE49-F238E27FC236}">
                  <a16:creationId xmlns:a16="http://schemas.microsoft.com/office/drawing/2014/main" id="{EEBEBF38-67CC-2623-42AC-72768B1FAE89}"/>
                </a:ext>
              </a:extLst>
            </p:cNvPr>
            <p:cNvSpPr/>
            <p:nvPr/>
          </p:nvSpPr>
          <p:spPr>
            <a:xfrm>
              <a:off x="6405466" y="1079175"/>
              <a:ext cx="420467" cy="399474"/>
            </a:xfrm>
            <a:custGeom>
              <a:avLst/>
              <a:gdLst/>
              <a:ahLst/>
              <a:cxnLst/>
              <a:rect l="l" t="t" r="r" b="b"/>
              <a:pathLst>
                <a:path w="8292" h="7878" extrusionOk="0">
                  <a:moveTo>
                    <a:pt x="4444" y="1"/>
                  </a:moveTo>
                  <a:cubicBezTo>
                    <a:pt x="4152" y="1"/>
                    <a:pt x="3900" y="423"/>
                    <a:pt x="3612" y="1680"/>
                  </a:cubicBezTo>
                  <a:cubicBezTo>
                    <a:pt x="3554" y="4571"/>
                    <a:pt x="3057" y="5424"/>
                    <a:pt x="2447" y="5424"/>
                  </a:cubicBezTo>
                  <a:cubicBezTo>
                    <a:pt x="1568" y="5424"/>
                    <a:pt x="455" y="3651"/>
                    <a:pt x="86" y="3651"/>
                  </a:cubicBezTo>
                  <a:cubicBezTo>
                    <a:pt x="50" y="3651"/>
                    <a:pt x="22" y="3667"/>
                    <a:pt x="1" y="3703"/>
                  </a:cubicBezTo>
                  <a:lnTo>
                    <a:pt x="1490" y="7878"/>
                  </a:lnTo>
                  <a:lnTo>
                    <a:pt x="6078" y="7274"/>
                  </a:lnTo>
                  <a:lnTo>
                    <a:pt x="8291" y="1589"/>
                  </a:lnTo>
                  <a:lnTo>
                    <a:pt x="8291" y="1589"/>
                  </a:lnTo>
                  <a:cubicBezTo>
                    <a:pt x="7967" y="1711"/>
                    <a:pt x="7670" y="1763"/>
                    <a:pt x="7397" y="1763"/>
                  </a:cubicBezTo>
                  <a:cubicBezTo>
                    <a:pt x="5809" y="1763"/>
                    <a:pt x="504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926;p51">
              <a:extLst>
                <a:ext uri="{FF2B5EF4-FFF2-40B4-BE49-F238E27FC236}">
                  <a16:creationId xmlns:a16="http://schemas.microsoft.com/office/drawing/2014/main" id="{1DE95758-AD46-839E-D974-83BAB285AE76}"/>
                </a:ext>
              </a:extLst>
            </p:cNvPr>
            <p:cNvSpPr/>
            <p:nvPr/>
          </p:nvSpPr>
          <p:spPr>
            <a:xfrm>
              <a:off x="6630399" y="1900873"/>
              <a:ext cx="98423" cy="229604"/>
            </a:xfrm>
            <a:custGeom>
              <a:avLst/>
              <a:gdLst/>
              <a:ahLst/>
              <a:cxnLst/>
              <a:rect l="l" t="t" r="r" b="b"/>
              <a:pathLst>
                <a:path w="1941" h="4528" extrusionOk="0">
                  <a:moveTo>
                    <a:pt x="1175" y="0"/>
                  </a:moveTo>
                  <a:cubicBezTo>
                    <a:pt x="1140" y="0"/>
                    <a:pt x="1099" y="8"/>
                    <a:pt x="1054" y="25"/>
                  </a:cubicBezTo>
                  <a:cubicBezTo>
                    <a:pt x="37" y="399"/>
                    <a:pt x="192" y="2311"/>
                    <a:pt x="0" y="4527"/>
                  </a:cubicBezTo>
                  <a:cubicBezTo>
                    <a:pt x="554" y="3687"/>
                    <a:pt x="1941" y="0"/>
                    <a:pt x="1175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927;p51">
              <a:extLst>
                <a:ext uri="{FF2B5EF4-FFF2-40B4-BE49-F238E27FC236}">
                  <a16:creationId xmlns:a16="http://schemas.microsoft.com/office/drawing/2014/main" id="{0F6C5CF4-A659-D668-F87E-B2F92F096AED}"/>
                </a:ext>
              </a:extLst>
            </p:cNvPr>
            <p:cNvSpPr/>
            <p:nvPr/>
          </p:nvSpPr>
          <p:spPr>
            <a:xfrm>
              <a:off x="6395426" y="1589434"/>
              <a:ext cx="158461" cy="609656"/>
            </a:xfrm>
            <a:custGeom>
              <a:avLst/>
              <a:gdLst/>
              <a:ahLst/>
              <a:cxnLst/>
              <a:rect l="l" t="t" r="r" b="b"/>
              <a:pathLst>
                <a:path w="3125" h="12023" extrusionOk="0">
                  <a:moveTo>
                    <a:pt x="1580" y="0"/>
                  </a:moveTo>
                  <a:cubicBezTo>
                    <a:pt x="1516" y="0"/>
                    <a:pt x="1450" y="28"/>
                    <a:pt x="1381" y="88"/>
                  </a:cubicBezTo>
                  <a:cubicBezTo>
                    <a:pt x="1" y="1285"/>
                    <a:pt x="2212" y="6167"/>
                    <a:pt x="2754" y="12023"/>
                  </a:cubicBezTo>
                  <a:cubicBezTo>
                    <a:pt x="3124" y="10377"/>
                    <a:pt x="2798" y="0"/>
                    <a:pt x="1580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928;p51">
              <a:extLst>
                <a:ext uri="{FF2B5EF4-FFF2-40B4-BE49-F238E27FC236}">
                  <a16:creationId xmlns:a16="http://schemas.microsoft.com/office/drawing/2014/main" id="{C2540357-464A-11BD-8296-4AC31B3C32B1}"/>
                </a:ext>
              </a:extLst>
            </p:cNvPr>
            <p:cNvSpPr/>
            <p:nvPr/>
          </p:nvSpPr>
          <p:spPr>
            <a:xfrm>
              <a:off x="6865168" y="1377278"/>
              <a:ext cx="201613" cy="242027"/>
            </a:xfrm>
            <a:custGeom>
              <a:avLst/>
              <a:gdLst/>
              <a:ahLst/>
              <a:cxnLst/>
              <a:rect l="l" t="t" r="r" b="b"/>
              <a:pathLst>
                <a:path w="3976" h="4773" extrusionOk="0">
                  <a:moveTo>
                    <a:pt x="2370" y="0"/>
                  </a:moveTo>
                  <a:cubicBezTo>
                    <a:pt x="1358" y="0"/>
                    <a:pt x="277" y="2034"/>
                    <a:pt x="0" y="4772"/>
                  </a:cubicBezTo>
                  <a:cubicBezTo>
                    <a:pt x="1158" y="2361"/>
                    <a:pt x="3975" y="792"/>
                    <a:pt x="2760" y="107"/>
                  </a:cubicBezTo>
                  <a:cubicBezTo>
                    <a:pt x="2633" y="35"/>
                    <a:pt x="2502" y="0"/>
                    <a:pt x="2370" y="0"/>
                  </a:cubicBezTo>
                  <a:close/>
                </a:path>
              </a:pathLst>
            </a:custGeom>
            <a:solidFill>
              <a:srgbClr val="F8A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929;p51">
              <a:extLst>
                <a:ext uri="{FF2B5EF4-FFF2-40B4-BE49-F238E27FC236}">
                  <a16:creationId xmlns:a16="http://schemas.microsoft.com/office/drawing/2014/main" id="{A30985A1-C887-5659-CEAB-9C41D1EC517F}"/>
                </a:ext>
              </a:extLst>
            </p:cNvPr>
            <p:cNvSpPr/>
            <p:nvPr/>
          </p:nvSpPr>
          <p:spPr>
            <a:xfrm>
              <a:off x="6313586" y="2581659"/>
              <a:ext cx="680799" cy="621471"/>
            </a:xfrm>
            <a:custGeom>
              <a:avLst/>
              <a:gdLst/>
              <a:ahLst/>
              <a:cxnLst/>
              <a:rect l="l" t="t" r="r" b="b"/>
              <a:pathLst>
                <a:path w="13426" h="12256" extrusionOk="0">
                  <a:moveTo>
                    <a:pt x="9018" y="0"/>
                  </a:moveTo>
                  <a:lnTo>
                    <a:pt x="3409" y="377"/>
                  </a:lnTo>
                  <a:cubicBezTo>
                    <a:pt x="3338" y="467"/>
                    <a:pt x="3275" y="564"/>
                    <a:pt x="3222" y="664"/>
                  </a:cubicBezTo>
                  <a:cubicBezTo>
                    <a:pt x="2843" y="4068"/>
                    <a:pt x="0" y="12255"/>
                    <a:pt x="1136" y="12255"/>
                  </a:cubicBezTo>
                  <a:cubicBezTo>
                    <a:pt x="1269" y="12255"/>
                    <a:pt x="1458" y="12142"/>
                    <a:pt x="1712" y="11894"/>
                  </a:cubicBezTo>
                  <a:cubicBezTo>
                    <a:pt x="4127" y="9540"/>
                    <a:pt x="3644" y="2355"/>
                    <a:pt x="3826" y="1812"/>
                  </a:cubicBezTo>
                  <a:cubicBezTo>
                    <a:pt x="3957" y="1417"/>
                    <a:pt x="4284" y="890"/>
                    <a:pt x="4566" y="890"/>
                  </a:cubicBezTo>
                  <a:cubicBezTo>
                    <a:pt x="4672" y="890"/>
                    <a:pt x="4772" y="964"/>
                    <a:pt x="4853" y="1148"/>
                  </a:cubicBezTo>
                  <a:cubicBezTo>
                    <a:pt x="5188" y="1917"/>
                    <a:pt x="5604" y="2245"/>
                    <a:pt x="5274" y="5374"/>
                  </a:cubicBezTo>
                  <a:cubicBezTo>
                    <a:pt x="5192" y="6153"/>
                    <a:pt x="5693" y="6592"/>
                    <a:pt x="6163" y="6592"/>
                  </a:cubicBezTo>
                  <a:cubicBezTo>
                    <a:pt x="6732" y="6592"/>
                    <a:pt x="7258" y="5952"/>
                    <a:pt x="6663" y="4499"/>
                  </a:cubicBezTo>
                  <a:cubicBezTo>
                    <a:pt x="5808" y="2406"/>
                    <a:pt x="6235" y="848"/>
                    <a:pt x="7022" y="848"/>
                  </a:cubicBezTo>
                  <a:cubicBezTo>
                    <a:pt x="7234" y="848"/>
                    <a:pt x="7473" y="961"/>
                    <a:pt x="7720" y="1208"/>
                  </a:cubicBezTo>
                  <a:cubicBezTo>
                    <a:pt x="8773" y="2262"/>
                    <a:pt x="8655" y="3592"/>
                    <a:pt x="9290" y="3592"/>
                  </a:cubicBezTo>
                  <a:cubicBezTo>
                    <a:pt x="9382" y="3592"/>
                    <a:pt x="9491" y="3563"/>
                    <a:pt x="9621" y="3502"/>
                  </a:cubicBezTo>
                  <a:cubicBezTo>
                    <a:pt x="10316" y="3175"/>
                    <a:pt x="9198" y="2144"/>
                    <a:pt x="8414" y="1420"/>
                  </a:cubicBezTo>
                  <a:cubicBezTo>
                    <a:pt x="8079" y="1111"/>
                    <a:pt x="8134" y="835"/>
                    <a:pt x="8485" y="835"/>
                  </a:cubicBezTo>
                  <a:cubicBezTo>
                    <a:pt x="8957" y="835"/>
                    <a:pt x="9965" y="1335"/>
                    <a:pt x="11282" y="2929"/>
                  </a:cubicBezTo>
                  <a:cubicBezTo>
                    <a:pt x="12040" y="3847"/>
                    <a:pt x="12680" y="4265"/>
                    <a:pt x="12970" y="4265"/>
                  </a:cubicBezTo>
                  <a:cubicBezTo>
                    <a:pt x="13426" y="4265"/>
                    <a:pt x="13026" y="3241"/>
                    <a:pt x="10890" y="1510"/>
                  </a:cubicBezTo>
                  <a:cubicBezTo>
                    <a:pt x="9966" y="761"/>
                    <a:pt x="9385" y="291"/>
                    <a:pt x="9033" y="6"/>
                  </a:cubicBezTo>
                  <a:lnTo>
                    <a:pt x="9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930;p51">
              <a:extLst>
                <a:ext uri="{FF2B5EF4-FFF2-40B4-BE49-F238E27FC236}">
                  <a16:creationId xmlns:a16="http://schemas.microsoft.com/office/drawing/2014/main" id="{DA625B64-A700-3631-3695-3A9C314FE067}"/>
                </a:ext>
              </a:extLst>
            </p:cNvPr>
            <p:cNvSpPr/>
            <p:nvPr/>
          </p:nvSpPr>
          <p:spPr>
            <a:xfrm>
              <a:off x="5219751" y="2351908"/>
              <a:ext cx="1025407" cy="574465"/>
            </a:xfrm>
            <a:custGeom>
              <a:avLst/>
              <a:gdLst/>
              <a:ahLst/>
              <a:cxnLst/>
              <a:rect l="l" t="t" r="r" b="b"/>
              <a:pathLst>
                <a:path w="20222" h="11329" extrusionOk="0">
                  <a:moveTo>
                    <a:pt x="7939" y="1"/>
                  </a:moveTo>
                  <a:cubicBezTo>
                    <a:pt x="7562" y="1"/>
                    <a:pt x="7057" y="870"/>
                    <a:pt x="6392" y="3489"/>
                  </a:cubicBezTo>
                  <a:cubicBezTo>
                    <a:pt x="6392" y="3489"/>
                    <a:pt x="4523" y="2696"/>
                    <a:pt x="3307" y="2696"/>
                  </a:cubicBezTo>
                  <a:cubicBezTo>
                    <a:pt x="2129" y="2696"/>
                    <a:pt x="1563" y="3440"/>
                    <a:pt x="3900" y="6370"/>
                  </a:cubicBezTo>
                  <a:cubicBezTo>
                    <a:pt x="3900" y="6370"/>
                    <a:pt x="0" y="10358"/>
                    <a:pt x="2808" y="10358"/>
                  </a:cubicBezTo>
                  <a:cubicBezTo>
                    <a:pt x="3628" y="10358"/>
                    <a:pt x="5020" y="10017"/>
                    <a:pt x="7248" y="9139"/>
                  </a:cubicBezTo>
                  <a:lnTo>
                    <a:pt x="7248" y="9139"/>
                  </a:lnTo>
                  <a:cubicBezTo>
                    <a:pt x="7248" y="9139"/>
                    <a:pt x="6551" y="11328"/>
                    <a:pt x="7563" y="11328"/>
                  </a:cubicBezTo>
                  <a:cubicBezTo>
                    <a:pt x="8172" y="11328"/>
                    <a:pt x="9401" y="10535"/>
                    <a:pt x="11773" y="7992"/>
                  </a:cubicBezTo>
                  <a:cubicBezTo>
                    <a:pt x="11773" y="7992"/>
                    <a:pt x="11975" y="9194"/>
                    <a:pt x="12815" y="9194"/>
                  </a:cubicBezTo>
                  <a:cubicBezTo>
                    <a:pt x="13384" y="9194"/>
                    <a:pt x="14247" y="8640"/>
                    <a:pt x="15538" y="6783"/>
                  </a:cubicBezTo>
                  <a:cubicBezTo>
                    <a:pt x="15538" y="6783"/>
                    <a:pt x="18651" y="5471"/>
                    <a:pt x="20222" y="5084"/>
                  </a:cubicBezTo>
                  <a:lnTo>
                    <a:pt x="20222" y="5084"/>
                  </a:lnTo>
                  <a:cubicBezTo>
                    <a:pt x="20221" y="5084"/>
                    <a:pt x="18936" y="5200"/>
                    <a:pt x="17474" y="5200"/>
                  </a:cubicBezTo>
                  <a:cubicBezTo>
                    <a:pt x="15927" y="5200"/>
                    <a:pt x="14182" y="5070"/>
                    <a:pt x="13555" y="4535"/>
                  </a:cubicBezTo>
                  <a:cubicBezTo>
                    <a:pt x="12728" y="3830"/>
                    <a:pt x="12530" y="332"/>
                    <a:pt x="11386" y="332"/>
                  </a:cubicBezTo>
                  <a:cubicBezTo>
                    <a:pt x="10840" y="332"/>
                    <a:pt x="10079" y="1127"/>
                    <a:pt x="8931" y="3401"/>
                  </a:cubicBezTo>
                  <a:cubicBezTo>
                    <a:pt x="8931" y="3401"/>
                    <a:pt x="8685" y="1"/>
                    <a:pt x="7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931;p51">
              <a:extLst>
                <a:ext uri="{FF2B5EF4-FFF2-40B4-BE49-F238E27FC236}">
                  <a16:creationId xmlns:a16="http://schemas.microsoft.com/office/drawing/2014/main" id="{99A993DB-CF67-FC9A-413F-785A8C1EA936}"/>
                </a:ext>
              </a:extLst>
            </p:cNvPr>
            <p:cNvSpPr/>
            <p:nvPr/>
          </p:nvSpPr>
          <p:spPr>
            <a:xfrm>
              <a:off x="5219700" y="2526389"/>
              <a:ext cx="1025458" cy="399930"/>
            </a:xfrm>
            <a:custGeom>
              <a:avLst/>
              <a:gdLst/>
              <a:ahLst/>
              <a:cxnLst/>
              <a:rect l="l" t="t" r="r" b="b"/>
              <a:pathLst>
                <a:path w="20223" h="7887" extrusionOk="0">
                  <a:moveTo>
                    <a:pt x="2288" y="1"/>
                  </a:moveTo>
                  <a:cubicBezTo>
                    <a:pt x="2296" y="554"/>
                    <a:pt x="2738" y="1470"/>
                    <a:pt x="3901" y="2929"/>
                  </a:cubicBezTo>
                  <a:cubicBezTo>
                    <a:pt x="3901" y="2929"/>
                    <a:pt x="0" y="6916"/>
                    <a:pt x="2809" y="6916"/>
                  </a:cubicBezTo>
                  <a:cubicBezTo>
                    <a:pt x="3629" y="6916"/>
                    <a:pt x="5021" y="6576"/>
                    <a:pt x="7249" y="5698"/>
                  </a:cubicBezTo>
                  <a:lnTo>
                    <a:pt x="7249" y="5698"/>
                  </a:lnTo>
                  <a:cubicBezTo>
                    <a:pt x="7249" y="5698"/>
                    <a:pt x="6552" y="7887"/>
                    <a:pt x="7564" y="7887"/>
                  </a:cubicBezTo>
                  <a:cubicBezTo>
                    <a:pt x="8173" y="7887"/>
                    <a:pt x="9402" y="7093"/>
                    <a:pt x="11774" y="4551"/>
                  </a:cubicBezTo>
                  <a:cubicBezTo>
                    <a:pt x="11774" y="4551"/>
                    <a:pt x="11976" y="5752"/>
                    <a:pt x="12815" y="5752"/>
                  </a:cubicBezTo>
                  <a:cubicBezTo>
                    <a:pt x="13384" y="5752"/>
                    <a:pt x="14247" y="5199"/>
                    <a:pt x="15538" y="3341"/>
                  </a:cubicBezTo>
                  <a:cubicBezTo>
                    <a:pt x="15538" y="3341"/>
                    <a:pt x="18652" y="2029"/>
                    <a:pt x="20223" y="1642"/>
                  </a:cubicBezTo>
                  <a:lnTo>
                    <a:pt x="20223" y="1642"/>
                  </a:lnTo>
                  <a:cubicBezTo>
                    <a:pt x="20223" y="1642"/>
                    <a:pt x="20122" y="1650"/>
                    <a:pt x="19950" y="1663"/>
                  </a:cubicBezTo>
                  <a:cubicBezTo>
                    <a:pt x="18410" y="2291"/>
                    <a:pt x="16284" y="2643"/>
                    <a:pt x="13860" y="2643"/>
                  </a:cubicBezTo>
                  <a:cubicBezTo>
                    <a:pt x="12654" y="2643"/>
                    <a:pt x="11373" y="2556"/>
                    <a:pt x="10054" y="2373"/>
                  </a:cubicBezTo>
                  <a:cubicBezTo>
                    <a:pt x="6994" y="1947"/>
                    <a:pt x="4273" y="1079"/>
                    <a:pt x="2288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932;p51">
              <a:extLst>
                <a:ext uri="{FF2B5EF4-FFF2-40B4-BE49-F238E27FC236}">
                  <a16:creationId xmlns:a16="http://schemas.microsoft.com/office/drawing/2014/main" id="{6A4E226E-A11F-6AAA-07B5-C1527156CAD5}"/>
                </a:ext>
              </a:extLst>
            </p:cNvPr>
            <p:cNvSpPr/>
            <p:nvPr/>
          </p:nvSpPr>
          <p:spPr>
            <a:xfrm>
              <a:off x="6863039" y="2340245"/>
              <a:ext cx="1016685" cy="459461"/>
            </a:xfrm>
            <a:custGeom>
              <a:avLst/>
              <a:gdLst/>
              <a:ahLst/>
              <a:cxnLst/>
              <a:rect l="l" t="t" r="r" b="b"/>
              <a:pathLst>
                <a:path w="20050" h="9061" extrusionOk="0">
                  <a:moveTo>
                    <a:pt x="401" y="4996"/>
                  </a:moveTo>
                  <a:cubicBezTo>
                    <a:pt x="269" y="5001"/>
                    <a:pt x="135" y="5006"/>
                    <a:pt x="0" y="5012"/>
                  </a:cubicBezTo>
                  <a:cubicBezTo>
                    <a:pt x="0" y="5012"/>
                    <a:pt x="146" y="5009"/>
                    <a:pt x="401" y="4996"/>
                  </a:cubicBezTo>
                  <a:close/>
                  <a:moveTo>
                    <a:pt x="12744" y="1"/>
                  </a:moveTo>
                  <a:cubicBezTo>
                    <a:pt x="11104" y="1"/>
                    <a:pt x="9227" y="686"/>
                    <a:pt x="8414" y="2524"/>
                  </a:cubicBezTo>
                  <a:cubicBezTo>
                    <a:pt x="7536" y="4510"/>
                    <a:pt x="1954" y="4920"/>
                    <a:pt x="401" y="4996"/>
                  </a:cubicBezTo>
                  <a:lnTo>
                    <a:pt x="401" y="4996"/>
                  </a:lnTo>
                  <a:cubicBezTo>
                    <a:pt x="837" y="4981"/>
                    <a:pt x="1255" y="4974"/>
                    <a:pt x="1653" y="4974"/>
                  </a:cubicBezTo>
                  <a:cubicBezTo>
                    <a:pt x="7684" y="4974"/>
                    <a:pt x="9452" y="6604"/>
                    <a:pt x="9453" y="6604"/>
                  </a:cubicBezTo>
                  <a:cubicBezTo>
                    <a:pt x="11320" y="8524"/>
                    <a:pt x="12598" y="9061"/>
                    <a:pt x="13445" y="9061"/>
                  </a:cubicBezTo>
                  <a:cubicBezTo>
                    <a:pt x="14521" y="9061"/>
                    <a:pt x="14898" y="8192"/>
                    <a:pt x="14898" y="8192"/>
                  </a:cubicBezTo>
                  <a:cubicBezTo>
                    <a:pt x="16201" y="8736"/>
                    <a:pt x="17071" y="8958"/>
                    <a:pt x="17624" y="8958"/>
                  </a:cubicBezTo>
                  <a:cubicBezTo>
                    <a:pt x="20050" y="8958"/>
                    <a:pt x="16377" y="4689"/>
                    <a:pt x="16377" y="4689"/>
                  </a:cubicBezTo>
                  <a:cubicBezTo>
                    <a:pt x="20047" y="2877"/>
                    <a:pt x="18926" y="2495"/>
                    <a:pt x="17327" y="2495"/>
                  </a:cubicBezTo>
                  <a:cubicBezTo>
                    <a:pt x="16162" y="2495"/>
                    <a:pt x="14742" y="2698"/>
                    <a:pt x="14742" y="2698"/>
                  </a:cubicBezTo>
                  <a:cubicBezTo>
                    <a:pt x="16832" y="1314"/>
                    <a:pt x="15015" y="1"/>
                    <a:pt x="12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933;p51">
              <a:extLst>
                <a:ext uri="{FF2B5EF4-FFF2-40B4-BE49-F238E27FC236}">
                  <a16:creationId xmlns:a16="http://schemas.microsoft.com/office/drawing/2014/main" id="{05364ADA-E11A-C56A-0272-562535DEEE3A}"/>
                </a:ext>
              </a:extLst>
            </p:cNvPr>
            <p:cNvSpPr/>
            <p:nvPr/>
          </p:nvSpPr>
          <p:spPr>
            <a:xfrm>
              <a:off x="6863039" y="2594082"/>
              <a:ext cx="6744" cy="355"/>
            </a:xfrm>
            <a:custGeom>
              <a:avLst/>
              <a:gdLst/>
              <a:ahLst/>
              <a:cxnLst/>
              <a:rect l="l" t="t" r="r" b="b"/>
              <a:pathLst>
                <a:path w="133" h="7" extrusionOk="0">
                  <a:moveTo>
                    <a:pt x="132" y="1"/>
                  </a:moveTo>
                  <a:cubicBezTo>
                    <a:pt x="84" y="3"/>
                    <a:pt x="48" y="4"/>
                    <a:pt x="26" y="5"/>
                  </a:cubicBezTo>
                  <a:lnTo>
                    <a:pt x="26" y="5"/>
                  </a:lnTo>
                  <a:cubicBezTo>
                    <a:pt x="62" y="4"/>
                    <a:pt x="96" y="3"/>
                    <a:pt x="132" y="1"/>
                  </a:cubicBezTo>
                  <a:close/>
                  <a:moveTo>
                    <a:pt x="26" y="5"/>
                  </a:moveTo>
                  <a:lnTo>
                    <a:pt x="26" y="5"/>
                  </a:lnTo>
                  <a:cubicBezTo>
                    <a:pt x="17" y="5"/>
                    <a:pt x="9" y="6"/>
                    <a:pt x="0" y="6"/>
                  </a:cubicBezTo>
                  <a:cubicBezTo>
                    <a:pt x="0" y="6"/>
                    <a:pt x="9" y="6"/>
                    <a:pt x="26" y="5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934;p51">
              <a:extLst>
                <a:ext uri="{FF2B5EF4-FFF2-40B4-BE49-F238E27FC236}">
                  <a16:creationId xmlns:a16="http://schemas.microsoft.com/office/drawing/2014/main" id="{FD08599E-2EC1-7DF7-F705-0D98E11FCD76}"/>
                </a:ext>
              </a:extLst>
            </p:cNvPr>
            <p:cNvSpPr/>
            <p:nvPr/>
          </p:nvSpPr>
          <p:spPr>
            <a:xfrm>
              <a:off x="7199221" y="2475682"/>
              <a:ext cx="680444" cy="324021"/>
            </a:xfrm>
            <a:custGeom>
              <a:avLst/>
              <a:gdLst/>
              <a:ahLst/>
              <a:cxnLst/>
              <a:rect l="l" t="t" r="r" b="b"/>
              <a:pathLst>
                <a:path w="13419" h="6390" extrusionOk="0">
                  <a:moveTo>
                    <a:pt x="11999" y="1"/>
                  </a:moveTo>
                  <a:lnTo>
                    <a:pt x="11999" y="1"/>
                  </a:lnTo>
                  <a:cubicBezTo>
                    <a:pt x="10352" y="1692"/>
                    <a:pt x="6536" y="2875"/>
                    <a:pt x="2090" y="2875"/>
                  </a:cubicBezTo>
                  <a:cubicBezTo>
                    <a:pt x="1375" y="2875"/>
                    <a:pt x="677" y="2844"/>
                    <a:pt x="0" y="2786"/>
                  </a:cubicBezTo>
                  <a:lnTo>
                    <a:pt x="0" y="2786"/>
                  </a:lnTo>
                  <a:cubicBezTo>
                    <a:pt x="2097" y="3267"/>
                    <a:pt x="2822" y="3931"/>
                    <a:pt x="2822" y="3931"/>
                  </a:cubicBezTo>
                  <a:cubicBezTo>
                    <a:pt x="4690" y="5852"/>
                    <a:pt x="5968" y="6390"/>
                    <a:pt x="6814" y="6390"/>
                  </a:cubicBezTo>
                  <a:cubicBezTo>
                    <a:pt x="7890" y="6390"/>
                    <a:pt x="8267" y="5521"/>
                    <a:pt x="8267" y="5521"/>
                  </a:cubicBezTo>
                  <a:cubicBezTo>
                    <a:pt x="9570" y="6065"/>
                    <a:pt x="10440" y="6287"/>
                    <a:pt x="10993" y="6287"/>
                  </a:cubicBezTo>
                  <a:cubicBezTo>
                    <a:pt x="13419" y="6287"/>
                    <a:pt x="9746" y="2018"/>
                    <a:pt x="9746" y="2018"/>
                  </a:cubicBezTo>
                  <a:cubicBezTo>
                    <a:pt x="12158" y="828"/>
                    <a:pt x="12500" y="255"/>
                    <a:pt x="11999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935;p51">
              <a:extLst>
                <a:ext uri="{FF2B5EF4-FFF2-40B4-BE49-F238E27FC236}">
                  <a16:creationId xmlns:a16="http://schemas.microsoft.com/office/drawing/2014/main" id="{14DE3F05-A017-9895-3796-C269B32067DF}"/>
                </a:ext>
              </a:extLst>
            </p:cNvPr>
            <p:cNvSpPr/>
            <p:nvPr/>
          </p:nvSpPr>
          <p:spPr>
            <a:xfrm>
              <a:off x="6246299" y="3708255"/>
              <a:ext cx="873538" cy="537804"/>
            </a:xfrm>
            <a:custGeom>
              <a:avLst/>
              <a:gdLst/>
              <a:ahLst/>
              <a:cxnLst/>
              <a:rect l="l" t="t" r="r" b="b"/>
              <a:pathLst>
                <a:path w="17227" h="10606" extrusionOk="0">
                  <a:moveTo>
                    <a:pt x="16019" y="0"/>
                  </a:moveTo>
                  <a:lnTo>
                    <a:pt x="12397" y="503"/>
                  </a:lnTo>
                  <a:lnTo>
                    <a:pt x="0" y="10605"/>
                  </a:lnTo>
                  <a:lnTo>
                    <a:pt x="0" y="10605"/>
                  </a:lnTo>
                  <a:lnTo>
                    <a:pt x="7366" y="9519"/>
                  </a:lnTo>
                  <a:lnTo>
                    <a:pt x="12478" y="1348"/>
                  </a:lnTo>
                  <a:lnTo>
                    <a:pt x="17227" y="181"/>
                  </a:lnTo>
                  <a:lnTo>
                    <a:pt x="16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936;p51">
              <a:extLst>
                <a:ext uri="{FF2B5EF4-FFF2-40B4-BE49-F238E27FC236}">
                  <a16:creationId xmlns:a16="http://schemas.microsoft.com/office/drawing/2014/main" id="{78A9AC93-7A99-CFD9-DCAE-3D05AAE7D3F8}"/>
                </a:ext>
              </a:extLst>
            </p:cNvPr>
            <p:cNvSpPr/>
            <p:nvPr/>
          </p:nvSpPr>
          <p:spPr>
            <a:xfrm>
              <a:off x="6874853" y="3708255"/>
              <a:ext cx="244968" cy="68404"/>
            </a:xfrm>
            <a:custGeom>
              <a:avLst/>
              <a:gdLst/>
              <a:ahLst/>
              <a:cxnLst/>
              <a:rect l="l" t="t" r="r" b="b"/>
              <a:pathLst>
                <a:path w="4831" h="1349" extrusionOk="0">
                  <a:moveTo>
                    <a:pt x="3623" y="0"/>
                  </a:moveTo>
                  <a:lnTo>
                    <a:pt x="1" y="503"/>
                  </a:lnTo>
                  <a:lnTo>
                    <a:pt x="82" y="1348"/>
                  </a:lnTo>
                  <a:lnTo>
                    <a:pt x="4831" y="181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937;p51">
              <a:extLst>
                <a:ext uri="{FF2B5EF4-FFF2-40B4-BE49-F238E27FC236}">
                  <a16:creationId xmlns:a16="http://schemas.microsoft.com/office/drawing/2014/main" id="{A1671FF9-7B62-04CF-4B64-3084BFFB0E9D}"/>
                </a:ext>
              </a:extLst>
            </p:cNvPr>
            <p:cNvSpPr/>
            <p:nvPr/>
          </p:nvSpPr>
          <p:spPr>
            <a:xfrm>
              <a:off x="6803662" y="3495694"/>
              <a:ext cx="477005" cy="231125"/>
            </a:xfrm>
            <a:custGeom>
              <a:avLst/>
              <a:gdLst/>
              <a:ahLst/>
              <a:cxnLst/>
              <a:rect l="l" t="t" r="r" b="b"/>
              <a:pathLst>
                <a:path w="9407" h="4558" extrusionOk="0">
                  <a:moveTo>
                    <a:pt x="49" y="1"/>
                  </a:moveTo>
                  <a:lnTo>
                    <a:pt x="0" y="3528"/>
                  </a:lnTo>
                  <a:lnTo>
                    <a:pt x="1372" y="3186"/>
                  </a:lnTo>
                  <a:lnTo>
                    <a:pt x="9113" y="4557"/>
                  </a:lnTo>
                  <a:lnTo>
                    <a:pt x="9407" y="1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938;p51">
              <a:extLst>
                <a:ext uri="{FF2B5EF4-FFF2-40B4-BE49-F238E27FC236}">
                  <a16:creationId xmlns:a16="http://schemas.microsoft.com/office/drawing/2014/main" id="{438FC31B-3B11-F5DD-9782-77F3C915EC06}"/>
                </a:ext>
              </a:extLst>
            </p:cNvPr>
            <p:cNvSpPr/>
            <p:nvPr/>
          </p:nvSpPr>
          <p:spPr>
            <a:xfrm>
              <a:off x="6805234" y="3495440"/>
              <a:ext cx="475434" cy="231378"/>
            </a:xfrm>
            <a:custGeom>
              <a:avLst/>
              <a:gdLst/>
              <a:ahLst/>
              <a:cxnLst/>
              <a:rect l="l" t="t" r="r" b="b"/>
              <a:pathLst>
                <a:path w="9376" h="4563" extrusionOk="0">
                  <a:moveTo>
                    <a:pt x="45" y="0"/>
                  </a:moveTo>
                  <a:lnTo>
                    <a:pt x="1" y="861"/>
                  </a:lnTo>
                  <a:lnTo>
                    <a:pt x="2611" y="937"/>
                  </a:lnTo>
                  <a:lnTo>
                    <a:pt x="2521" y="3382"/>
                  </a:lnTo>
                  <a:lnTo>
                    <a:pt x="2747" y="3427"/>
                  </a:lnTo>
                  <a:lnTo>
                    <a:pt x="2822" y="906"/>
                  </a:lnTo>
                  <a:lnTo>
                    <a:pt x="4242" y="967"/>
                  </a:lnTo>
                  <a:lnTo>
                    <a:pt x="4075" y="3684"/>
                  </a:lnTo>
                  <a:lnTo>
                    <a:pt x="9082" y="4562"/>
                  </a:lnTo>
                  <a:lnTo>
                    <a:pt x="9376" y="113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939;p51">
              <a:extLst>
                <a:ext uri="{FF2B5EF4-FFF2-40B4-BE49-F238E27FC236}">
                  <a16:creationId xmlns:a16="http://schemas.microsoft.com/office/drawing/2014/main" id="{AB6C5FE9-9439-10A4-D877-EAA67B63BF48}"/>
                </a:ext>
              </a:extLst>
            </p:cNvPr>
            <p:cNvSpPr/>
            <p:nvPr/>
          </p:nvSpPr>
          <p:spPr>
            <a:xfrm>
              <a:off x="7156527" y="2573951"/>
              <a:ext cx="354800" cy="146748"/>
            </a:xfrm>
            <a:custGeom>
              <a:avLst/>
              <a:gdLst/>
              <a:ahLst/>
              <a:cxnLst/>
              <a:rect l="l" t="t" r="r" b="b"/>
              <a:pathLst>
                <a:path w="6997" h="2894" extrusionOk="0">
                  <a:moveTo>
                    <a:pt x="3595" y="0"/>
                  </a:moveTo>
                  <a:cubicBezTo>
                    <a:pt x="2049" y="0"/>
                    <a:pt x="123" y="211"/>
                    <a:pt x="0" y="666"/>
                  </a:cubicBezTo>
                  <a:cubicBezTo>
                    <a:pt x="2234" y="1420"/>
                    <a:pt x="3641" y="2395"/>
                    <a:pt x="4437" y="2719"/>
                  </a:cubicBezTo>
                  <a:cubicBezTo>
                    <a:pt x="4717" y="2833"/>
                    <a:pt x="5071" y="2893"/>
                    <a:pt x="5420" y="2893"/>
                  </a:cubicBezTo>
                  <a:cubicBezTo>
                    <a:pt x="6062" y="2893"/>
                    <a:pt x="6688" y="2689"/>
                    <a:pt x="6810" y="2237"/>
                  </a:cubicBezTo>
                  <a:cubicBezTo>
                    <a:pt x="6997" y="1538"/>
                    <a:pt x="6572" y="663"/>
                    <a:pt x="5415" y="176"/>
                  </a:cubicBezTo>
                  <a:cubicBezTo>
                    <a:pt x="5139" y="61"/>
                    <a:pt x="4422" y="0"/>
                    <a:pt x="3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940;p51">
              <a:extLst>
                <a:ext uri="{FF2B5EF4-FFF2-40B4-BE49-F238E27FC236}">
                  <a16:creationId xmlns:a16="http://schemas.microsoft.com/office/drawing/2014/main" id="{B977FA0B-7C89-3A55-FB3C-1B05BDC1D69A}"/>
                </a:ext>
              </a:extLst>
            </p:cNvPr>
            <p:cNvSpPr/>
            <p:nvPr/>
          </p:nvSpPr>
          <p:spPr>
            <a:xfrm>
              <a:off x="6293202" y="2569438"/>
              <a:ext cx="514377" cy="56691"/>
            </a:xfrm>
            <a:custGeom>
              <a:avLst/>
              <a:gdLst/>
              <a:ahLst/>
              <a:cxnLst/>
              <a:rect l="l" t="t" r="r" b="b"/>
              <a:pathLst>
                <a:path w="10144" h="1118" extrusionOk="0">
                  <a:moveTo>
                    <a:pt x="10084" y="0"/>
                  </a:moveTo>
                  <a:lnTo>
                    <a:pt x="1" y="302"/>
                  </a:lnTo>
                  <a:lnTo>
                    <a:pt x="243" y="1117"/>
                  </a:lnTo>
                  <a:lnTo>
                    <a:pt x="10143" y="815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941;p51">
              <a:extLst>
                <a:ext uri="{FF2B5EF4-FFF2-40B4-BE49-F238E27FC236}">
                  <a16:creationId xmlns:a16="http://schemas.microsoft.com/office/drawing/2014/main" id="{07FA6104-6BF9-100F-3666-998D767AD68D}"/>
                </a:ext>
              </a:extLst>
            </p:cNvPr>
            <p:cNvSpPr/>
            <p:nvPr/>
          </p:nvSpPr>
          <p:spPr>
            <a:xfrm>
              <a:off x="6090174" y="2495153"/>
              <a:ext cx="139192" cy="104204"/>
            </a:xfrm>
            <a:custGeom>
              <a:avLst/>
              <a:gdLst/>
              <a:ahLst/>
              <a:cxnLst/>
              <a:rect l="l" t="t" r="r" b="b"/>
              <a:pathLst>
                <a:path w="2745" h="2055" extrusionOk="0">
                  <a:moveTo>
                    <a:pt x="1763" y="1"/>
                  </a:moveTo>
                  <a:cubicBezTo>
                    <a:pt x="1027" y="1"/>
                    <a:pt x="228" y="503"/>
                    <a:pt x="86" y="1351"/>
                  </a:cubicBezTo>
                  <a:cubicBezTo>
                    <a:pt x="1" y="1863"/>
                    <a:pt x="109" y="2054"/>
                    <a:pt x="290" y="2054"/>
                  </a:cubicBezTo>
                  <a:cubicBezTo>
                    <a:pt x="560" y="2054"/>
                    <a:pt x="994" y="1623"/>
                    <a:pt x="1181" y="1195"/>
                  </a:cubicBezTo>
                  <a:cubicBezTo>
                    <a:pt x="1426" y="635"/>
                    <a:pt x="1684" y="350"/>
                    <a:pt x="2229" y="350"/>
                  </a:cubicBezTo>
                  <a:cubicBezTo>
                    <a:pt x="2378" y="350"/>
                    <a:pt x="2548" y="371"/>
                    <a:pt x="2744" y="413"/>
                  </a:cubicBezTo>
                  <a:cubicBezTo>
                    <a:pt x="2497" y="131"/>
                    <a:pt x="2139" y="1"/>
                    <a:pt x="1763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942;p51">
              <a:extLst>
                <a:ext uri="{FF2B5EF4-FFF2-40B4-BE49-F238E27FC236}">
                  <a16:creationId xmlns:a16="http://schemas.microsoft.com/office/drawing/2014/main" id="{FAA712EF-13AD-6EC1-3C15-6E35A7D3993A}"/>
                </a:ext>
              </a:extLst>
            </p:cNvPr>
            <p:cNvSpPr/>
            <p:nvPr/>
          </p:nvSpPr>
          <p:spPr>
            <a:xfrm>
              <a:off x="6404908" y="2364584"/>
              <a:ext cx="74439" cy="151615"/>
            </a:xfrm>
            <a:custGeom>
              <a:avLst/>
              <a:gdLst/>
              <a:ahLst/>
              <a:cxnLst/>
              <a:rect l="l" t="t" r="r" b="b"/>
              <a:pathLst>
                <a:path w="1468" h="2990" extrusionOk="0">
                  <a:moveTo>
                    <a:pt x="565" y="1"/>
                  </a:moveTo>
                  <a:cubicBezTo>
                    <a:pt x="522" y="1"/>
                    <a:pt x="480" y="25"/>
                    <a:pt x="440" y="78"/>
                  </a:cubicBezTo>
                  <a:cubicBezTo>
                    <a:pt x="1" y="652"/>
                    <a:pt x="773" y="1673"/>
                    <a:pt x="1458" y="2990"/>
                  </a:cubicBezTo>
                  <a:cubicBezTo>
                    <a:pt x="1468" y="2353"/>
                    <a:pt x="983" y="1"/>
                    <a:pt x="565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943;p51">
              <a:extLst>
                <a:ext uri="{FF2B5EF4-FFF2-40B4-BE49-F238E27FC236}">
                  <a16:creationId xmlns:a16="http://schemas.microsoft.com/office/drawing/2014/main" id="{16E59C94-3629-5BF4-A973-A5867604C969}"/>
                </a:ext>
              </a:extLst>
            </p:cNvPr>
            <p:cNvSpPr/>
            <p:nvPr/>
          </p:nvSpPr>
          <p:spPr>
            <a:xfrm>
              <a:off x="6543032" y="2186757"/>
              <a:ext cx="65818" cy="145277"/>
            </a:xfrm>
            <a:custGeom>
              <a:avLst/>
              <a:gdLst/>
              <a:ahLst/>
              <a:cxnLst/>
              <a:rect l="l" t="t" r="r" b="b"/>
              <a:pathLst>
                <a:path w="1298" h="2865" extrusionOk="0">
                  <a:moveTo>
                    <a:pt x="774" y="1"/>
                  </a:moveTo>
                  <a:cubicBezTo>
                    <a:pt x="746" y="1"/>
                    <a:pt x="714" y="8"/>
                    <a:pt x="679" y="22"/>
                  </a:cubicBezTo>
                  <a:cubicBezTo>
                    <a:pt x="0" y="304"/>
                    <a:pt x="363" y="1515"/>
                    <a:pt x="440" y="2864"/>
                  </a:cubicBezTo>
                  <a:cubicBezTo>
                    <a:pt x="747" y="2330"/>
                    <a:pt x="1297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944;p51">
              <a:extLst>
                <a:ext uri="{FF2B5EF4-FFF2-40B4-BE49-F238E27FC236}">
                  <a16:creationId xmlns:a16="http://schemas.microsoft.com/office/drawing/2014/main" id="{ABB268D5-E147-2F2F-A449-B36DBC70AA1B}"/>
                </a:ext>
              </a:extLst>
            </p:cNvPr>
            <p:cNvSpPr/>
            <p:nvPr/>
          </p:nvSpPr>
          <p:spPr>
            <a:xfrm>
              <a:off x="7412593" y="2436790"/>
              <a:ext cx="238832" cy="81233"/>
            </a:xfrm>
            <a:custGeom>
              <a:avLst/>
              <a:gdLst/>
              <a:ahLst/>
              <a:cxnLst/>
              <a:rect l="l" t="t" r="r" b="b"/>
              <a:pathLst>
                <a:path w="4710" h="1602" extrusionOk="0">
                  <a:moveTo>
                    <a:pt x="4710" y="0"/>
                  </a:moveTo>
                  <a:lnTo>
                    <a:pt x="4710" y="0"/>
                  </a:lnTo>
                  <a:cubicBezTo>
                    <a:pt x="4709" y="0"/>
                    <a:pt x="3048" y="773"/>
                    <a:pt x="1528" y="773"/>
                  </a:cubicBezTo>
                  <a:cubicBezTo>
                    <a:pt x="1149" y="773"/>
                    <a:pt x="778" y="725"/>
                    <a:pt x="444" y="605"/>
                  </a:cubicBezTo>
                  <a:cubicBezTo>
                    <a:pt x="243" y="1027"/>
                    <a:pt x="1" y="1509"/>
                    <a:pt x="1" y="1509"/>
                  </a:cubicBezTo>
                  <a:cubicBezTo>
                    <a:pt x="163" y="1571"/>
                    <a:pt x="416" y="1602"/>
                    <a:pt x="724" y="1602"/>
                  </a:cubicBezTo>
                  <a:cubicBezTo>
                    <a:pt x="2018" y="1602"/>
                    <a:pt x="4271" y="1057"/>
                    <a:pt x="4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945;p51">
              <a:extLst>
                <a:ext uri="{FF2B5EF4-FFF2-40B4-BE49-F238E27FC236}">
                  <a16:creationId xmlns:a16="http://schemas.microsoft.com/office/drawing/2014/main" id="{FD4868FD-1E5A-DA73-CA9D-76E92D947454}"/>
                </a:ext>
              </a:extLst>
            </p:cNvPr>
            <p:cNvSpPr/>
            <p:nvPr/>
          </p:nvSpPr>
          <p:spPr>
            <a:xfrm>
              <a:off x="7571557" y="2490539"/>
              <a:ext cx="226460" cy="109325"/>
            </a:xfrm>
            <a:custGeom>
              <a:avLst/>
              <a:gdLst/>
              <a:ahLst/>
              <a:cxnLst/>
              <a:rect l="l" t="t" r="r" b="b"/>
              <a:pathLst>
                <a:path w="4466" h="2156" extrusionOk="0">
                  <a:moveTo>
                    <a:pt x="4465" y="1"/>
                  </a:moveTo>
                  <a:cubicBezTo>
                    <a:pt x="4465" y="1"/>
                    <a:pt x="2546" y="1230"/>
                    <a:pt x="900" y="1230"/>
                  </a:cubicBezTo>
                  <a:cubicBezTo>
                    <a:pt x="701" y="1230"/>
                    <a:pt x="506" y="1212"/>
                    <a:pt x="319" y="1172"/>
                  </a:cubicBezTo>
                  <a:cubicBezTo>
                    <a:pt x="176" y="1617"/>
                    <a:pt x="1" y="2128"/>
                    <a:pt x="1" y="2128"/>
                  </a:cubicBezTo>
                  <a:cubicBezTo>
                    <a:pt x="80" y="2147"/>
                    <a:pt x="179" y="2156"/>
                    <a:pt x="293" y="2156"/>
                  </a:cubicBezTo>
                  <a:cubicBezTo>
                    <a:pt x="1441" y="2156"/>
                    <a:pt x="4135" y="1246"/>
                    <a:pt x="4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946;p51">
              <a:extLst>
                <a:ext uri="{FF2B5EF4-FFF2-40B4-BE49-F238E27FC236}">
                  <a16:creationId xmlns:a16="http://schemas.microsoft.com/office/drawing/2014/main" id="{D285C75A-7880-D00E-212C-87A2DAB31ABB}"/>
                </a:ext>
              </a:extLst>
            </p:cNvPr>
            <p:cNvSpPr/>
            <p:nvPr/>
          </p:nvSpPr>
          <p:spPr>
            <a:xfrm>
              <a:off x="7439315" y="2530597"/>
              <a:ext cx="290605" cy="171087"/>
            </a:xfrm>
            <a:custGeom>
              <a:avLst/>
              <a:gdLst/>
              <a:ahLst/>
              <a:cxnLst/>
              <a:rect l="l" t="t" r="r" b="b"/>
              <a:pathLst>
                <a:path w="5731" h="3374" extrusionOk="0">
                  <a:moveTo>
                    <a:pt x="1904" y="0"/>
                  </a:moveTo>
                  <a:cubicBezTo>
                    <a:pt x="1038" y="0"/>
                    <a:pt x="258" y="179"/>
                    <a:pt x="167" y="699"/>
                  </a:cubicBezTo>
                  <a:cubicBezTo>
                    <a:pt x="0" y="1648"/>
                    <a:pt x="2354" y="2813"/>
                    <a:pt x="3449" y="3149"/>
                  </a:cubicBezTo>
                  <a:cubicBezTo>
                    <a:pt x="3886" y="3283"/>
                    <a:pt x="4285" y="3373"/>
                    <a:pt x="4617" y="3373"/>
                  </a:cubicBezTo>
                  <a:cubicBezTo>
                    <a:pt x="5117" y="3373"/>
                    <a:pt x="5465" y="3169"/>
                    <a:pt x="5564" y="2600"/>
                  </a:cubicBezTo>
                  <a:cubicBezTo>
                    <a:pt x="5731" y="1652"/>
                    <a:pt x="4977" y="610"/>
                    <a:pt x="3882" y="273"/>
                  </a:cubicBezTo>
                  <a:cubicBezTo>
                    <a:pt x="3388" y="122"/>
                    <a:pt x="2616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947;p51">
              <a:extLst>
                <a:ext uri="{FF2B5EF4-FFF2-40B4-BE49-F238E27FC236}">
                  <a16:creationId xmlns:a16="http://schemas.microsoft.com/office/drawing/2014/main" id="{0B4E5B8B-B621-173A-D2B3-B92670BA1535}"/>
                </a:ext>
              </a:extLst>
            </p:cNvPr>
            <p:cNvSpPr/>
            <p:nvPr/>
          </p:nvSpPr>
          <p:spPr>
            <a:xfrm>
              <a:off x="7248863" y="2366663"/>
              <a:ext cx="312003" cy="193145"/>
            </a:xfrm>
            <a:custGeom>
              <a:avLst/>
              <a:gdLst/>
              <a:ahLst/>
              <a:cxnLst/>
              <a:rect l="l" t="t" r="r" b="b"/>
              <a:pathLst>
                <a:path w="6153" h="3809" extrusionOk="0">
                  <a:moveTo>
                    <a:pt x="4066" y="1"/>
                  </a:moveTo>
                  <a:cubicBezTo>
                    <a:pt x="3591" y="1"/>
                    <a:pt x="3093" y="140"/>
                    <a:pt x="2662" y="424"/>
                  </a:cubicBezTo>
                  <a:cubicBezTo>
                    <a:pt x="1707" y="1055"/>
                    <a:pt x="1" y="2830"/>
                    <a:pt x="627" y="3562"/>
                  </a:cubicBezTo>
                  <a:cubicBezTo>
                    <a:pt x="776" y="3736"/>
                    <a:pt x="1025" y="3808"/>
                    <a:pt x="1331" y="3808"/>
                  </a:cubicBezTo>
                  <a:cubicBezTo>
                    <a:pt x="2311" y="3808"/>
                    <a:pt x="3876" y="3070"/>
                    <a:pt x="4604" y="2589"/>
                  </a:cubicBezTo>
                  <a:cubicBezTo>
                    <a:pt x="5559" y="1958"/>
                    <a:pt x="6153" y="1339"/>
                    <a:pt x="5527" y="608"/>
                  </a:cubicBezTo>
                  <a:cubicBezTo>
                    <a:pt x="5183" y="207"/>
                    <a:pt x="4642" y="1"/>
                    <a:pt x="4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948;p51">
              <a:extLst>
                <a:ext uri="{FF2B5EF4-FFF2-40B4-BE49-F238E27FC236}">
                  <a16:creationId xmlns:a16="http://schemas.microsoft.com/office/drawing/2014/main" id="{70315595-46DE-8656-AACF-81D0D829D882}"/>
                </a:ext>
              </a:extLst>
            </p:cNvPr>
            <p:cNvSpPr/>
            <p:nvPr/>
          </p:nvSpPr>
          <p:spPr>
            <a:xfrm>
              <a:off x="7242220" y="3040856"/>
              <a:ext cx="431673" cy="410274"/>
            </a:xfrm>
            <a:custGeom>
              <a:avLst/>
              <a:gdLst/>
              <a:ahLst/>
              <a:cxnLst/>
              <a:rect l="l" t="t" r="r" b="b"/>
              <a:pathLst>
                <a:path w="8513" h="8091" extrusionOk="0">
                  <a:moveTo>
                    <a:pt x="1" y="0"/>
                  </a:moveTo>
                  <a:lnTo>
                    <a:pt x="1751" y="5072"/>
                  </a:lnTo>
                  <a:lnTo>
                    <a:pt x="8513" y="8091"/>
                  </a:lnTo>
                  <a:lnTo>
                    <a:pt x="2355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949;p51">
              <a:extLst>
                <a:ext uri="{FF2B5EF4-FFF2-40B4-BE49-F238E27FC236}">
                  <a16:creationId xmlns:a16="http://schemas.microsoft.com/office/drawing/2014/main" id="{B05DB375-3848-FE42-0D02-00D3F6600ECB}"/>
                </a:ext>
              </a:extLst>
            </p:cNvPr>
            <p:cNvSpPr/>
            <p:nvPr/>
          </p:nvSpPr>
          <p:spPr>
            <a:xfrm>
              <a:off x="7480996" y="3206160"/>
              <a:ext cx="701082" cy="713353"/>
            </a:xfrm>
            <a:custGeom>
              <a:avLst/>
              <a:gdLst/>
              <a:ahLst/>
              <a:cxnLst/>
              <a:rect l="l" t="t" r="r" b="b"/>
              <a:pathLst>
                <a:path w="13826" h="14068" extrusionOk="0">
                  <a:moveTo>
                    <a:pt x="1" y="1"/>
                  </a:moveTo>
                  <a:lnTo>
                    <a:pt x="422" y="5254"/>
                  </a:lnTo>
                  <a:lnTo>
                    <a:pt x="13825" y="14067"/>
                  </a:lnTo>
                  <a:lnTo>
                    <a:pt x="3622" y="4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950;p51">
              <a:extLst>
                <a:ext uri="{FF2B5EF4-FFF2-40B4-BE49-F238E27FC236}">
                  <a16:creationId xmlns:a16="http://schemas.microsoft.com/office/drawing/2014/main" id="{A5C2BB65-2102-9579-1071-41BB6C1D9620}"/>
                </a:ext>
              </a:extLst>
            </p:cNvPr>
            <p:cNvSpPr/>
            <p:nvPr/>
          </p:nvSpPr>
          <p:spPr>
            <a:xfrm>
              <a:off x="6866690" y="3491891"/>
              <a:ext cx="20435" cy="178643"/>
            </a:xfrm>
            <a:custGeom>
              <a:avLst/>
              <a:gdLst/>
              <a:ahLst/>
              <a:cxnLst/>
              <a:rect l="l" t="t" r="r" b="b"/>
              <a:pathLst>
                <a:path w="403" h="3523" extrusionOk="0">
                  <a:moveTo>
                    <a:pt x="403" y="0"/>
                  </a:moveTo>
                  <a:lnTo>
                    <a:pt x="243" y="21"/>
                  </a:lnTo>
                  <a:lnTo>
                    <a:pt x="1" y="3522"/>
                  </a:lnTo>
                  <a:lnTo>
                    <a:pt x="222" y="352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951;p51">
              <a:extLst>
                <a:ext uri="{FF2B5EF4-FFF2-40B4-BE49-F238E27FC236}">
                  <a16:creationId xmlns:a16="http://schemas.microsoft.com/office/drawing/2014/main" id="{07584000-40BB-80E8-947E-BF5FF70E4AD9}"/>
                </a:ext>
              </a:extLst>
            </p:cNvPr>
            <p:cNvSpPr/>
            <p:nvPr/>
          </p:nvSpPr>
          <p:spPr>
            <a:xfrm>
              <a:off x="7046291" y="3608211"/>
              <a:ext cx="112317" cy="109224"/>
            </a:xfrm>
            <a:custGeom>
              <a:avLst/>
              <a:gdLst/>
              <a:ahLst/>
              <a:cxnLst/>
              <a:rect l="l" t="t" r="r" b="b"/>
              <a:pathLst>
                <a:path w="2215" h="2154" extrusionOk="0">
                  <a:moveTo>
                    <a:pt x="81" y="0"/>
                  </a:moveTo>
                  <a:lnTo>
                    <a:pt x="0" y="1831"/>
                  </a:lnTo>
                  <a:lnTo>
                    <a:pt x="2013" y="2154"/>
                  </a:lnTo>
                  <a:lnTo>
                    <a:pt x="2214" y="34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952;p51">
              <a:extLst>
                <a:ext uri="{FF2B5EF4-FFF2-40B4-BE49-F238E27FC236}">
                  <a16:creationId xmlns:a16="http://schemas.microsoft.com/office/drawing/2014/main" id="{7006D148-BCC9-1826-73EE-046C192EFD60}"/>
                </a:ext>
              </a:extLst>
            </p:cNvPr>
            <p:cNvSpPr/>
            <p:nvPr/>
          </p:nvSpPr>
          <p:spPr>
            <a:xfrm>
              <a:off x="7054962" y="3622510"/>
              <a:ext cx="89296" cy="99590"/>
            </a:xfrm>
            <a:custGeom>
              <a:avLst/>
              <a:gdLst/>
              <a:ahLst/>
              <a:cxnLst/>
              <a:rect l="l" t="t" r="r" b="b"/>
              <a:pathLst>
                <a:path w="1761" h="1964" extrusionOk="0">
                  <a:moveTo>
                    <a:pt x="176" y="0"/>
                  </a:moveTo>
                  <a:lnTo>
                    <a:pt x="1" y="1714"/>
                  </a:lnTo>
                  <a:lnTo>
                    <a:pt x="1564" y="1964"/>
                  </a:lnTo>
                  <a:lnTo>
                    <a:pt x="1761" y="272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953;p51">
              <a:extLst>
                <a:ext uri="{FF2B5EF4-FFF2-40B4-BE49-F238E27FC236}">
                  <a16:creationId xmlns:a16="http://schemas.microsoft.com/office/drawing/2014/main" id="{0B115B36-2669-E644-8AF2-910424ED0316}"/>
                </a:ext>
              </a:extLst>
            </p:cNvPr>
            <p:cNvSpPr/>
            <p:nvPr/>
          </p:nvSpPr>
          <p:spPr>
            <a:xfrm>
              <a:off x="6607986" y="1606725"/>
              <a:ext cx="90158" cy="115968"/>
            </a:xfrm>
            <a:custGeom>
              <a:avLst/>
              <a:gdLst/>
              <a:ahLst/>
              <a:cxnLst/>
              <a:rect l="l" t="t" r="r" b="b"/>
              <a:pathLst>
                <a:path w="1778" h="2287" extrusionOk="0">
                  <a:moveTo>
                    <a:pt x="649" y="1"/>
                  </a:moveTo>
                  <a:cubicBezTo>
                    <a:pt x="79" y="1"/>
                    <a:pt x="1" y="1179"/>
                    <a:pt x="456" y="2286"/>
                  </a:cubicBezTo>
                  <a:cubicBezTo>
                    <a:pt x="456" y="2286"/>
                    <a:pt x="1777" y="40"/>
                    <a:pt x="663" y="1"/>
                  </a:cubicBezTo>
                  <a:cubicBezTo>
                    <a:pt x="658" y="1"/>
                    <a:pt x="653" y="1"/>
                    <a:pt x="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954;p51">
              <a:extLst>
                <a:ext uri="{FF2B5EF4-FFF2-40B4-BE49-F238E27FC236}">
                  <a16:creationId xmlns:a16="http://schemas.microsoft.com/office/drawing/2014/main" id="{C4653D58-EC65-F0AC-1A89-EBD36CC3B123}"/>
                </a:ext>
              </a:extLst>
            </p:cNvPr>
            <p:cNvSpPr/>
            <p:nvPr/>
          </p:nvSpPr>
          <p:spPr>
            <a:xfrm>
              <a:off x="7063176" y="3629356"/>
              <a:ext cx="74946" cy="72765"/>
            </a:xfrm>
            <a:custGeom>
              <a:avLst/>
              <a:gdLst/>
              <a:ahLst/>
              <a:cxnLst/>
              <a:rect l="l" t="t" r="r" b="b"/>
              <a:pathLst>
                <a:path w="1478" h="1435" extrusionOk="0">
                  <a:moveTo>
                    <a:pt x="111" y="0"/>
                  </a:moveTo>
                  <a:lnTo>
                    <a:pt x="0" y="1435"/>
                  </a:lnTo>
                  <a:lnTo>
                    <a:pt x="1373" y="711"/>
                  </a:lnTo>
                  <a:lnTo>
                    <a:pt x="1478" y="2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955;p51">
              <a:extLst>
                <a:ext uri="{FF2B5EF4-FFF2-40B4-BE49-F238E27FC236}">
                  <a16:creationId xmlns:a16="http://schemas.microsoft.com/office/drawing/2014/main" id="{B8DA95D6-2856-350F-42EC-DAEC3DA9D669}"/>
                </a:ext>
              </a:extLst>
            </p:cNvPr>
            <p:cNvSpPr/>
            <p:nvPr/>
          </p:nvSpPr>
          <p:spPr>
            <a:xfrm>
              <a:off x="6975911" y="3473991"/>
              <a:ext cx="466864" cy="65920"/>
            </a:xfrm>
            <a:custGeom>
              <a:avLst/>
              <a:gdLst/>
              <a:ahLst/>
              <a:cxnLst/>
              <a:rect l="l" t="t" r="r" b="b"/>
              <a:pathLst>
                <a:path w="9207" h="1300" extrusionOk="0">
                  <a:moveTo>
                    <a:pt x="0" y="1"/>
                  </a:moveTo>
                  <a:lnTo>
                    <a:pt x="468" y="514"/>
                  </a:lnTo>
                  <a:lnTo>
                    <a:pt x="8995" y="1299"/>
                  </a:lnTo>
                  <a:lnTo>
                    <a:pt x="9206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956;p51">
              <a:extLst>
                <a:ext uri="{FF2B5EF4-FFF2-40B4-BE49-F238E27FC236}">
                  <a16:creationId xmlns:a16="http://schemas.microsoft.com/office/drawing/2014/main" id="{EB12E451-7931-BB64-4A52-B99E79B9AA13}"/>
                </a:ext>
              </a:extLst>
            </p:cNvPr>
            <p:cNvSpPr/>
            <p:nvPr/>
          </p:nvSpPr>
          <p:spPr>
            <a:xfrm>
              <a:off x="7389420" y="3655165"/>
              <a:ext cx="186249" cy="109630"/>
            </a:xfrm>
            <a:custGeom>
              <a:avLst/>
              <a:gdLst/>
              <a:ahLst/>
              <a:cxnLst/>
              <a:rect l="l" t="t" r="r" b="b"/>
              <a:pathLst>
                <a:path w="3673" h="2162" extrusionOk="0">
                  <a:moveTo>
                    <a:pt x="206" y="1"/>
                  </a:moveTo>
                  <a:lnTo>
                    <a:pt x="0" y="2162"/>
                  </a:lnTo>
                  <a:lnTo>
                    <a:pt x="0" y="2162"/>
                  </a:lnTo>
                  <a:lnTo>
                    <a:pt x="3417" y="1650"/>
                  </a:lnTo>
                  <a:lnTo>
                    <a:pt x="3673" y="10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957;p51">
              <a:extLst>
                <a:ext uri="{FF2B5EF4-FFF2-40B4-BE49-F238E27FC236}">
                  <a16:creationId xmlns:a16="http://schemas.microsoft.com/office/drawing/2014/main" id="{5867E24C-42D2-1A6C-46FF-EB219FA67821}"/>
                </a:ext>
              </a:extLst>
            </p:cNvPr>
            <p:cNvSpPr/>
            <p:nvPr/>
          </p:nvSpPr>
          <p:spPr>
            <a:xfrm>
              <a:off x="5400721" y="2571619"/>
              <a:ext cx="334213" cy="219969"/>
            </a:xfrm>
            <a:custGeom>
              <a:avLst/>
              <a:gdLst/>
              <a:ahLst/>
              <a:cxnLst/>
              <a:rect l="l" t="t" r="r" b="b"/>
              <a:pathLst>
                <a:path w="6591" h="4338" extrusionOk="0">
                  <a:moveTo>
                    <a:pt x="4816" y="0"/>
                  </a:moveTo>
                  <a:cubicBezTo>
                    <a:pt x="4134" y="0"/>
                    <a:pt x="3292" y="234"/>
                    <a:pt x="2469" y="695"/>
                  </a:cubicBezTo>
                  <a:cubicBezTo>
                    <a:pt x="902" y="1572"/>
                    <a:pt x="0" y="2944"/>
                    <a:pt x="456" y="3758"/>
                  </a:cubicBezTo>
                  <a:cubicBezTo>
                    <a:pt x="673" y="4146"/>
                    <a:pt x="1157" y="4337"/>
                    <a:pt x="1774" y="4337"/>
                  </a:cubicBezTo>
                  <a:cubicBezTo>
                    <a:pt x="2456" y="4337"/>
                    <a:pt x="3298" y="4104"/>
                    <a:pt x="4121" y="3644"/>
                  </a:cubicBezTo>
                  <a:cubicBezTo>
                    <a:pt x="5689" y="2766"/>
                    <a:pt x="6590" y="1393"/>
                    <a:pt x="6134" y="579"/>
                  </a:cubicBezTo>
                  <a:cubicBezTo>
                    <a:pt x="5918" y="192"/>
                    <a:pt x="5433" y="0"/>
                    <a:pt x="4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958;p51">
              <a:extLst>
                <a:ext uri="{FF2B5EF4-FFF2-40B4-BE49-F238E27FC236}">
                  <a16:creationId xmlns:a16="http://schemas.microsoft.com/office/drawing/2014/main" id="{98837D14-4533-E047-8103-389028C99436}"/>
                </a:ext>
              </a:extLst>
            </p:cNvPr>
            <p:cNvSpPr/>
            <p:nvPr/>
          </p:nvSpPr>
          <p:spPr>
            <a:xfrm>
              <a:off x="5621395" y="2613705"/>
              <a:ext cx="220121" cy="210385"/>
            </a:xfrm>
            <a:custGeom>
              <a:avLst/>
              <a:gdLst/>
              <a:ahLst/>
              <a:cxnLst/>
              <a:rect l="l" t="t" r="r" b="b"/>
              <a:pathLst>
                <a:path w="4341" h="4149" extrusionOk="0">
                  <a:moveTo>
                    <a:pt x="3036" y="1"/>
                  </a:moveTo>
                  <a:cubicBezTo>
                    <a:pt x="2573" y="1"/>
                    <a:pt x="2019" y="228"/>
                    <a:pt x="1477" y="818"/>
                  </a:cubicBezTo>
                  <a:cubicBezTo>
                    <a:pt x="544" y="1834"/>
                    <a:pt x="0" y="3539"/>
                    <a:pt x="482" y="3981"/>
                  </a:cubicBezTo>
                  <a:cubicBezTo>
                    <a:pt x="605" y="4095"/>
                    <a:pt x="772" y="4148"/>
                    <a:pt x="968" y="4148"/>
                  </a:cubicBezTo>
                  <a:cubicBezTo>
                    <a:pt x="1536" y="4148"/>
                    <a:pt x="2348" y="3697"/>
                    <a:pt x="3041" y="2942"/>
                  </a:cubicBezTo>
                  <a:cubicBezTo>
                    <a:pt x="3974" y="1927"/>
                    <a:pt x="4341" y="747"/>
                    <a:pt x="3860" y="305"/>
                  </a:cubicBezTo>
                  <a:cubicBezTo>
                    <a:pt x="3658" y="119"/>
                    <a:pt x="3371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959;p51">
              <a:extLst>
                <a:ext uri="{FF2B5EF4-FFF2-40B4-BE49-F238E27FC236}">
                  <a16:creationId xmlns:a16="http://schemas.microsoft.com/office/drawing/2014/main" id="{A4C9C498-E479-A4BF-43CF-E38775A61AAF}"/>
                </a:ext>
              </a:extLst>
            </p:cNvPr>
            <p:cNvSpPr/>
            <p:nvPr/>
          </p:nvSpPr>
          <p:spPr>
            <a:xfrm>
              <a:off x="5787103" y="3282676"/>
              <a:ext cx="799049" cy="296994"/>
            </a:xfrm>
            <a:custGeom>
              <a:avLst/>
              <a:gdLst/>
              <a:ahLst/>
              <a:cxnLst/>
              <a:rect l="l" t="t" r="r" b="b"/>
              <a:pathLst>
                <a:path w="15758" h="5857" extrusionOk="0">
                  <a:moveTo>
                    <a:pt x="1570" y="1"/>
                  </a:moveTo>
                  <a:lnTo>
                    <a:pt x="0" y="5857"/>
                  </a:lnTo>
                  <a:lnTo>
                    <a:pt x="0" y="5857"/>
                  </a:lnTo>
                  <a:lnTo>
                    <a:pt x="15758" y="4951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960;p51">
              <a:extLst>
                <a:ext uri="{FF2B5EF4-FFF2-40B4-BE49-F238E27FC236}">
                  <a16:creationId xmlns:a16="http://schemas.microsoft.com/office/drawing/2014/main" id="{C48290C8-EE4A-0FE8-0ECB-EBDA49EA716C}"/>
                </a:ext>
              </a:extLst>
            </p:cNvPr>
            <p:cNvSpPr/>
            <p:nvPr/>
          </p:nvSpPr>
          <p:spPr>
            <a:xfrm>
              <a:off x="5717838" y="3424096"/>
              <a:ext cx="175194" cy="199179"/>
            </a:xfrm>
            <a:custGeom>
              <a:avLst/>
              <a:gdLst/>
              <a:ahLst/>
              <a:cxnLst/>
              <a:rect l="l" t="t" r="r" b="b"/>
              <a:pathLst>
                <a:path w="3455" h="3928" extrusionOk="0">
                  <a:moveTo>
                    <a:pt x="1969" y="0"/>
                  </a:moveTo>
                  <a:cubicBezTo>
                    <a:pt x="884" y="0"/>
                    <a:pt x="1" y="3584"/>
                    <a:pt x="1869" y="3913"/>
                  </a:cubicBezTo>
                  <a:cubicBezTo>
                    <a:pt x="1922" y="3923"/>
                    <a:pt x="1973" y="3927"/>
                    <a:pt x="2023" y="3927"/>
                  </a:cubicBezTo>
                  <a:cubicBezTo>
                    <a:pt x="3301" y="3927"/>
                    <a:pt x="3454" y="924"/>
                    <a:pt x="2292" y="110"/>
                  </a:cubicBezTo>
                  <a:cubicBezTo>
                    <a:pt x="2184" y="35"/>
                    <a:pt x="2075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961;p51">
              <a:extLst>
                <a:ext uri="{FF2B5EF4-FFF2-40B4-BE49-F238E27FC236}">
                  <a16:creationId xmlns:a16="http://schemas.microsoft.com/office/drawing/2014/main" id="{6D4E2777-C64A-95E1-0EEA-E2515DF7525E}"/>
                </a:ext>
              </a:extLst>
            </p:cNvPr>
            <p:cNvSpPr/>
            <p:nvPr/>
          </p:nvSpPr>
          <p:spPr>
            <a:xfrm>
              <a:off x="5865089" y="3467450"/>
              <a:ext cx="152731" cy="173622"/>
            </a:xfrm>
            <a:custGeom>
              <a:avLst/>
              <a:gdLst/>
              <a:ahLst/>
              <a:cxnLst/>
              <a:rect l="l" t="t" r="r" b="b"/>
              <a:pathLst>
                <a:path w="3012" h="3424" extrusionOk="0">
                  <a:moveTo>
                    <a:pt x="1717" y="0"/>
                  </a:moveTo>
                  <a:cubicBezTo>
                    <a:pt x="771" y="0"/>
                    <a:pt x="1" y="3124"/>
                    <a:pt x="1630" y="3412"/>
                  </a:cubicBezTo>
                  <a:cubicBezTo>
                    <a:pt x="1676" y="3420"/>
                    <a:pt x="1721" y="3424"/>
                    <a:pt x="1764" y="3424"/>
                  </a:cubicBezTo>
                  <a:cubicBezTo>
                    <a:pt x="2878" y="3424"/>
                    <a:pt x="3011" y="806"/>
                    <a:pt x="1999" y="96"/>
                  </a:cubicBezTo>
                  <a:cubicBezTo>
                    <a:pt x="1904" y="30"/>
                    <a:pt x="1810" y="0"/>
                    <a:pt x="1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962;p51">
              <a:extLst>
                <a:ext uri="{FF2B5EF4-FFF2-40B4-BE49-F238E27FC236}">
                  <a16:creationId xmlns:a16="http://schemas.microsoft.com/office/drawing/2014/main" id="{16982AB3-30C4-08C0-D16D-CC98B8062A98}"/>
                </a:ext>
              </a:extLst>
            </p:cNvPr>
            <p:cNvSpPr/>
            <p:nvPr/>
          </p:nvSpPr>
          <p:spPr>
            <a:xfrm>
              <a:off x="5571855" y="3394281"/>
              <a:ext cx="184423" cy="209777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2073" y="0"/>
                  </a:moveTo>
                  <a:cubicBezTo>
                    <a:pt x="932" y="0"/>
                    <a:pt x="0" y="3774"/>
                    <a:pt x="1968" y="4122"/>
                  </a:cubicBezTo>
                  <a:cubicBezTo>
                    <a:pt x="2024" y="4132"/>
                    <a:pt x="2078" y="4137"/>
                    <a:pt x="2130" y="4137"/>
                  </a:cubicBezTo>
                  <a:cubicBezTo>
                    <a:pt x="3476" y="4137"/>
                    <a:pt x="3637" y="973"/>
                    <a:pt x="2413" y="117"/>
                  </a:cubicBezTo>
                  <a:cubicBezTo>
                    <a:pt x="2299" y="37"/>
                    <a:pt x="2185" y="0"/>
                    <a:pt x="2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963;p51">
              <a:extLst>
                <a:ext uri="{FF2B5EF4-FFF2-40B4-BE49-F238E27FC236}">
                  <a16:creationId xmlns:a16="http://schemas.microsoft.com/office/drawing/2014/main" id="{7F76AAED-D5DD-FBBD-E6D4-DE94BE3C78CB}"/>
                </a:ext>
              </a:extLst>
            </p:cNvPr>
            <p:cNvSpPr/>
            <p:nvPr/>
          </p:nvSpPr>
          <p:spPr>
            <a:xfrm>
              <a:off x="5938106" y="3603141"/>
              <a:ext cx="30729" cy="97967"/>
            </a:xfrm>
            <a:custGeom>
              <a:avLst/>
              <a:gdLst/>
              <a:ahLst/>
              <a:cxnLst/>
              <a:rect l="l" t="t" r="r" b="b"/>
              <a:pathLst>
                <a:path w="606" h="1932" extrusionOk="0">
                  <a:moveTo>
                    <a:pt x="605" y="1"/>
                  </a:moveTo>
                  <a:lnTo>
                    <a:pt x="1" y="101"/>
                  </a:lnTo>
                  <a:cubicBezTo>
                    <a:pt x="237" y="474"/>
                    <a:pt x="294" y="1120"/>
                    <a:pt x="202" y="1931"/>
                  </a:cubicBezTo>
                  <a:lnTo>
                    <a:pt x="383" y="1931"/>
                  </a:lnTo>
                  <a:cubicBezTo>
                    <a:pt x="322" y="1153"/>
                    <a:pt x="277" y="499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964;p51">
              <a:extLst>
                <a:ext uri="{FF2B5EF4-FFF2-40B4-BE49-F238E27FC236}">
                  <a16:creationId xmlns:a16="http://schemas.microsoft.com/office/drawing/2014/main" id="{C0864220-5F25-2250-B030-F8C2B4783C8A}"/>
                </a:ext>
              </a:extLst>
            </p:cNvPr>
            <p:cNvSpPr/>
            <p:nvPr/>
          </p:nvSpPr>
          <p:spPr>
            <a:xfrm>
              <a:off x="5800388" y="3577584"/>
              <a:ext cx="30678" cy="98018"/>
            </a:xfrm>
            <a:custGeom>
              <a:avLst/>
              <a:gdLst/>
              <a:ahLst/>
              <a:cxnLst/>
              <a:rect l="l" t="t" r="r" b="b"/>
              <a:pathLst>
                <a:path w="605" h="1933" extrusionOk="0">
                  <a:moveTo>
                    <a:pt x="604" y="1"/>
                  </a:moveTo>
                  <a:lnTo>
                    <a:pt x="0" y="101"/>
                  </a:lnTo>
                  <a:cubicBezTo>
                    <a:pt x="236" y="476"/>
                    <a:pt x="293" y="1121"/>
                    <a:pt x="201" y="1933"/>
                  </a:cubicBezTo>
                  <a:lnTo>
                    <a:pt x="383" y="1933"/>
                  </a:lnTo>
                  <a:cubicBezTo>
                    <a:pt x="321" y="1154"/>
                    <a:pt x="277" y="500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965;p51">
              <a:extLst>
                <a:ext uri="{FF2B5EF4-FFF2-40B4-BE49-F238E27FC236}">
                  <a16:creationId xmlns:a16="http://schemas.microsoft.com/office/drawing/2014/main" id="{82FAC4E6-CCC3-EF26-17FD-68BA45B43083}"/>
                </a:ext>
              </a:extLst>
            </p:cNvPr>
            <p:cNvSpPr/>
            <p:nvPr/>
          </p:nvSpPr>
          <p:spPr>
            <a:xfrm>
              <a:off x="5661554" y="3550102"/>
              <a:ext cx="30729" cy="98018"/>
            </a:xfrm>
            <a:custGeom>
              <a:avLst/>
              <a:gdLst/>
              <a:ahLst/>
              <a:cxnLst/>
              <a:rect l="l" t="t" r="r" b="b"/>
              <a:pathLst>
                <a:path w="606" h="1933" extrusionOk="0">
                  <a:moveTo>
                    <a:pt x="605" y="0"/>
                  </a:moveTo>
                  <a:lnTo>
                    <a:pt x="1" y="101"/>
                  </a:lnTo>
                  <a:cubicBezTo>
                    <a:pt x="238" y="474"/>
                    <a:pt x="294" y="1119"/>
                    <a:pt x="202" y="1932"/>
                  </a:cubicBezTo>
                  <a:lnTo>
                    <a:pt x="384" y="1932"/>
                  </a:lnTo>
                  <a:cubicBezTo>
                    <a:pt x="322" y="1153"/>
                    <a:pt x="278" y="499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966;p51">
              <a:extLst>
                <a:ext uri="{FF2B5EF4-FFF2-40B4-BE49-F238E27FC236}">
                  <a16:creationId xmlns:a16="http://schemas.microsoft.com/office/drawing/2014/main" id="{2E2006A2-900D-5B1A-8494-5E933A7B00FA}"/>
                </a:ext>
              </a:extLst>
            </p:cNvPr>
            <p:cNvSpPr/>
            <p:nvPr/>
          </p:nvSpPr>
          <p:spPr>
            <a:xfrm>
              <a:off x="7218084" y="3270455"/>
              <a:ext cx="61914" cy="238731"/>
            </a:xfrm>
            <a:custGeom>
              <a:avLst/>
              <a:gdLst/>
              <a:ahLst/>
              <a:cxnLst/>
              <a:rect l="l" t="t" r="r" b="b"/>
              <a:pathLst>
                <a:path w="1221" h="4708" extrusionOk="0">
                  <a:moveTo>
                    <a:pt x="1221" y="1"/>
                  </a:moveTo>
                  <a:lnTo>
                    <a:pt x="1119" y="3"/>
                  </a:lnTo>
                  <a:lnTo>
                    <a:pt x="0" y="4660"/>
                  </a:lnTo>
                  <a:lnTo>
                    <a:pt x="196" y="4708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967;p51">
              <a:extLst>
                <a:ext uri="{FF2B5EF4-FFF2-40B4-BE49-F238E27FC236}">
                  <a16:creationId xmlns:a16="http://schemas.microsoft.com/office/drawing/2014/main" id="{48F6B4F7-695C-AA3F-FEFF-A5409EDA315F}"/>
                </a:ext>
              </a:extLst>
            </p:cNvPr>
            <p:cNvSpPr/>
            <p:nvPr/>
          </p:nvSpPr>
          <p:spPr>
            <a:xfrm>
              <a:off x="7619272" y="3560294"/>
              <a:ext cx="213174" cy="232291"/>
            </a:xfrm>
            <a:custGeom>
              <a:avLst/>
              <a:gdLst/>
              <a:ahLst/>
              <a:cxnLst/>
              <a:rect l="l" t="t" r="r" b="b"/>
              <a:pathLst>
                <a:path w="4204" h="4581" extrusionOk="0">
                  <a:moveTo>
                    <a:pt x="2673" y="1"/>
                  </a:moveTo>
                  <a:cubicBezTo>
                    <a:pt x="2470" y="1"/>
                    <a:pt x="1886" y="961"/>
                    <a:pt x="1886" y="961"/>
                  </a:cubicBezTo>
                  <a:cubicBezTo>
                    <a:pt x="1791" y="534"/>
                    <a:pt x="1683" y="370"/>
                    <a:pt x="1574" y="370"/>
                  </a:cubicBezTo>
                  <a:cubicBezTo>
                    <a:pt x="1221" y="370"/>
                    <a:pt x="852" y="2096"/>
                    <a:pt x="852" y="2096"/>
                  </a:cubicBezTo>
                  <a:cubicBezTo>
                    <a:pt x="246" y="2551"/>
                    <a:pt x="0" y="4070"/>
                    <a:pt x="801" y="4367"/>
                  </a:cubicBezTo>
                  <a:cubicBezTo>
                    <a:pt x="1219" y="4521"/>
                    <a:pt x="1542" y="4581"/>
                    <a:pt x="1791" y="4581"/>
                  </a:cubicBezTo>
                  <a:cubicBezTo>
                    <a:pt x="2642" y="4581"/>
                    <a:pt x="2642" y="3888"/>
                    <a:pt x="2642" y="3888"/>
                  </a:cubicBezTo>
                  <a:cubicBezTo>
                    <a:pt x="2642" y="3888"/>
                    <a:pt x="2642" y="3888"/>
                    <a:pt x="2642" y="3888"/>
                  </a:cubicBezTo>
                  <a:cubicBezTo>
                    <a:pt x="4203" y="2701"/>
                    <a:pt x="2986" y="2625"/>
                    <a:pt x="2648" y="2625"/>
                  </a:cubicBezTo>
                  <a:cubicBezTo>
                    <a:pt x="2598" y="2625"/>
                    <a:pt x="2567" y="2626"/>
                    <a:pt x="2567" y="2626"/>
                  </a:cubicBezTo>
                  <a:cubicBezTo>
                    <a:pt x="3774" y="1365"/>
                    <a:pt x="3218" y="1184"/>
                    <a:pt x="2802" y="1184"/>
                  </a:cubicBezTo>
                  <a:cubicBezTo>
                    <a:pt x="2635" y="1184"/>
                    <a:pt x="2491" y="1213"/>
                    <a:pt x="2491" y="1213"/>
                  </a:cubicBezTo>
                  <a:cubicBezTo>
                    <a:pt x="2779" y="296"/>
                    <a:pt x="2785" y="1"/>
                    <a:pt x="2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968;p51">
              <a:extLst>
                <a:ext uri="{FF2B5EF4-FFF2-40B4-BE49-F238E27FC236}">
                  <a16:creationId xmlns:a16="http://schemas.microsoft.com/office/drawing/2014/main" id="{2429FCCA-2A6D-AC0A-123B-2D4FA6602D9F}"/>
                </a:ext>
              </a:extLst>
            </p:cNvPr>
            <p:cNvSpPr/>
            <p:nvPr/>
          </p:nvSpPr>
          <p:spPr>
            <a:xfrm>
              <a:off x="7664552" y="3761041"/>
              <a:ext cx="20841" cy="78799"/>
            </a:xfrm>
            <a:custGeom>
              <a:avLst/>
              <a:gdLst/>
              <a:ahLst/>
              <a:cxnLst/>
              <a:rect l="l" t="t" r="r" b="b"/>
              <a:pathLst>
                <a:path w="411" h="1554" extrusionOk="0">
                  <a:moveTo>
                    <a:pt x="278" y="0"/>
                  </a:moveTo>
                  <a:cubicBezTo>
                    <a:pt x="208" y="598"/>
                    <a:pt x="137" y="1025"/>
                    <a:pt x="0" y="1529"/>
                  </a:cubicBezTo>
                  <a:lnTo>
                    <a:pt x="134" y="1554"/>
                  </a:lnTo>
                  <a:lnTo>
                    <a:pt x="411" y="24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969;p51">
              <a:extLst>
                <a:ext uri="{FF2B5EF4-FFF2-40B4-BE49-F238E27FC236}">
                  <a16:creationId xmlns:a16="http://schemas.microsoft.com/office/drawing/2014/main" id="{B1F9D90E-733E-FED4-A4F2-BA1DB307C095}"/>
                </a:ext>
              </a:extLst>
            </p:cNvPr>
            <p:cNvSpPr/>
            <p:nvPr/>
          </p:nvSpPr>
          <p:spPr>
            <a:xfrm>
              <a:off x="7085234" y="1670920"/>
              <a:ext cx="194311" cy="118098"/>
            </a:xfrm>
            <a:custGeom>
              <a:avLst/>
              <a:gdLst/>
              <a:ahLst/>
              <a:cxnLst/>
              <a:rect l="l" t="t" r="r" b="b"/>
              <a:pathLst>
                <a:path w="3832" h="2329" extrusionOk="0">
                  <a:moveTo>
                    <a:pt x="3752" y="1296"/>
                  </a:moveTo>
                  <a:cubicBezTo>
                    <a:pt x="3635" y="1"/>
                    <a:pt x="1241" y="419"/>
                    <a:pt x="1" y="2328"/>
                  </a:cubicBezTo>
                  <a:cubicBezTo>
                    <a:pt x="1889" y="991"/>
                    <a:pt x="3832" y="2194"/>
                    <a:pt x="3752" y="1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970;p51">
              <a:extLst>
                <a:ext uri="{FF2B5EF4-FFF2-40B4-BE49-F238E27FC236}">
                  <a16:creationId xmlns:a16="http://schemas.microsoft.com/office/drawing/2014/main" id="{F70F0B58-DF57-EC38-59EE-F3C5D08BF173}"/>
                </a:ext>
              </a:extLst>
            </p:cNvPr>
            <p:cNvSpPr/>
            <p:nvPr/>
          </p:nvSpPr>
          <p:spPr>
            <a:xfrm>
              <a:off x="7081431" y="2165105"/>
              <a:ext cx="7809" cy="6237"/>
            </a:xfrm>
            <a:custGeom>
              <a:avLst/>
              <a:gdLst/>
              <a:ahLst/>
              <a:cxnLst/>
              <a:rect l="l" t="t" r="r" b="b"/>
              <a:pathLst>
                <a:path w="154" h="123" extrusionOk="0">
                  <a:moveTo>
                    <a:pt x="154" y="1"/>
                  </a:moveTo>
                  <a:cubicBezTo>
                    <a:pt x="103" y="41"/>
                    <a:pt x="52" y="81"/>
                    <a:pt x="0" y="122"/>
                  </a:cubicBezTo>
                  <a:cubicBezTo>
                    <a:pt x="0" y="123"/>
                    <a:pt x="57" y="78"/>
                    <a:pt x="154" y="1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971;p51">
              <a:extLst>
                <a:ext uri="{FF2B5EF4-FFF2-40B4-BE49-F238E27FC236}">
                  <a16:creationId xmlns:a16="http://schemas.microsoft.com/office/drawing/2014/main" id="{EE740846-7F86-F78B-BA67-74150B1B00A4}"/>
                </a:ext>
              </a:extLst>
            </p:cNvPr>
            <p:cNvSpPr/>
            <p:nvPr/>
          </p:nvSpPr>
          <p:spPr>
            <a:xfrm>
              <a:off x="7089189" y="1840533"/>
              <a:ext cx="406370" cy="324629"/>
            </a:xfrm>
            <a:custGeom>
              <a:avLst/>
              <a:gdLst/>
              <a:ahLst/>
              <a:cxnLst/>
              <a:rect l="l" t="t" r="r" b="b"/>
              <a:pathLst>
                <a:path w="8014" h="6402" extrusionOk="0">
                  <a:moveTo>
                    <a:pt x="1945" y="3745"/>
                  </a:moveTo>
                  <a:cubicBezTo>
                    <a:pt x="2064" y="4638"/>
                    <a:pt x="502" y="5992"/>
                    <a:pt x="1" y="6402"/>
                  </a:cubicBezTo>
                  <a:cubicBezTo>
                    <a:pt x="2558" y="4370"/>
                    <a:pt x="2973" y="5151"/>
                    <a:pt x="4176" y="5348"/>
                  </a:cubicBezTo>
                  <a:cubicBezTo>
                    <a:pt x="6128" y="5668"/>
                    <a:pt x="4791" y="4100"/>
                    <a:pt x="4791" y="4100"/>
                  </a:cubicBezTo>
                  <a:cubicBezTo>
                    <a:pt x="8013" y="4228"/>
                    <a:pt x="5098" y="2840"/>
                    <a:pt x="5098" y="2840"/>
                  </a:cubicBezTo>
                  <a:cubicBezTo>
                    <a:pt x="6748" y="1"/>
                    <a:pt x="3937" y="2382"/>
                    <a:pt x="3937" y="2382"/>
                  </a:cubicBezTo>
                  <a:cubicBezTo>
                    <a:pt x="3048" y="257"/>
                    <a:pt x="1804" y="2683"/>
                    <a:pt x="1945" y="37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972;p51">
              <a:extLst>
                <a:ext uri="{FF2B5EF4-FFF2-40B4-BE49-F238E27FC236}">
                  <a16:creationId xmlns:a16="http://schemas.microsoft.com/office/drawing/2014/main" id="{59E9924B-BCFE-C6AD-C696-DF9963882349}"/>
                </a:ext>
              </a:extLst>
            </p:cNvPr>
            <p:cNvSpPr/>
            <p:nvPr/>
          </p:nvSpPr>
          <p:spPr>
            <a:xfrm>
              <a:off x="6116237" y="2373306"/>
              <a:ext cx="7809" cy="6693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0" y="0"/>
                  </a:moveTo>
                  <a:cubicBezTo>
                    <a:pt x="51" y="44"/>
                    <a:pt x="101" y="87"/>
                    <a:pt x="154" y="131"/>
                  </a:cubicBezTo>
                  <a:cubicBezTo>
                    <a:pt x="154" y="131"/>
                    <a:pt x="97" y="81"/>
                    <a:pt x="0" y="0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973;p51">
              <a:extLst>
                <a:ext uri="{FF2B5EF4-FFF2-40B4-BE49-F238E27FC236}">
                  <a16:creationId xmlns:a16="http://schemas.microsoft.com/office/drawing/2014/main" id="{62BAF2D7-8E55-C4A8-DC3F-63B6B0BF4122}"/>
                </a:ext>
              </a:extLst>
            </p:cNvPr>
            <p:cNvSpPr/>
            <p:nvPr/>
          </p:nvSpPr>
          <p:spPr>
            <a:xfrm>
              <a:off x="5701308" y="1983069"/>
              <a:ext cx="414990" cy="390296"/>
            </a:xfrm>
            <a:custGeom>
              <a:avLst/>
              <a:gdLst/>
              <a:ahLst/>
              <a:cxnLst/>
              <a:rect l="l" t="t" r="r" b="b"/>
              <a:pathLst>
                <a:path w="8184" h="7697" extrusionOk="0">
                  <a:moveTo>
                    <a:pt x="3144" y="4200"/>
                  </a:moveTo>
                  <a:cubicBezTo>
                    <a:pt x="1503" y="5285"/>
                    <a:pt x="4150" y="6274"/>
                    <a:pt x="5074" y="6030"/>
                  </a:cubicBezTo>
                  <a:cubicBezTo>
                    <a:pt x="5856" y="5824"/>
                    <a:pt x="7648" y="7251"/>
                    <a:pt x="8183" y="7696"/>
                  </a:cubicBezTo>
                  <a:cubicBezTo>
                    <a:pt x="5427" y="5357"/>
                    <a:pt x="5832" y="4640"/>
                    <a:pt x="5832" y="4640"/>
                  </a:cubicBezTo>
                  <a:cubicBezTo>
                    <a:pt x="5173" y="2022"/>
                    <a:pt x="4423" y="3189"/>
                    <a:pt x="4423" y="3189"/>
                  </a:cubicBezTo>
                  <a:cubicBezTo>
                    <a:pt x="3435" y="0"/>
                    <a:pt x="3164" y="3011"/>
                    <a:pt x="3164" y="3011"/>
                  </a:cubicBezTo>
                  <a:cubicBezTo>
                    <a:pt x="1" y="1662"/>
                    <a:pt x="3144" y="4200"/>
                    <a:pt x="3144" y="4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974;p51">
              <a:extLst>
                <a:ext uri="{FF2B5EF4-FFF2-40B4-BE49-F238E27FC236}">
                  <a16:creationId xmlns:a16="http://schemas.microsoft.com/office/drawing/2014/main" id="{CC173544-878C-3AC1-4F6C-44C340499088}"/>
                </a:ext>
              </a:extLst>
            </p:cNvPr>
            <p:cNvSpPr/>
            <p:nvPr/>
          </p:nvSpPr>
          <p:spPr>
            <a:xfrm>
              <a:off x="6865168" y="1351012"/>
              <a:ext cx="201613" cy="268293"/>
            </a:xfrm>
            <a:custGeom>
              <a:avLst/>
              <a:gdLst/>
              <a:ahLst/>
              <a:cxnLst/>
              <a:rect l="l" t="t" r="r" b="b"/>
              <a:pathLst>
                <a:path w="3976" h="5291" extrusionOk="0">
                  <a:moveTo>
                    <a:pt x="0" y="5290"/>
                  </a:moveTo>
                  <a:cubicBezTo>
                    <a:pt x="1158" y="2879"/>
                    <a:pt x="3975" y="1310"/>
                    <a:pt x="2760" y="625"/>
                  </a:cubicBezTo>
                  <a:cubicBezTo>
                    <a:pt x="1653" y="1"/>
                    <a:pt x="313" y="2195"/>
                    <a:pt x="0" y="5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975;p51">
              <a:extLst>
                <a:ext uri="{FF2B5EF4-FFF2-40B4-BE49-F238E27FC236}">
                  <a16:creationId xmlns:a16="http://schemas.microsoft.com/office/drawing/2014/main" id="{51209170-BDF4-F61D-7ECF-B20B12D65966}"/>
                </a:ext>
              </a:extLst>
            </p:cNvPr>
            <p:cNvSpPr/>
            <p:nvPr/>
          </p:nvSpPr>
          <p:spPr>
            <a:xfrm>
              <a:off x="6083684" y="2473704"/>
              <a:ext cx="145683" cy="154861"/>
            </a:xfrm>
            <a:custGeom>
              <a:avLst/>
              <a:gdLst/>
              <a:ahLst/>
              <a:cxnLst/>
              <a:rect l="l" t="t" r="r" b="b"/>
              <a:pathLst>
                <a:path w="2873" h="3054" extrusionOk="0">
                  <a:moveTo>
                    <a:pt x="1309" y="1618"/>
                  </a:moveTo>
                  <a:cubicBezTo>
                    <a:pt x="1619" y="906"/>
                    <a:pt x="1954" y="638"/>
                    <a:pt x="2872" y="836"/>
                  </a:cubicBezTo>
                  <a:cubicBezTo>
                    <a:pt x="2141" y="1"/>
                    <a:pt x="429" y="494"/>
                    <a:pt x="215" y="1774"/>
                  </a:cubicBezTo>
                  <a:cubicBezTo>
                    <a:pt x="1" y="3054"/>
                    <a:pt x="998" y="2331"/>
                    <a:pt x="1309" y="16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1" name="Google Shape;1203;p53">
            <a:extLst>
              <a:ext uri="{FF2B5EF4-FFF2-40B4-BE49-F238E27FC236}">
                <a16:creationId xmlns:a16="http://schemas.microsoft.com/office/drawing/2014/main" id="{EEEDF71B-9C15-E3D3-C3C0-80D2405C6C4F}"/>
              </a:ext>
            </a:extLst>
          </p:cNvPr>
          <p:cNvGrpSpPr/>
          <p:nvPr/>
        </p:nvGrpSpPr>
        <p:grpSpPr>
          <a:xfrm>
            <a:off x="-248136" y="3619560"/>
            <a:ext cx="2166547" cy="1523940"/>
            <a:chOff x="3800475" y="706363"/>
            <a:chExt cx="4628427" cy="3675844"/>
          </a:xfrm>
        </p:grpSpPr>
        <p:sp>
          <p:nvSpPr>
            <p:cNvPr id="2422" name="Google Shape;1204;p53">
              <a:extLst>
                <a:ext uri="{FF2B5EF4-FFF2-40B4-BE49-F238E27FC236}">
                  <a16:creationId xmlns:a16="http://schemas.microsoft.com/office/drawing/2014/main" id="{DD5F2E94-DE36-2D70-B2BC-EFFEC3B96EEE}"/>
                </a:ext>
              </a:extLst>
            </p:cNvPr>
            <p:cNvSpPr/>
            <p:nvPr/>
          </p:nvSpPr>
          <p:spPr>
            <a:xfrm>
              <a:off x="7941091" y="3878160"/>
              <a:ext cx="487811" cy="298836"/>
            </a:xfrm>
            <a:custGeom>
              <a:avLst/>
              <a:gdLst/>
              <a:ahLst/>
              <a:cxnLst/>
              <a:rect l="l" t="t" r="r" b="b"/>
              <a:pathLst>
                <a:path w="10630" h="6512" extrusionOk="0">
                  <a:moveTo>
                    <a:pt x="138" y="0"/>
                  </a:moveTo>
                  <a:lnTo>
                    <a:pt x="0" y="4"/>
                  </a:lnTo>
                  <a:cubicBezTo>
                    <a:pt x="128" y="2779"/>
                    <a:pt x="2573" y="3110"/>
                    <a:pt x="6554" y="3422"/>
                  </a:cubicBezTo>
                  <a:cubicBezTo>
                    <a:pt x="10253" y="3710"/>
                    <a:pt x="10391" y="5344"/>
                    <a:pt x="10473" y="6320"/>
                  </a:cubicBezTo>
                  <a:cubicBezTo>
                    <a:pt x="10480" y="6387"/>
                    <a:pt x="10485" y="6451"/>
                    <a:pt x="10491" y="6511"/>
                  </a:cubicBezTo>
                  <a:lnTo>
                    <a:pt x="10629" y="6504"/>
                  </a:lnTo>
                  <a:cubicBezTo>
                    <a:pt x="10623" y="6444"/>
                    <a:pt x="10617" y="6380"/>
                    <a:pt x="10612" y="6313"/>
                  </a:cubicBezTo>
                  <a:cubicBezTo>
                    <a:pt x="10526" y="5311"/>
                    <a:pt x="10385" y="3636"/>
                    <a:pt x="6575" y="3338"/>
                  </a:cubicBezTo>
                  <a:cubicBezTo>
                    <a:pt x="2547" y="3025"/>
                    <a:pt x="262" y="2715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1205;p53">
              <a:extLst>
                <a:ext uri="{FF2B5EF4-FFF2-40B4-BE49-F238E27FC236}">
                  <a16:creationId xmlns:a16="http://schemas.microsoft.com/office/drawing/2014/main" id="{1318A2C7-DA07-0AAE-1D64-3F2794BC1A6E}"/>
                </a:ext>
              </a:extLst>
            </p:cNvPr>
            <p:cNvSpPr/>
            <p:nvPr/>
          </p:nvSpPr>
          <p:spPr>
            <a:xfrm>
              <a:off x="7730432" y="2779647"/>
              <a:ext cx="625045" cy="615758"/>
            </a:xfrm>
            <a:custGeom>
              <a:avLst/>
              <a:gdLst/>
              <a:ahLst/>
              <a:cxnLst/>
              <a:rect l="l" t="t" r="r" b="b"/>
              <a:pathLst>
                <a:path w="10904" h="10742" extrusionOk="0">
                  <a:moveTo>
                    <a:pt x="138" y="0"/>
                  </a:moveTo>
                  <a:lnTo>
                    <a:pt x="0" y="8"/>
                  </a:lnTo>
                  <a:cubicBezTo>
                    <a:pt x="245" y="4586"/>
                    <a:pt x="2705" y="5132"/>
                    <a:pt x="6699" y="5644"/>
                  </a:cubicBezTo>
                  <a:cubicBezTo>
                    <a:pt x="10410" y="6120"/>
                    <a:pt x="10617" y="8815"/>
                    <a:pt x="10741" y="10426"/>
                  </a:cubicBezTo>
                  <a:cubicBezTo>
                    <a:pt x="10749" y="10537"/>
                    <a:pt x="10758" y="10642"/>
                    <a:pt x="10767" y="10742"/>
                  </a:cubicBezTo>
                  <a:lnTo>
                    <a:pt x="10904" y="10730"/>
                  </a:lnTo>
                  <a:cubicBezTo>
                    <a:pt x="10894" y="10631"/>
                    <a:pt x="10887" y="10525"/>
                    <a:pt x="10878" y="10415"/>
                  </a:cubicBezTo>
                  <a:cubicBezTo>
                    <a:pt x="10751" y="8763"/>
                    <a:pt x="10538" y="5998"/>
                    <a:pt x="6716" y="5508"/>
                  </a:cubicBezTo>
                  <a:cubicBezTo>
                    <a:pt x="2675" y="4989"/>
                    <a:pt x="377" y="4479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1206;p53">
              <a:extLst>
                <a:ext uri="{FF2B5EF4-FFF2-40B4-BE49-F238E27FC236}">
                  <a16:creationId xmlns:a16="http://schemas.microsoft.com/office/drawing/2014/main" id="{F12B712A-D09A-3232-BD68-BCE8797C24FE}"/>
                </a:ext>
              </a:extLst>
            </p:cNvPr>
            <p:cNvSpPr/>
            <p:nvPr/>
          </p:nvSpPr>
          <p:spPr>
            <a:xfrm>
              <a:off x="5453764" y="3761633"/>
              <a:ext cx="280995" cy="378959"/>
            </a:xfrm>
            <a:custGeom>
              <a:avLst/>
              <a:gdLst/>
              <a:ahLst/>
              <a:cxnLst/>
              <a:rect l="l" t="t" r="r" b="b"/>
              <a:pathLst>
                <a:path w="4902" h="6611" extrusionOk="0">
                  <a:moveTo>
                    <a:pt x="2362" y="1060"/>
                  </a:moveTo>
                  <a:lnTo>
                    <a:pt x="2362" y="1060"/>
                  </a:lnTo>
                  <a:cubicBezTo>
                    <a:pt x="2233" y="1108"/>
                    <a:pt x="2135" y="1149"/>
                    <a:pt x="2135" y="1149"/>
                  </a:cubicBezTo>
                  <a:cubicBezTo>
                    <a:pt x="2170" y="1134"/>
                    <a:pt x="2202" y="1118"/>
                    <a:pt x="2235" y="1102"/>
                  </a:cubicBezTo>
                  <a:cubicBezTo>
                    <a:pt x="2280" y="1087"/>
                    <a:pt x="2321" y="1073"/>
                    <a:pt x="2362" y="1060"/>
                  </a:cubicBezTo>
                  <a:close/>
                  <a:moveTo>
                    <a:pt x="3024" y="4485"/>
                  </a:moveTo>
                  <a:lnTo>
                    <a:pt x="3024" y="4485"/>
                  </a:lnTo>
                  <a:cubicBezTo>
                    <a:pt x="2978" y="4876"/>
                    <a:pt x="2944" y="5259"/>
                    <a:pt x="2941" y="5567"/>
                  </a:cubicBezTo>
                  <a:lnTo>
                    <a:pt x="2797" y="5131"/>
                  </a:lnTo>
                  <a:lnTo>
                    <a:pt x="2797" y="5130"/>
                  </a:lnTo>
                  <a:cubicBezTo>
                    <a:pt x="2800" y="5129"/>
                    <a:pt x="2804" y="5127"/>
                    <a:pt x="2806" y="5126"/>
                  </a:cubicBezTo>
                  <a:cubicBezTo>
                    <a:pt x="2814" y="5122"/>
                    <a:pt x="2820" y="5116"/>
                    <a:pt x="2827" y="5111"/>
                  </a:cubicBezTo>
                  <a:cubicBezTo>
                    <a:pt x="2819" y="5076"/>
                    <a:pt x="2816" y="5041"/>
                    <a:pt x="2816" y="5004"/>
                  </a:cubicBezTo>
                  <a:lnTo>
                    <a:pt x="2816" y="4994"/>
                  </a:lnTo>
                  <a:cubicBezTo>
                    <a:pt x="2816" y="4961"/>
                    <a:pt x="2818" y="4927"/>
                    <a:pt x="2825" y="4893"/>
                  </a:cubicBezTo>
                  <a:cubicBezTo>
                    <a:pt x="2848" y="4753"/>
                    <a:pt x="2921" y="4617"/>
                    <a:pt x="3024" y="4485"/>
                  </a:cubicBezTo>
                  <a:close/>
                  <a:moveTo>
                    <a:pt x="3036" y="0"/>
                  </a:moveTo>
                  <a:cubicBezTo>
                    <a:pt x="2986" y="0"/>
                    <a:pt x="2927" y="7"/>
                    <a:pt x="2859" y="22"/>
                  </a:cubicBezTo>
                  <a:lnTo>
                    <a:pt x="2858" y="22"/>
                  </a:lnTo>
                  <a:cubicBezTo>
                    <a:pt x="2831" y="29"/>
                    <a:pt x="2802" y="36"/>
                    <a:pt x="2772" y="44"/>
                  </a:cubicBezTo>
                  <a:cubicBezTo>
                    <a:pt x="2770" y="45"/>
                    <a:pt x="2767" y="46"/>
                    <a:pt x="2765" y="46"/>
                  </a:cubicBezTo>
                  <a:cubicBezTo>
                    <a:pt x="2736" y="55"/>
                    <a:pt x="2707" y="64"/>
                    <a:pt x="2675" y="75"/>
                  </a:cubicBezTo>
                  <a:cubicBezTo>
                    <a:pt x="2671" y="76"/>
                    <a:pt x="2665" y="80"/>
                    <a:pt x="2659" y="81"/>
                  </a:cubicBezTo>
                  <a:cubicBezTo>
                    <a:pt x="2630" y="91"/>
                    <a:pt x="2601" y="102"/>
                    <a:pt x="2570" y="114"/>
                  </a:cubicBezTo>
                  <a:cubicBezTo>
                    <a:pt x="2560" y="119"/>
                    <a:pt x="2550" y="123"/>
                    <a:pt x="2540" y="127"/>
                  </a:cubicBezTo>
                  <a:cubicBezTo>
                    <a:pt x="2512" y="138"/>
                    <a:pt x="2483" y="150"/>
                    <a:pt x="2453" y="164"/>
                  </a:cubicBezTo>
                  <a:cubicBezTo>
                    <a:pt x="2439" y="170"/>
                    <a:pt x="2423" y="177"/>
                    <a:pt x="2408" y="184"/>
                  </a:cubicBezTo>
                  <a:cubicBezTo>
                    <a:pt x="2381" y="197"/>
                    <a:pt x="2354" y="209"/>
                    <a:pt x="2326" y="222"/>
                  </a:cubicBezTo>
                  <a:lnTo>
                    <a:pt x="2254" y="259"/>
                  </a:lnTo>
                  <a:cubicBezTo>
                    <a:pt x="2232" y="271"/>
                    <a:pt x="2211" y="281"/>
                    <a:pt x="2188" y="293"/>
                  </a:cubicBezTo>
                  <a:cubicBezTo>
                    <a:pt x="2140" y="318"/>
                    <a:pt x="2091" y="346"/>
                    <a:pt x="2039" y="375"/>
                  </a:cubicBezTo>
                  <a:cubicBezTo>
                    <a:pt x="1988" y="404"/>
                    <a:pt x="1938" y="433"/>
                    <a:pt x="1890" y="461"/>
                  </a:cubicBezTo>
                  <a:cubicBezTo>
                    <a:pt x="1874" y="471"/>
                    <a:pt x="1860" y="481"/>
                    <a:pt x="1845" y="489"/>
                  </a:cubicBezTo>
                  <a:cubicBezTo>
                    <a:pt x="1813" y="510"/>
                    <a:pt x="1780" y="529"/>
                    <a:pt x="1749" y="550"/>
                  </a:cubicBezTo>
                  <a:cubicBezTo>
                    <a:pt x="1732" y="561"/>
                    <a:pt x="1717" y="570"/>
                    <a:pt x="1699" y="582"/>
                  </a:cubicBezTo>
                  <a:cubicBezTo>
                    <a:pt x="1672" y="600"/>
                    <a:pt x="1644" y="618"/>
                    <a:pt x="1618" y="636"/>
                  </a:cubicBezTo>
                  <a:cubicBezTo>
                    <a:pt x="1601" y="648"/>
                    <a:pt x="1585" y="660"/>
                    <a:pt x="1567" y="671"/>
                  </a:cubicBezTo>
                  <a:cubicBezTo>
                    <a:pt x="1544" y="689"/>
                    <a:pt x="1519" y="707"/>
                    <a:pt x="1495" y="724"/>
                  </a:cubicBezTo>
                  <a:cubicBezTo>
                    <a:pt x="1479" y="736"/>
                    <a:pt x="1463" y="748"/>
                    <a:pt x="1446" y="760"/>
                  </a:cubicBezTo>
                  <a:cubicBezTo>
                    <a:pt x="1424" y="777"/>
                    <a:pt x="1402" y="794"/>
                    <a:pt x="1380" y="810"/>
                  </a:cubicBezTo>
                  <a:cubicBezTo>
                    <a:pt x="1365" y="823"/>
                    <a:pt x="1350" y="835"/>
                    <a:pt x="1335" y="848"/>
                  </a:cubicBezTo>
                  <a:cubicBezTo>
                    <a:pt x="1314" y="864"/>
                    <a:pt x="1294" y="881"/>
                    <a:pt x="1274" y="898"/>
                  </a:cubicBezTo>
                  <a:cubicBezTo>
                    <a:pt x="1259" y="910"/>
                    <a:pt x="1245" y="923"/>
                    <a:pt x="1231" y="935"/>
                  </a:cubicBezTo>
                  <a:cubicBezTo>
                    <a:pt x="1213" y="951"/>
                    <a:pt x="1193" y="968"/>
                    <a:pt x="1176" y="984"/>
                  </a:cubicBezTo>
                  <a:cubicBezTo>
                    <a:pt x="1162" y="996"/>
                    <a:pt x="1149" y="1009"/>
                    <a:pt x="1135" y="1021"/>
                  </a:cubicBezTo>
                  <a:cubicBezTo>
                    <a:pt x="1119" y="1037"/>
                    <a:pt x="1101" y="1054"/>
                    <a:pt x="1085" y="1070"/>
                  </a:cubicBezTo>
                  <a:cubicBezTo>
                    <a:pt x="1073" y="1083"/>
                    <a:pt x="1060" y="1095"/>
                    <a:pt x="1049" y="1108"/>
                  </a:cubicBezTo>
                  <a:cubicBezTo>
                    <a:pt x="1033" y="1124"/>
                    <a:pt x="1017" y="1140"/>
                    <a:pt x="1003" y="1156"/>
                  </a:cubicBezTo>
                  <a:lnTo>
                    <a:pt x="970" y="1193"/>
                  </a:lnTo>
                  <a:cubicBezTo>
                    <a:pt x="956" y="1208"/>
                    <a:pt x="943" y="1224"/>
                    <a:pt x="927" y="1241"/>
                  </a:cubicBezTo>
                  <a:cubicBezTo>
                    <a:pt x="918" y="1254"/>
                    <a:pt x="908" y="1265"/>
                    <a:pt x="898" y="1277"/>
                  </a:cubicBezTo>
                  <a:cubicBezTo>
                    <a:pt x="884" y="1294"/>
                    <a:pt x="872" y="1310"/>
                    <a:pt x="860" y="1325"/>
                  </a:cubicBezTo>
                  <a:cubicBezTo>
                    <a:pt x="852" y="1338"/>
                    <a:pt x="842" y="1349"/>
                    <a:pt x="833" y="1362"/>
                  </a:cubicBezTo>
                  <a:cubicBezTo>
                    <a:pt x="821" y="1378"/>
                    <a:pt x="811" y="1394"/>
                    <a:pt x="800" y="1410"/>
                  </a:cubicBezTo>
                  <a:cubicBezTo>
                    <a:pt x="792" y="1421"/>
                    <a:pt x="784" y="1433"/>
                    <a:pt x="777" y="1444"/>
                  </a:cubicBezTo>
                  <a:cubicBezTo>
                    <a:pt x="765" y="1461"/>
                    <a:pt x="756" y="1478"/>
                    <a:pt x="746" y="1496"/>
                  </a:cubicBezTo>
                  <a:cubicBezTo>
                    <a:pt x="739" y="1505"/>
                    <a:pt x="733" y="1516"/>
                    <a:pt x="726" y="1526"/>
                  </a:cubicBezTo>
                  <a:cubicBezTo>
                    <a:pt x="713" y="1549"/>
                    <a:pt x="703" y="1571"/>
                    <a:pt x="691" y="1594"/>
                  </a:cubicBezTo>
                  <a:cubicBezTo>
                    <a:pt x="684" y="1608"/>
                    <a:pt x="678" y="1622"/>
                    <a:pt x="670" y="1636"/>
                  </a:cubicBezTo>
                  <a:cubicBezTo>
                    <a:pt x="663" y="1653"/>
                    <a:pt x="655" y="1669"/>
                    <a:pt x="649" y="1685"/>
                  </a:cubicBezTo>
                  <a:cubicBezTo>
                    <a:pt x="643" y="1699"/>
                    <a:pt x="639" y="1712"/>
                    <a:pt x="633" y="1725"/>
                  </a:cubicBezTo>
                  <a:cubicBezTo>
                    <a:pt x="629" y="1738"/>
                    <a:pt x="624" y="1751"/>
                    <a:pt x="620" y="1764"/>
                  </a:cubicBezTo>
                  <a:cubicBezTo>
                    <a:pt x="616" y="1777"/>
                    <a:pt x="612" y="1791"/>
                    <a:pt x="607" y="1805"/>
                  </a:cubicBezTo>
                  <a:cubicBezTo>
                    <a:pt x="603" y="1819"/>
                    <a:pt x="600" y="1829"/>
                    <a:pt x="597" y="1841"/>
                  </a:cubicBezTo>
                  <a:cubicBezTo>
                    <a:pt x="594" y="1852"/>
                    <a:pt x="590" y="1869"/>
                    <a:pt x="587" y="1883"/>
                  </a:cubicBezTo>
                  <a:cubicBezTo>
                    <a:pt x="585" y="1894"/>
                    <a:pt x="582" y="1905"/>
                    <a:pt x="579" y="1916"/>
                  </a:cubicBezTo>
                  <a:cubicBezTo>
                    <a:pt x="577" y="1930"/>
                    <a:pt x="575" y="1944"/>
                    <a:pt x="574" y="1958"/>
                  </a:cubicBezTo>
                  <a:cubicBezTo>
                    <a:pt x="572" y="1969"/>
                    <a:pt x="570" y="1980"/>
                    <a:pt x="569" y="1991"/>
                  </a:cubicBezTo>
                  <a:cubicBezTo>
                    <a:pt x="567" y="2005"/>
                    <a:pt x="566" y="2019"/>
                    <a:pt x="565" y="2033"/>
                  </a:cubicBezTo>
                  <a:cubicBezTo>
                    <a:pt x="565" y="2043"/>
                    <a:pt x="564" y="2054"/>
                    <a:pt x="563" y="2063"/>
                  </a:cubicBezTo>
                  <a:lnTo>
                    <a:pt x="563" y="2105"/>
                  </a:lnTo>
                  <a:cubicBezTo>
                    <a:pt x="563" y="2115"/>
                    <a:pt x="564" y="2125"/>
                    <a:pt x="564" y="2134"/>
                  </a:cubicBezTo>
                  <a:cubicBezTo>
                    <a:pt x="564" y="2149"/>
                    <a:pt x="565" y="2163"/>
                    <a:pt x="567" y="2177"/>
                  </a:cubicBezTo>
                  <a:cubicBezTo>
                    <a:pt x="567" y="2185"/>
                    <a:pt x="569" y="2194"/>
                    <a:pt x="570" y="2203"/>
                  </a:cubicBezTo>
                  <a:cubicBezTo>
                    <a:pt x="571" y="2218"/>
                    <a:pt x="574" y="2232"/>
                    <a:pt x="576" y="2246"/>
                  </a:cubicBezTo>
                  <a:cubicBezTo>
                    <a:pt x="577" y="2255"/>
                    <a:pt x="579" y="2262"/>
                    <a:pt x="580" y="2270"/>
                  </a:cubicBezTo>
                  <a:cubicBezTo>
                    <a:pt x="584" y="2285"/>
                    <a:pt x="587" y="2299"/>
                    <a:pt x="590" y="2313"/>
                  </a:cubicBezTo>
                  <a:cubicBezTo>
                    <a:pt x="592" y="2321"/>
                    <a:pt x="594" y="2327"/>
                    <a:pt x="596" y="2335"/>
                  </a:cubicBezTo>
                  <a:cubicBezTo>
                    <a:pt x="600" y="2350"/>
                    <a:pt x="604" y="2365"/>
                    <a:pt x="610" y="2379"/>
                  </a:cubicBezTo>
                  <a:cubicBezTo>
                    <a:pt x="612" y="2384"/>
                    <a:pt x="614" y="2391"/>
                    <a:pt x="616" y="2396"/>
                  </a:cubicBezTo>
                  <a:cubicBezTo>
                    <a:pt x="622" y="2411"/>
                    <a:pt x="628" y="2428"/>
                    <a:pt x="634" y="2443"/>
                  </a:cubicBezTo>
                  <a:cubicBezTo>
                    <a:pt x="636" y="2446"/>
                    <a:pt x="637" y="2450"/>
                    <a:pt x="639" y="2454"/>
                  </a:cubicBezTo>
                  <a:cubicBezTo>
                    <a:pt x="673" y="2531"/>
                    <a:pt x="719" y="2605"/>
                    <a:pt x="773" y="2671"/>
                  </a:cubicBezTo>
                  <a:cubicBezTo>
                    <a:pt x="748" y="2696"/>
                    <a:pt x="723" y="2722"/>
                    <a:pt x="698" y="2748"/>
                  </a:cubicBezTo>
                  <a:cubicBezTo>
                    <a:pt x="458" y="2976"/>
                    <a:pt x="287" y="3187"/>
                    <a:pt x="175" y="3379"/>
                  </a:cubicBezTo>
                  <a:cubicBezTo>
                    <a:pt x="175" y="3380"/>
                    <a:pt x="174" y="3382"/>
                    <a:pt x="173" y="3383"/>
                  </a:cubicBezTo>
                  <a:cubicBezTo>
                    <a:pt x="158" y="3409"/>
                    <a:pt x="144" y="3436"/>
                    <a:pt x="131" y="3461"/>
                  </a:cubicBezTo>
                  <a:cubicBezTo>
                    <a:pt x="130" y="3464"/>
                    <a:pt x="127" y="3468"/>
                    <a:pt x="125" y="3471"/>
                  </a:cubicBezTo>
                  <a:cubicBezTo>
                    <a:pt x="113" y="3496"/>
                    <a:pt x="103" y="3519"/>
                    <a:pt x="92" y="3543"/>
                  </a:cubicBezTo>
                  <a:cubicBezTo>
                    <a:pt x="90" y="3548"/>
                    <a:pt x="89" y="3552"/>
                    <a:pt x="86" y="3556"/>
                  </a:cubicBezTo>
                  <a:cubicBezTo>
                    <a:pt x="77" y="3580"/>
                    <a:pt x="69" y="3602"/>
                    <a:pt x="59" y="3624"/>
                  </a:cubicBezTo>
                  <a:cubicBezTo>
                    <a:pt x="58" y="3630"/>
                    <a:pt x="56" y="3635"/>
                    <a:pt x="54" y="3639"/>
                  </a:cubicBezTo>
                  <a:cubicBezTo>
                    <a:pt x="46" y="3661"/>
                    <a:pt x="41" y="3683"/>
                    <a:pt x="34" y="3703"/>
                  </a:cubicBezTo>
                  <a:cubicBezTo>
                    <a:pt x="33" y="3709"/>
                    <a:pt x="31" y="3714"/>
                    <a:pt x="30" y="3719"/>
                  </a:cubicBezTo>
                  <a:cubicBezTo>
                    <a:pt x="25" y="3740"/>
                    <a:pt x="20" y="3761"/>
                    <a:pt x="17" y="3781"/>
                  </a:cubicBezTo>
                  <a:cubicBezTo>
                    <a:pt x="16" y="3786"/>
                    <a:pt x="15" y="3792"/>
                    <a:pt x="14" y="3798"/>
                  </a:cubicBezTo>
                  <a:cubicBezTo>
                    <a:pt x="11" y="3818"/>
                    <a:pt x="7" y="3837"/>
                    <a:pt x="5" y="3857"/>
                  </a:cubicBezTo>
                  <a:cubicBezTo>
                    <a:pt x="5" y="3862"/>
                    <a:pt x="5" y="3868"/>
                    <a:pt x="4" y="3873"/>
                  </a:cubicBezTo>
                  <a:cubicBezTo>
                    <a:pt x="2" y="3892"/>
                    <a:pt x="2" y="3912"/>
                    <a:pt x="1" y="3930"/>
                  </a:cubicBezTo>
                  <a:lnTo>
                    <a:pt x="1" y="3946"/>
                  </a:lnTo>
                  <a:cubicBezTo>
                    <a:pt x="1" y="3965"/>
                    <a:pt x="2" y="3983"/>
                    <a:pt x="4" y="4001"/>
                  </a:cubicBezTo>
                  <a:cubicBezTo>
                    <a:pt x="4" y="4006"/>
                    <a:pt x="4" y="4011"/>
                    <a:pt x="4" y="4017"/>
                  </a:cubicBezTo>
                  <a:cubicBezTo>
                    <a:pt x="6" y="4035"/>
                    <a:pt x="9" y="4052"/>
                    <a:pt x="12" y="4070"/>
                  </a:cubicBezTo>
                  <a:cubicBezTo>
                    <a:pt x="13" y="4075"/>
                    <a:pt x="14" y="4081"/>
                    <a:pt x="14" y="4085"/>
                  </a:cubicBezTo>
                  <a:cubicBezTo>
                    <a:pt x="18" y="4102"/>
                    <a:pt x="22" y="4119"/>
                    <a:pt x="26" y="4136"/>
                  </a:cubicBezTo>
                  <a:cubicBezTo>
                    <a:pt x="27" y="4141"/>
                    <a:pt x="29" y="4146"/>
                    <a:pt x="30" y="4152"/>
                  </a:cubicBezTo>
                  <a:cubicBezTo>
                    <a:pt x="34" y="4168"/>
                    <a:pt x="40" y="4184"/>
                    <a:pt x="46" y="4201"/>
                  </a:cubicBezTo>
                  <a:cubicBezTo>
                    <a:pt x="47" y="4206"/>
                    <a:pt x="50" y="4210"/>
                    <a:pt x="52" y="4216"/>
                  </a:cubicBezTo>
                  <a:cubicBezTo>
                    <a:pt x="57" y="4231"/>
                    <a:pt x="65" y="4247"/>
                    <a:pt x="71" y="4263"/>
                  </a:cubicBezTo>
                  <a:cubicBezTo>
                    <a:pt x="73" y="4268"/>
                    <a:pt x="76" y="4272"/>
                    <a:pt x="78" y="4276"/>
                  </a:cubicBezTo>
                  <a:cubicBezTo>
                    <a:pt x="85" y="4292"/>
                    <a:pt x="94" y="4308"/>
                    <a:pt x="103" y="4323"/>
                  </a:cubicBezTo>
                  <a:lnTo>
                    <a:pt x="110" y="4337"/>
                  </a:lnTo>
                  <a:cubicBezTo>
                    <a:pt x="119" y="4351"/>
                    <a:pt x="129" y="4366"/>
                    <a:pt x="138" y="4381"/>
                  </a:cubicBezTo>
                  <a:cubicBezTo>
                    <a:pt x="140" y="4385"/>
                    <a:pt x="144" y="4390"/>
                    <a:pt x="147" y="4393"/>
                  </a:cubicBezTo>
                  <a:cubicBezTo>
                    <a:pt x="157" y="4408"/>
                    <a:pt x="167" y="4422"/>
                    <a:pt x="179" y="4437"/>
                  </a:cubicBezTo>
                  <a:lnTo>
                    <a:pt x="188" y="4448"/>
                  </a:lnTo>
                  <a:cubicBezTo>
                    <a:pt x="199" y="4461"/>
                    <a:pt x="212" y="4476"/>
                    <a:pt x="224" y="4490"/>
                  </a:cubicBezTo>
                  <a:cubicBezTo>
                    <a:pt x="227" y="4493"/>
                    <a:pt x="230" y="4497"/>
                    <a:pt x="233" y="4500"/>
                  </a:cubicBezTo>
                  <a:cubicBezTo>
                    <a:pt x="246" y="4514"/>
                    <a:pt x="260" y="4528"/>
                    <a:pt x="273" y="4542"/>
                  </a:cubicBezTo>
                  <a:lnTo>
                    <a:pt x="282" y="4550"/>
                  </a:lnTo>
                  <a:cubicBezTo>
                    <a:pt x="296" y="4564"/>
                    <a:pt x="311" y="4578"/>
                    <a:pt x="326" y="4591"/>
                  </a:cubicBezTo>
                  <a:lnTo>
                    <a:pt x="335" y="4597"/>
                  </a:lnTo>
                  <a:cubicBezTo>
                    <a:pt x="351" y="4611"/>
                    <a:pt x="367" y="4625"/>
                    <a:pt x="385" y="4638"/>
                  </a:cubicBezTo>
                  <a:cubicBezTo>
                    <a:pt x="386" y="4639"/>
                    <a:pt x="388" y="4642"/>
                    <a:pt x="390" y="4643"/>
                  </a:cubicBezTo>
                  <a:cubicBezTo>
                    <a:pt x="409" y="4656"/>
                    <a:pt x="426" y="4670"/>
                    <a:pt x="445" y="4683"/>
                  </a:cubicBezTo>
                  <a:cubicBezTo>
                    <a:pt x="446" y="4684"/>
                    <a:pt x="447" y="4684"/>
                    <a:pt x="447" y="4685"/>
                  </a:cubicBezTo>
                  <a:cubicBezTo>
                    <a:pt x="653" y="4829"/>
                    <a:pt x="911" y="4940"/>
                    <a:pt x="1180" y="5021"/>
                  </a:cubicBezTo>
                  <a:cubicBezTo>
                    <a:pt x="1181" y="5021"/>
                    <a:pt x="1181" y="5021"/>
                    <a:pt x="1183" y="5022"/>
                  </a:cubicBezTo>
                  <a:cubicBezTo>
                    <a:pt x="1206" y="5029"/>
                    <a:pt x="1230" y="5035"/>
                    <a:pt x="1255" y="5043"/>
                  </a:cubicBezTo>
                  <a:cubicBezTo>
                    <a:pt x="1258" y="5044"/>
                    <a:pt x="1263" y="5045"/>
                    <a:pt x="1266" y="5046"/>
                  </a:cubicBezTo>
                  <a:lnTo>
                    <a:pt x="1334" y="5063"/>
                  </a:lnTo>
                  <a:lnTo>
                    <a:pt x="1349" y="5068"/>
                  </a:lnTo>
                  <a:cubicBezTo>
                    <a:pt x="1371" y="5073"/>
                    <a:pt x="1392" y="5078"/>
                    <a:pt x="1414" y="5084"/>
                  </a:cubicBezTo>
                  <a:lnTo>
                    <a:pt x="1433" y="5088"/>
                  </a:lnTo>
                  <a:cubicBezTo>
                    <a:pt x="1454" y="5093"/>
                    <a:pt x="1474" y="5098"/>
                    <a:pt x="1495" y="5102"/>
                  </a:cubicBezTo>
                  <a:cubicBezTo>
                    <a:pt x="1503" y="5103"/>
                    <a:pt x="1510" y="5105"/>
                    <a:pt x="1517" y="5106"/>
                  </a:cubicBezTo>
                  <a:cubicBezTo>
                    <a:pt x="1537" y="5111"/>
                    <a:pt x="1557" y="5115"/>
                    <a:pt x="1577" y="5118"/>
                  </a:cubicBezTo>
                  <a:lnTo>
                    <a:pt x="1601" y="5124"/>
                  </a:lnTo>
                  <a:cubicBezTo>
                    <a:pt x="1619" y="5127"/>
                    <a:pt x="1639" y="5130"/>
                    <a:pt x="1657" y="5133"/>
                  </a:cubicBezTo>
                  <a:lnTo>
                    <a:pt x="1684" y="5138"/>
                  </a:lnTo>
                  <a:cubicBezTo>
                    <a:pt x="1701" y="5141"/>
                    <a:pt x="1720" y="5144"/>
                    <a:pt x="1738" y="5148"/>
                  </a:cubicBezTo>
                  <a:lnTo>
                    <a:pt x="1766" y="5152"/>
                  </a:lnTo>
                  <a:lnTo>
                    <a:pt x="1819" y="5159"/>
                  </a:lnTo>
                  <a:cubicBezTo>
                    <a:pt x="1828" y="5161"/>
                    <a:pt x="1838" y="5162"/>
                    <a:pt x="1847" y="5163"/>
                  </a:cubicBezTo>
                  <a:cubicBezTo>
                    <a:pt x="1865" y="5166"/>
                    <a:pt x="1881" y="5167"/>
                    <a:pt x="1897" y="5169"/>
                  </a:cubicBezTo>
                  <a:cubicBezTo>
                    <a:pt x="1908" y="5170"/>
                    <a:pt x="1918" y="5171"/>
                    <a:pt x="1928" y="5172"/>
                  </a:cubicBezTo>
                  <a:lnTo>
                    <a:pt x="1975" y="5178"/>
                  </a:lnTo>
                  <a:cubicBezTo>
                    <a:pt x="1985" y="5179"/>
                    <a:pt x="1996" y="5180"/>
                    <a:pt x="2006" y="5181"/>
                  </a:cubicBezTo>
                  <a:cubicBezTo>
                    <a:pt x="2021" y="5182"/>
                    <a:pt x="2037" y="5184"/>
                    <a:pt x="2053" y="5185"/>
                  </a:cubicBezTo>
                  <a:cubicBezTo>
                    <a:pt x="2063" y="5186"/>
                    <a:pt x="2072" y="5186"/>
                    <a:pt x="2083" y="5188"/>
                  </a:cubicBezTo>
                  <a:cubicBezTo>
                    <a:pt x="2097" y="5189"/>
                    <a:pt x="2112" y="5190"/>
                    <a:pt x="2126" y="5191"/>
                  </a:cubicBezTo>
                  <a:cubicBezTo>
                    <a:pt x="2137" y="5191"/>
                    <a:pt x="2148" y="5192"/>
                    <a:pt x="2159" y="5192"/>
                  </a:cubicBezTo>
                  <a:cubicBezTo>
                    <a:pt x="2172" y="5193"/>
                    <a:pt x="2186" y="5194"/>
                    <a:pt x="2199" y="5194"/>
                  </a:cubicBezTo>
                  <a:lnTo>
                    <a:pt x="2229" y="5195"/>
                  </a:lnTo>
                  <a:lnTo>
                    <a:pt x="2269" y="5196"/>
                  </a:lnTo>
                  <a:lnTo>
                    <a:pt x="2299" y="5197"/>
                  </a:lnTo>
                  <a:lnTo>
                    <a:pt x="2401" y="5197"/>
                  </a:lnTo>
                  <a:lnTo>
                    <a:pt x="2430" y="5196"/>
                  </a:lnTo>
                  <a:cubicBezTo>
                    <a:pt x="2440" y="5196"/>
                    <a:pt x="2451" y="5195"/>
                    <a:pt x="2461" y="5195"/>
                  </a:cubicBezTo>
                  <a:cubicBezTo>
                    <a:pt x="2472" y="5194"/>
                    <a:pt x="2481" y="5194"/>
                    <a:pt x="2491" y="5193"/>
                  </a:cubicBezTo>
                  <a:lnTo>
                    <a:pt x="2520" y="5191"/>
                  </a:lnTo>
                  <a:cubicBezTo>
                    <a:pt x="2528" y="5191"/>
                    <a:pt x="2538" y="5190"/>
                    <a:pt x="2547" y="5189"/>
                  </a:cubicBezTo>
                  <a:cubicBezTo>
                    <a:pt x="2555" y="5188"/>
                    <a:pt x="2565" y="5188"/>
                    <a:pt x="2574" y="5186"/>
                  </a:cubicBezTo>
                  <a:cubicBezTo>
                    <a:pt x="2581" y="5185"/>
                    <a:pt x="2591" y="5183"/>
                    <a:pt x="2599" y="5182"/>
                  </a:cubicBezTo>
                  <a:cubicBezTo>
                    <a:pt x="2607" y="5181"/>
                    <a:pt x="2615" y="5180"/>
                    <a:pt x="2623" y="5179"/>
                  </a:cubicBezTo>
                  <a:lnTo>
                    <a:pt x="3175" y="6610"/>
                  </a:lnTo>
                  <a:lnTo>
                    <a:pt x="3274" y="6562"/>
                  </a:lnTo>
                  <a:lnTo>
                    <a:pt x="2984" y="5692"/>
                  </a:lnTo>
                  <a:cubicBezTo>
                    <a:pt x="2986" y="5303"/>
                    <a:pt x="3043" y="4832"/>
                    <a:pt x="3137" y="4352"/>
                  </a:cubicBezTo>
                  <a:cubicBezTo>
                    <a:pt x="3318" y="4157"/>
                    <a:pt x="3547" y="3972"/>
                    <a:pt x="3755" y="3794"/>
                  </a:cubicBezTo>
                  <a:cubicBezTo>
                    <a:pt x="4129" y="3476"/>
                    <a:pt x="4374" y="3051"/>
                    <a:pt x="4215" y="2962"/>
                  </a:cubicBezTo>
                  <a:cubicBezTo>
                    <a:pt x="4176" y="2913"/>
                    <a:pt x="4131" y="2895"/>
                    <a:pt x="4082" y="2895"/>
                  </a:cubicBezTo>
                  <a:cubicBezTo>
                    <a:pt x="3921" y="2895"/>
                    <a:pt x="3712" y="3094"/>
                    <a:pt x="3494" y="3094"/>
                  </a:cubicBezTo>
                  <a:cubicBezTo>
                    <a:pt x="3483" y="3094"/>
                    <a:pt x="3472" y="3094"/>
                    <a:pt x="3460" y="3092"/>
                  </a:cubicBezTo>
                  <a:cubicBezTo>
                    <a:pt x="3460" y="3092"/>
                    <a:pt x="3459" y="3092"/>
                    <a:pt x="3458" y="3092"/>
                  </a:cubicBezTo>
                  <a:cubicBezTo>
                    <a:pt x="3252" y="3092"/>
                    <a:pt x="4033" y="2390"/>
                    <a:pt x="4433" y="1991"/>
                  </a:cubicBezTo>
                  <a:cubicBezTo>
                    <a:pt x="4740" y="1695"/>
                    <a:pt x="4846" y="1513"/>
                    <a:pt x="4845" y="1403"/>
                  </a:cubicBezTo>
                  <a:cubicBezTo>
                    <a:pt x="4893" y="1262"/>
                    <a:pt x="4866" y="1157"/>
                    <a:pt x="4704" y="1157"/>
                  </a:cubicBezTo>
                  <a:cubicBezTo>
                    <a:pt x="4619" y="1157"/>
                    <a:pt x="4498" y="1186"/>
                    <a:pt x="4331" y="1253"/>
                  </a:cubicBezTo>
                  <a:cubicBezTo>
                    <a:pt x="4874" y="807"/>
                    <a:pt x="4902" y="559"/>
                    <a:pt x="4563" y="559"/>
                  </a:cubicBezTo>
                  <a:cubicBezTo>
                    <a:pt x="4256" y="559"/>
                    <a:pt x="3649" y="763"/>
                    <a:pt x="2854" y="1210"/>
                  </a:cubicBezTo>
                  <a:cubicBezTo>
                    <a:pt x="3031" y="1029"/>
                    <a:pt x="3212" y="768"/>
                    <a:pt x="3009" y="768"/>
                  </a:cubicBezTo>
                  <a:cubicBezTo>
                    <a:pt x="2938" y="768"/>
                    <a:pt x="2820" y="800"/>
                    <a:pt x="2638" y="878"/>
                  </a:cubicBezTo>
                  <a:cubicBezTo>
                    <a:pt x="3270" y="463"/>
                    <a:pt x="3444" y="0"/>
                    <a:pt x="3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1207;p53">
              <a:extLst>
                <a:ext uri="{FF2B5EF4-FFF2-40B4-BE49-F238E27FC236}">
                  <a16:creationId xmlns:a16="http://schemas.microsoft.com/office/drawing/2014/main" id="{D94383E2-563B-1E0C-3327-200A73247A43}"/>
                </a:ext>
              </a:extLst>
            </p:cNvPr>
            <p:cNvSpPr/>
            <p:nvPr/>
          </p:nvSpPr>
          <p:spPr>
            <a:xfrm>
              <a:off x="4943366" y="3744379"/>
              <a:ext cx="476981" cy="589333"/>
            </a:xfrm>
            <a:custGeom>
              <a:avLst/>
              <a:gdLst/>
              <a:ahLst/>
              <a:cxnLst/>
              <a:rect l="l" t="t" r="r" b="b"/>
              <a:pathLst>
                <a:path w="8321" h="10281" extrusionOk="0">
                  <a:moveTo>
                    <a:pt x="2837" y="1640"/>
                  </a:moveTo>
                  <a:lnTo>
                    <a:pt x="2837" y="1640"/>
                  </a:lnTo>
                  <a:cubicBezTo>
                    <a:pt x="2625" y="1712"/>
                    <a:pt x="2466" y="1776"/>
                    <a:pt x="2466" y="1776"/>
                  </a:cubicBezTo>
                  <a:cubicBezTo>
                    <a:pt x="2523" y="1754"/>
                    <a:pt x="2574" y="1729"/>
                    <a:pt x="2626" y="1705"/>
                  </a:cubicBezTo>
                  <a:cubicBezTo>
                    <a:pt x="2699" y="1681"/>
                    <a:pt x="2769" y="1659"/>
                    <a:pt x="2837" y="1640"/>
                  </a:cubicBezTo>
                  <a:close/>
                  <a:moveTo>
                    <a:pt x="6432" y="6973"/>
                  </a:moveTo>
                  <a:cubicBezTo>
                    <a:pt x="6610" y="7580"/>
                    <a:pt x="6806" y="8176"/>
                    <a:pt x="7012" y="8655"/>
                  </a:cubicBezTo>
                  <a:lnTo>
                    <a:pt x="6439" y="7976"/>
                  </a:lnTo>
                  <a:lnTo>
                    <a:pt x="6440" y="7975"/>
                  </a:lnTo>
                  <a:cubicBezTo>
                    <a:pt x="6445" y="7973"/>
                    <a:pt x="6451" y="7970"/>
                    <a:pt x="6454" y="7967"/>
                  </a:cubicBezTo>
                  <a:cubicBezTo>
                    <a:pt x="6465" y="7961"/>
                    <a:pt x="6475" y="7953"/>
                    <a:pt x="6483" y="7945"/>
                  </a:cubicBezTo>
                  <a:cubicBezTo>
                    <a:pt x="6447" y="7892"/>
                    <a:pt x="6415" y="7837"/>
                    <a:pt x="6388" y="7778"/>
                  </a:cubicBezTo>
                  <a:cubicBezTo>
                    <a:pt x="6387" y="7773"/>
                    <a:pt x="6385" y="7768"/>
                    <a:pt x="6384" y="7763"/>
                  </a:cubicBezTo>
                  <a:cubicBezTo>
                    <a:pt x="6361" y="7712"/>
                    <a:pt x="6344" y="7660"/>
                    <a:pt x="6331" y="7606"/>
                  </a:cubicBezTo>
                  <a:cubicBezTo>
                    <a:pt x="6280" y="7388"/>
                    <a:pt x="6327" y="7177"/>
                    <a:pt x="6432" y="6973"/>
                  </a:cubicBezTo>
                  <a:close/>
                  <a:moveTo>
                    <a:pt x="3394" y="0"/>
                  </a:moveTo>
                  <a:cubicBezTo>
                    <a:pt x="3300" y="0"/>
                    <a:pt x="3195" y="11"/>
                    <a:pt x="3079" y="32"/>
                  </a:cubicBezTo>
                  <a:cubicBezTo>
                    <a:pt x="3078" y="32"/>
                    <a:pt x="3077" y="32"/>
                    <a:pt x="3076" y="34"/>
                  </a:cubicBezTo>
                  <a:cubicBezTo>
                    <a:pt x="3027" y="42"/>
                    <a:pt x="2979" y="53"/>
                    <a:pt x="2927" y="66"/>
                  </a:cubicBezTo>
                  <a:lnTo>
                    <a:pt x="2915" y="70"/>
                  </a:lnTo>
                  <a:cubicBezTo>
                    <a:pt x="2865" y="82"/>
                    <a:pt x="2815" y="97"/>
                    <a:pt x="2765" y="112"/>
                  </a:cubicBezTo>
                  <a:cubicBezTo>
                    <a:pt x="2756" y="116"/>
                    <a:pt x="2746" y="119"/>
                    <a:pt x="2738" y="122"/>
                  </a:cubicBezTo>
                  <a:cubicBezTo>
                    <a:pt x="2689" y="137"/>
                    <a:pt x="2640" y="155"/>
                    <a:pt x="2588" y="173"/>
                  </a:cubicBezTo>
                  <a:cubicBezTo>
                    <a:pt x="2573" y="180"/>
                    <a:pt x="2558" y="186"/>
                    <a:pt x="2542" y="191"/>
                  </a:cubicBezTo>
                  <a:cubicBezTo>
                    <a:pt x="2495" y="210"/>
                    <a:pt x="2448" y="227"/>
                    <a:pt x="2400" y="249"/>
                  </a:cubicBezTo>
                  <a:cubicBezTo>
                    <a:pt x="2377" y="258"/>
                    <a:pt x="2353" y="269"/>
                    <a:pt x="2329" y="280"/>
                  </a:cubicBezTo>
                  <a:cubicBezTo>
                    <a:pt x="2286" y="300"/>
                    <a:pt x="2244" y="318"/>
                    <a:pt x="2199" y="340"/>
                  </a:cubicBezTo>
                  <a:cubicBezTo>
                    <a:pt x="2163" y="356"/>
                    <a:pt x="2125" y="376"/>
                    <a:pt x="2088" y="395"/>
                  </a:cubicBezTo>
                  <a:cubicBezTo>
                    <a:pt x="2053" y="412"/>
                    <a:pt x="2020" y="428"/>
                    <a:pt x="1984" y="447"/>
                  </a:cubicBezTo>
                  <a:cubicBezTo>
                    <a:pt x="1910" y="485"/>
                    <a:pt x="1834" y="528"/>
                    <a:pt x="1756" y="572"/>
                  </a:cubicBezTo>
                  <a:cubicBezTo>
                    <a:pt x="1678" y="616"/>
                    <a:pt x="1604" y="662"/>
                    <a:pt x="1531" y="706"/>
                  </a:cubicBezTo>
                  <a:cubicBezTo>
                    <a:pt x="1508" y="720"/>
                    <a:pt x="1487" y="735"/>
                    <a:pt x="1465" y="749"/>
                  </a:cubicBezTo>
                  <a:cubicBezTo>
                    <a:pt x="1417" y="779"/>
                    <a:pt x="1369" y="810"/>
                    <a:pt x="1324" y="841"/>
                  </a:cubicBezTo>
                  <a:cubicBezTo>
                    <a:pt x="1299" y="857"/>
                    <a:pt x="1275" y="875"/>
                    <a:pt x="1251" y="891"/>
                  </a:cubicBezTo>
                  <a:cubicBezTo>
                    <a:pt x="1210" y="919"/>
                    <a:pt x="1170" y="947"/>
                    <a:pt x="1132" y="975"/>
                  </a:cubicBezTo>
                  <a:cubicBezTo>
                    <a:pt x="1108" y="994"/>
                    <a:pt x="1085" y="1011"/>
                    <a:pt x="1061" y="1029"/>
                  </a:cubicBezTo>
                  <a:cubicBezTo>
                    <a:pt x="1026" y="1056"/>
                    <a:pt x="991" y="1083"/>
                    <a:pt x="958" y="1109"/>
                  </a:cubicBezTo>
                  <a:cubicBezTo>
                    <a:pt x="934" y="1128"/>
                    <a:pt x="913" y="1146"/>
                    <a:pt x="890" y="1165"/>
                  </a:cubicBezTo>
                  <a:cubicBezTo>
                    <a:pt x="859" y="1191"/>
                    <a:pt x="829" y="1217"/>
                    <a:pt x="798" y="1243"/>
                  </a:cubicBezTo>
                  <a:cubicBezTo>
                    <a:pt x="778" y="1263"/>
                    <a:pt x="757" y="1281"/>
                    <a:pt x="737" y="1301"/>
                  </a:cubicBezTo>
                  <a:cubicBezTo>
                    <a:pt x="709" y="1325"/>
                    <a:pt x="681" y="1351"/>
                    <a:pt x="656" y="1377"/>
                  </a:cubicBezTo>
                  <a:cubicBezTo>
                    <a:pt x="636" y="1397"/>
                    <a:pt x="617" y="1415"/>
                    <a:pt x="598" y="1435"/>
                  </a:cubicBezTo>
                  <a:cubicBezTo>
                    <a:pt x="574" y="1461"/>
                    <a:pt x="551" y="1485"/>
                    <a:pt x="528" y="1510"/>
                  </a:cubicBezTo>
                  <a:cubicBezTo>
                    <a:pt x="510" y="1530"/>
                    <a:pt x="492" y="1549"/>
                    <a:pt x="476" y="1569"/>
                  </a:cubicBezTo>
                  <a:cubicBezTo>
                    <a:pt x="454" y="1594"/>
                    <a:pt x="434" y="1618"/>
                    <a:pt x="414" y="1643"/>
                  </a:cubicBezTo>
                  <a:cubicBezTo>
                    <a:pt x="399" y="1663"/>
                    <a:pt x="384" y="1682"/>
                    <a:pt x="369" y="1701"/>
                  </a:cubicBezTo>
                  <a:cubicBezTo>
                    <a:pt x="351" y="1726"/>
                    <a:pt x="333" y="1751"/>
                    <a:pt x="315" y="1776"/>
                  </a:cubicBezTo>
                  <a:cubicBezTo>
                    <a:pt x="302" y="1795"/>
                    <a:pt x="289" y="1814"/>
                    <a:pt x="277" y="1834"/>
                  </a:cubicBezTo>
                  <a:cubicBezTo>
                    <a:pt x="261" y="1857"/>
                    <a:pt x="246" y="1882"/>
                    <a:pt x="231" y="1907"/>
                  </a:cubicBezTo>
                  <a:cubicBezTo>
                    <a:pt x="220" y="1926"/>
                    <a:pt x="208" y="1945"/>
                    <a:pt x="198" y="1964"/>
                  </a:cubicBezTo>
                  <a:cubicBezTo>
                    <a:pt x="185" y="1989"/>
                    <a:pt x="172" y="2013"/>
                    <a:pt x="160" y="2038"/>
                  </a:cubicBezTo>
                  <a:cubicBezTo>
                    <a:pt x="151" y="2056"/>
                    <a:pt x="141" y="2076"/>
                    <a:pt x="133" y="2094"/>
                  </a:cubicBezTo>
                  <a:cubicBezTo>
                    <a:pt x="122" y="2119"/>
                    <a:pt x="112" y="2144"/>
                    <a:pt x="102" y="2170"/>
                  </a:cubicBezTo>
                  <a:cubicBezTo>
                    <a:pt x="96" y="2187"/>
                    <a:pt x="89" y="2204"/>
                    <a:pt x="82" y="2222"/>
                  </a:cubicBezTo>
                  <a:cubicBezTo>
                    <a:pt x="73" y="2249"/>
                    <a:pt x="65" y="2275"/>
                    <a:pt x="57" y="2302"/>
                  </a:cubicBezTo>
                  <a:cubicBezTo>
                    <a:pt x="52" y="2318"/>
                    <a:pt x="47" y="2334"/>
                    <a:pt x="44" y="2349"/>
                  </a:cubicBezTo>
                  <a:cubicBezTo>
                    <a:pt x="34" y="2385"/>
                    <a:pt x="27" y="2419"/>
                    <a:pt x="21" y="2455"/>
                  </a:cubicBezTo>
                  <a:cubicBezTo>
                    <a:pt x="18" y="2477"/>
                    <a:pt x="14" y="2498"/>
                    <a:pt x="12" y="2520"/>
                  </a:cubicBezTo>
                  <a:cubicBezTo>
                    <a:pt x="9" y="2545"/>
                    <a:pt x="6" y="2571"/>
                    <a:pt x="3" y="2596"/>
                  </a:cubicBezTo>
                  <a:cubicBezTo>
                    <a:pt x="2" y="2616"/>
                    <a:pt x="3" y="2637"/>
                    <a:pt x="2" y="2657"/>
                  </a:cubicBezTo>
                  <a:cubicBezTo>
                    <a:pt x="2" y="2678"/>
                    <a:pt x="0" y="2697"/>
                    <a:pt x="0" y="2718"/>
                  </a:cubicBezTo>
                  <a:cubicBezTo>
                    <a:pt x="2" y="2737"/>
                    <a:pt x="4" y="2760"/>
                    <a:pt x="5" y="2782"/>
                  </a:cubicBezTo>
                  <a:cubicBezTo>
                    <a:pt x="6" y="2800"/>
                    <a:pt x="8" y="2818"/>
                    <a:pt x="9" y="2837"/>
                  </a:cubicBezTo>
                  <a:cubicBezTo>
                    <a:pt x="12" y="2858"/>
                    <a:pt x="16" y="2880"/>
                    <a:pt x="19" y="2902"/>
                  </a:cubicBezTo>
                  <a:cubicBezTo>
                    <a:pt x="22" y="2919"/>
                    <a:pt x="25" y="2937"/>
                    <a:pt x="29" y="2955"/>
                  </a:cubicBezTo>
                  <a:cubicBezTo>
                    <a:pt x="33" y="2976"/>
                    <a:pt x="39" y="2998"/>
                    <a:pt x="45" y="3020"/>
                  </a:cubicBezTo>
                  <a:cubicBezTo>
                    <a:pt x="49" y="3037"/>
                    <a:pt x="53" y="3053"/>
                    <a:pt x="58" y="3070"/>
                  </a:cubicBezTo>
                  <a:cubicBezTo>
                    <a:pt x="64" y="3092"/>
                    <a:pt x="72" y="3113"/>
                    <a:pt x="80" y="3135"/>
                  </a:cubicBezTo>
                  <a:cubicBezTo>
                    <a:pt x="86" y="3151"/>
                    <a:pt x="91" y="3168"/>
                    <a:pt x="98" y="3183"/>
                  </a:cubicBezTo>
                  <a:cubicBezTo>
                    <a:pt x="106" y="3204"/>
                    <a:pt x="116" y="3227"/>
                    <a:pt x="125" y="3249"/>
                  </a:cubicBezTo>
                  <a:cubicBezTo>
                    <a:pt x="131" y="3264"/>
                    <a:pt x="139" y="3278"/>
                    <a:pt x="146" y="3293"/>
                  </a:cubicBezTo>
                  <a:cubicBezTo>
                    <a:pt x="157" y="3316"/>
                    <a:pt x="168" y="3337"/>
                    <a:pt x="180" y="3359"/>
                  </a:cubicBezTo>
                  <a:cubicBezTo>
                    <a:pt x="187" y="3373"/>
                    <a:pt x="195" y="3386"/>
                    <a:pt x="204" y="3400"/>
                  </a:cubicBezTo>
                  <a:cubicBezTo>
                    <a:pt x="217" y="3423"/>
                    <a:pt x="230" y="3444"/>
                    <a:pt x="245" y="3467"/>
                  </a:cubicBezTo>
                  <a:cubicBezTo>
                    <a:pt x="252" y="3480"/>
                    <a:pt x="261" y="3492"/>
                    <a:pt x="270" y="3505"/>
                  </a:cubicBezTo>
                  <a:cubicBezTo>
                    <a:pt x="285" y="3528"/>
                    <a:pt x="301" y="3550"/>
                    <a:pt x="317" y="3572"/>
                  </a:cubicBezTo>
                  <a:cubicBezTo>
                    <a:pt x="326" y="3584"/>
                    <a:pt x="334" y="3595"/>
                    <a:pt x="343" y="3605"/>
                  </a:cubicBezTo>
                  <a:cubicBezTo>
                    <a:pt x="361" y="3628"/>
                    <a:pt x="379" y="3652"/>
                    <a:pt x="398" y="3675"/>
                  </a:cubicBezTo>
                  <a:cubicBezTo>
                    <a:pt x="407" y="3683"/>
                    <a:pt x="414" y="3692"/>
                    <a:pt x="422" y="3702"/>
                  </a:cubicBezTo>
                  <a:cubicBezTo>
                    <a:pt x="444" y="3725"/>
                    <a:pt x="466" y="3750"/>
                    <a:pt x="489" y="3774"/>
                  </a:cubicBezTo>
                  <a:cubicBezTo>
                    <a:pt x="493" y="3779"/>
                    <a:pt x="500" y="3785"/>
                    <a:pt x="504" y="3790"/>
                  </a:cubicBezTo>
                  <a:cubicBezTo>
                    <a:pt x="629" y="3916"/>
                    <a:pt x="764" y="4029"/>
                    <a:pt x="909" y="4131"/>
                  </a:cubicBezTo>
                  <a:cubicBezTo>
                    <a:pt x="877" y="4169"/>
                    <a:pt x="848" y="4209"/>
                    <a:pt x="818" y="4249"/>
                  </a:cubicBezTo>
                  <a:cubicBezTo>
                    <a:pt x="517" y="4602"/>
                    <a:pt x="337" y="4926"/>
                    <a:pt x="254" y="5225"/>
                  </a:cubicBezTo>
                  <a:cubicBezTo>
                    <a:pt x="253" y="5227"/>
                    <a:pt x="253" y="5229"/>
                    <a:pt x="252" y="5231"/>
                  </a:cubicBezTo>
                  <a:cubicBezTo>
                    <a:pt x="242" y="5272"/>
                    <a:pt x="233" y="5312"/>
                    <a:pt x="224" y="5353"/>
                  </a:cubicBezTo>
                  <a:cubicBezTo>
                    <a:pt x="224" y="5358"/>
                    <a:pt x="223" y="5363"/>
                    <a:pt x="222" y="5369"/>
                  </a:cubicBezTo>
                  <a:cubicBezTo>
                    <a:pt x="216" y="5406"/>
                    <a:pt x="211" y="5443"/>
                    <a:pt x="208" y="5480"/>
                  </a:cubicBezTo>
                  <a:cubicBezTo>
                    <a:pt x="208" y="5487"/>
                    <a:pt x="206" y="5494"/>
                    <a:pt x="206" y="5500"/>
                  </a:cubicBezTo>
                  <a:cubicBezTo>
                    <a:pt x="203" y="5536"/>
                    <a:pt x="203" y="5572"/>
                    <a:pt x="203" y="5606"/>
                  </a:cubicBezTo>
                  <a:lnTo>
                    <a:pt x="203" y="5629"/>
                  </a:lnTo>
                  <a:cubicBezTo>
                    <a:pt x="203" y="5663"/>
                    <a:pt x="206" y="5696"/>
                    <a:pt x="209" y="5729"/>
                  </a:cubicBezTo>
                  <a:cubicBezTo>
                    <a:pt x="210" y="5737"/>
                    <a:pt x="210" y="5746"/>
                    <a:pt x="211" y="5753"/>
                  </a:cubicBezTo>
                  <a:cubicBezTo>
                    <a:pt x="214" y="5786"/>
                    <a:pt x="221" y="5817"/>
                    <a:pt x="227" y="5849"/>
                  </a:cubicBezTo>
                  <a:cubicBezTo>
                    <a:pt x="230" y="5857"/>
                    <a:pt x="231" y="5866"/>
                    <a:pt x="233" y="5874"/>
                  </a:cubicBezTo>
                  <a:cubicBezTo>
                    <a:pt x="239" y="5906"/>
                    <a:pt x="248" y="5936"/>
                    <a:pt x="258" y="5966"/>
                  </a:cubicBezTo>
                  <a:cubicBezTo>
                    <a:pt x="261" y="5975"/>
                    <a:pt x="263" y="5984"/>
                    <a:pt x="265" y="5992"/>
                  </a:cubicBezTo>
                  <a:cubicBezTo>
                    <a:pt x="275" y="6021"/>
                    <a:pt x="287" y="6051"/>
                    <a:pt x="300" y="6080"/>
                  </a:cubicBezTo>
                  <a:cubicBezTo>
                    <a:pt x="303" y="6089"/>
                    <a:pt x="306" y="6097"/>
                    <a:pt x="311" y="6106"/>
                  </a:cubicBezTo>
                  <a:cubicBezTo>
                    <a:pt x="323" y="6134"/>
                    <a:pt x="337" y="6162"/>
                    <a:pt x="352" y="6190"/>
                  </a:cubicBezTo>
                  <a:cubicBezTo>
                    <a:pt x="356" y="6199"/>
                    <a:pt x="360" y="6207"/>
                    <a:pt x="366" y="6216"/>
                  </a:cubicBezTo>
                  <a:cubicBezTo>
                    <a:pt x="381" y="6243"/>
                    <a:pt x="397" y="6271"/>
                    <a:pt x="414" y="6297"/>
                  </a:cubicBezTo>
                  <a:cubicBezTo>
                    <a:pt x="420" y="6306"/>
                    <a:pt x="425" y="6314"/>
                    <a:pt x="431" y="6322"/>
                  </a:cubicBezTo>
                  <a:cubicBezTo>
                    <a:pt x="448" y="6349"/>
                    <a:pt x="466" y="6375"/>
                    <a:pt x="487" y="6401"/>
                  </a:cubicBezTo>
                  <a:cubicBezTo>
                    <a:pt x="492" y="6410"/>
                    <a:pt x="499" y="6417"/>
                    <a:pt x="505" y="6425"/>
                  </a:cubicBezTo>
                  <a:cubicBezTo>
                    <a:pt x="525" y="6452"/>
                    <a:pt x="546" y="6477"/>
                    <a:pt x="568" y="6503"/>
                  </a:cubicBezTo>
                  <a:cubicBezTo>
                    <a:pt x="576" y="6509"/>
                    <a:pt x="582" y="6518"/>
                    <a:pt x="589" y="6525"/>
                  </a:cubicBezTo>
                  <a:cubicBezTo>
                    <a:pt x="612" y="6550"/>
                    <a:pt x="635" y="6575"/>
                    <a:pt x="660" y="6599"/>
                  </a:cubicBezTo>
                  <a:cubicBezTo>
                    <a:pt x="666" y="6606"/>
                    <a:pt x="674" y="6614"/>
                    <a:pt x="681" y="6620"/>
                  </a:cubicBezTo>
                  <a:cubicBezTo>
                    <a:pt x="706" y="6645"/>
                    <a:pt x="732" y="6669"/>
                    <a:pt x="759" y="6693"/>
                  </a:cubicBezTo>
                  <a:cubicBezTo>
                    <a:pt x="767" y="6699"/>
                    <a:pt x="774" y="6707"/>
                    <a:pt x="782" y="6713"/>
                  </a:cubicBezTo>
                  <a:cubicBezTo>
                    <a:pt x="810" y="6737"/>
                    <a:pt x="838" y="6760"/>
                    <a:pt x="866" y="6784"/>
                  </a:cubicBezTo>
                  <a:lnTo>
                    <a:pt x="891" y="6802"/>
                  </a:lnTo>
                  <a:cubicBezTo>
                    <a:pt x="920" y="6825"/>
                    <a:pt x="952" y="6847"/>
                    <a:pt x="982" y="6870"/>
                  </a:cubicBezTo>
                  <a:cubicBezTo>
                    <a:pt x="990" y="6877"/>
                    <a:pt x="998" y="6882"/>
                    <a:pt x="1007" y="6887"/>
                  </a:cubicBezTo>
                  <a:cubicBezTo>
                    <a:pt x="1038" y="6910"/>
                    <a:pt x="1072" y="6932"/>
                    <a:pt x="1105" y="6954"/>
                  </a:cubicBezTo>
                  <a:cubicBezTo>
                    <a:pt x="1113" y="6960"/>
                    <a:pt x="1120" y="6964"/>
                    <a:pt x="1129" y="6970"/>
                  </a:cubicBezTo>
                  <a:cubicBezTo>
                    <a:pt x="1164" y="6991"/>
                    <a:pt x="1198" y="7014"/>
                    <a:pt x="1234" y="7034"/>
                  </a:cubicBezTo>
                  <a:lnTo>
                    <a:pt x="1256" y="7047"/>
                  </a:lnTo>
                  <a:cubicBezTo>
                    <a:pt x="1292" y="7069"/>
                    <a:pt x="1331" y="7091"/>
                    <a:pt x="1370" y="7112"/>
                  </a:cubicBezTo>
                  <a:cubicBezTo>
                    <a:pt x="1377" y="7116"/>
                    <a:pt x="1382" y="7119"/>
                    <a:pt x="1388" y="7122"/>
                  </a:cubicBezTo>
                  <a:cubicBezTo>
                    <a:pt x="1428" y="7144"/>
                    <a:pt x="1470" y="7165"/>
                    <a:pt x="1512" y="7186"/>
                  </a:cubicBezTo>
                  <a:cubicBezTo>
                    <a:pt x="1516" y="7188"/>
                    <a:pt x="1520" y="7191"/>
                    <a:pt x="1525" y="7193"/>
                  </a:cubicBezTo>
                  <a:cubicBezTo>
                    <a:pt x="1569" y="7215"/>
                    <a:pt x="1613" y="7237"/>
                    <a:pt x="1659" y="7257"/>
                  </a:cubicBezTo>
                  <a:lnTo>
                    <a:pt x="1664" y="7260"/>
                  </a:lnTo>
                  <a:cubicBezTo>
                    <a:pt x="2153" y="7486"/>
                    <a:pt x="2718" y="7661"/>
                    <a:pt x="3287" y="7790"/>
                  </a:cubicBezTo>
                  <a:cubicBezTo>
                    <a:pt x="3289" y="7791"/>
                    <a:pt x="3290" y="7791"/>
                    <a:pt x="3292" y="7792"/>
                  </a:cubicBezTo>
                  <a:cubicBezTo>
                    <a:pt x="3342" y="7803"/>
                    <a:pt x="3393" y="7814"/>
                    <a:pt x="3444" y="7825"/>
                  </a:cubicBezTo>
                  <a:cubicBezTo>
                    <a:pt x="3451" y="7827"/>
                    <a:pt x="3459" y="7829"/>
                    <a:pt x="3466" y="7830"/>
                  </a:cubicBezTo>
                  <a:cubicBezTo>
                    <a:pt x="3514" y="7840"/>
                    <a:pt x="3561" y="7850"/>
                    <a:pt x="3608" y="7858"/>
                  </a:cubicBezTo>
                  <a:cubicBezTo>
                    <a:pt x="3619" y="7860"/>
                    <a:pt x="3629" y="7863"/>
                    <a:pt x="3640" y="7866"/>
                  </a:cubicBezTo>
                  <a:lnTo>
                    <a:pt x="3773" y="7891"/>
                  </a:lnTo>
                  <a:cubicBezTo>
                    <a:pt x="3787" y="7893"/>
                    <a:pt x="3800" y="7895"/>
                    <a:pt x="3814" y="7897"/>
                  </a:cubicBezTo>
                  <a:cubicBezTo>
                    <a:pt x="3857" y="7906"/>
                    <a:pt x="3899" y="7912"/>
                    <a:pt x="3941" y="7920"/>
                  </a:cubicBezTo>
                  <a:cubicBezTo>
                    <a:pt x="3956" y="7922"/>
                    <a:pt x="3971" y="7925"/>
                    <a:pt x="3985" y="7927"/>
                  </a:cubicBezTo>
                  <a:cubicBezTo>
                    <a:pt x="4026" y="7934"/>
                    <a:pt x="4066" y="7940"/>
                    <a:pt x="4106" y="7946"/>
                  </a:cubicBezTo>
                  <a:cubicBezTo>
                    <a:pt x="4124" y="7949"/>
                    <a:pt x="4140" y="7952"/>
                    <a:pt x="4157" y="7954"/>
                  </a:cubicBezTo>
                  <a:cubicBezTo>
                    <a:pt x="4195" y="7960"/>
                    <a:pt x="4233" y="7965"/>
                    <a:pt x="4271" y="7971"/>
                  </a:cubicBezTo>
                  <a:cubicBezTo>
                    <a:pt x="4290" y="7974"/>
                    <a:pt x="4307" y="7976"/>
                    <a:pt x="4325" y="7978"/>
                  </a:cubicBezTo>
                  <a:cubicBezTo>
                    <a:pt x="4361" y="7984"/>
                    <a:pt x="4397" y="7988"/>
                    <a:pt x="4433" y="7992"/>
                  </a:cubicBezTo>
                  <a:lnTo>
                    <a:pt x="4490" y="7999"/>
                  </a:lnTo>
                  <a:lnTo>
                    <a:pt x="4596" y="8012"/>
                  </a:lnTo>
                  <a:lnTo>
                    <a:pt x="4653" y="8018"/>
                  </a:lnTo>
                  <a:cubicBezTo>
                    <a:pt x="4686" y="8021"/>
                    <a:pt x="4718" y="8025"/>
                    <a:pt x="4752" y="8028"/>
                  </a:cubicBezTo>
                  <a:cubicBezTo>
                    <a:pt x="4772" y="8030"/>
                    <a:pt x="4793" y="8032"/>
                    <a:pt x="4813" y="8034"/>
                  </a:cubicBezTo>
                  <a:cubicBezTo>
                    <a:pt x="4845" y="8037"/>
                    <a:pt x="4876" y="8040"/>
                    <a:pt x="4905" y="8042"/>
                  </a:cubicBezTo>
                  <a:cubicBezTo>
                    <a:pt x="4926" y="8044"/>
                    <a:pt x="4946" y="8045"/>
                    <a:pt x="4967" y="8047"/>
                  </a:cubicBezTo>
                  <a:cubicBezTo>
                    <a:pt x="4997" y="8050"/>
                    <a:pt x="5027" y="8053"/>
                    <a:pt x="5058" y="8054"/>
                  </a:cubicBezTo>
                  <a:cubicBezTo>
                    <a:pt x="5077" y="8056"/>
                    <a:pt x="5096" y="8057"/>
                    <a:pt x="5117" y="8058"/>
                  </a:cubicBezTo>
                  <a:cubicBezTo>
                    <a:pt x="5145" y="8060"/>
                    <a:pt x="5174" y="8061"/>
                    <a:pt x="5202" y="8064"/>
                  </a:cubicBezTo>
                  <a:lnTo>
                    <a:pt x="5264" y="8067"/>
                  </a:lnTo>
                  <a:cubicBezTo>
                    <a:pt x="5290" y="8068"/>
                    <a:pt x="5317" y="8069"/>
                    <a:pt x="5343" y="8070"/>
                  </a:cubicBezTo>
                  <a:lnTo>
                    <a:pt x="5401" y="8072"/>
                  </a:lnTo>
                  <a:cubicBezTo>
                    <a:pt x="5427" y="8073"/>
                    <a:pt x="5453" y="8074"/>
                    <a:pt x="5478" y="8074"/>
                  </a:cubicBezTo>
                  <a:lnTo>
                    <a:pt x="5535" y="8075"/>
                  </a:lnTo>
                  <a:cubicBezTo>
                    <a:pt x="5559" y="8075"/>
                    <a:pt x="5584" y="8075"/>
                    <a:pt x="5607" y="8077"/>
                  </a:cubicBezTo>
                  <a:lnTo>
                    <a:pt x="5729" y="8077"/>
                  </a:lnTo>
                  <a:cubicBezTo>
                    <a:pt x="5747" y="8077"/>
                    <a:pt x="5766" y="8075"/>
                    <a:pt x="5783" y="8075"/>
                  </a:cubicBezTo>
                  <a:lnTo>
                    <a:pt x="5842" y="8073"/>
                  </a:lnTo>
                  <a:lnTo>
                    <a:pt x="5896" y="8071"/>
                  </a:lnTo>
                  <a:cubicBezTo>
                    <a:pt x="5915" y="8070"/>
                    <a:pt x="5933" y="8069"/>
                    <a:pt x="5950" y="8068"/>
                  </a:cubicBezTo>
                  <a:cubicBezTo>
                    <a:pt x="5968" y="8067"/>
                    <a:pt x="5983" y="8066"/>
                    <a:pt x="6000" y="8065"/>
                  </a:cubicBezTo>
                  <a:cubicBezTo>
                    <a:pt x="6016" y="8064"/>
                    <a:pt x="6034" y="8062"/>
                    <a:pt x="6050" y="8060"/>
                  </a:cubicBezTo>
                  <a:cubicBezTo>
                    <a:pt x="6066" y="8059"/>
                    <a:pt x="6081" y="8057"/>
                    <a:pt x="6096" y="8056"/>
                  </a:cubicBezTo>
                  <a:cubicBezTo>
                    <a:pt x="6110" y="8054"/>
                    <a:pt x="6126" y="8053"/>
                    <a:pt x="6140" y="8051"/>
                  </a:cubicBezTo>
                  <a:lnTo>
                    <a:pt x="8164" y="10281"/>
                  </a:lnTo>
                  <a:lnTo>
                    <a:pt x="8320" y="10207"/>
                  </a:lnTo>
                  <a:lnTo>
                    <a:pt x="7175" y="8852"/>
                  </a:lnTo>
                  <a:cubicBezTo>
                    <a:pt x="6914" y="8247"/>
                    <a:pt x="6701" y="7514"/>
                    <a:pt x="6553" y="6768"/>
                  </a:cubicBezTo>
                  <a:cubicBezTo>
                    <a:pt x="6763" y="6468"/>
                    <a:pt x="7074" y="6183"/>
                    <a:pt x="7350" y="5909"/>
                  </a:cubicBezTo>
                  <a:cubicBezTo>
                    <a:pt x="7846" y="5417"/>
                    <a:pt x="8021" y="4760"/>
                    <a:pt x="7659" y="4619"/>
                  </a:cubicBezTo>
                  <a:cubicBezTo>
                    <a:pt x="7550" y="4543"/>
                    <a:pt x="7451" y="4513"/>
                    <a:pt x="7357" y="4513"/>
                  </a:cubicBezTo>
                  <a:cubicBezTo>
                    <a:pt x="7053" y="4513"/>
                    <a:pt x="6793" y="4817"/>
                    <a:pt x="6382" y="4817"/>
                  </a:cubicBezTo>
                  <a:cubicBezTo>
                    <a:pt x="6359" y="4817"/>
                    <a:pt x="6335" y="4816"/>
                    <a:pt x="6312" y="4814"/>
                  </a:cubicBezTo>
                  <a:cubicBezTo>
                    <a:pt x="6311" y="4814"/>
                    <a:pt x="6311" y="4814"/>
                    <a:pt x="6310" y="4814"/>
                  </a:cubicBezTo>
                  <a:cubicBezTo>
                    <a:pt x="5911" y="4814"/>
                    <a:pt x="6923" y="3727"/>
                    <a:pt x="7413" y="3110"/>
                  </a:cubicBezTo>
                  <a:cubicBezTo>
                    <a:pt x="7796" y="2653"/>
                    <a:pt x="7873" y="2372"/>
                    <a:pt x="7796" y="2200"/>
                  </a:cubicBezTo>
                  <a:cubicBezTo>
                    <a:pt x="7790" y="1980"/>
                    <a:pt x="7667" y="1816"/>
                    <a:pt x="7355" y="1816"/>
                  </a:cubicBezTo>
                  <a:cubicBezTo>
                    <a:pt x="7195" y="1816"/>
                    <a:pt x="6985" y="1860"/>
                    <a:pt x="6715" y="1961"/>
                  </a:cubicBezTo>
                  <a:cubicBezTo>
                    <a:pt x="7450" y="1271"/>
                    <a:pt x="7328" y="884"/>
                    <a:pt x="6676" y="884"/>
                  </a:cubicBezTo>
                  <a:cubicBezTo>
                    <a:pt x="6091" y="884"/>
                    <a:pt x="5079" y="1196"/>
                    <a:pt x="3877" y="1880"/>
                  </a:cubicBezTo>
                  <a:cubicBezTo>
                    <a:pt x="4090" y="1599"/>
                    <a:pt x="4259" y="1194"/>
                    <a:pt x="3867" y="1194"/>
                  </a:cubicBezTo>
                  <a:cubicBezTo>
                    <a:pt x="3732" y="1194"/>
                    <a:pt x="3530" y="1242"/>
                    <a:pt x="3239" y="1361"/>
                  </a:cubicBezTo>
                  <a:cubicBezTo>
                    <a:pt x="4163" y="720"/>
                    <a:pt x="4176" y="0"/>
                    <a:pt x="3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1208;p53">
              <a:extLst>
                <a:ext uri="{FF2B5EF4-FFF2-40B4-BE49-F238E27FC236}">
                  <a16:creationId xmlns:a16="http://schemas.microsoft.com/office/drawing/2014/main" id="{EA235BE8-DCDC-437A-660D-A47DBBCD5FE9}"/>
                </a:ext>
              </a:extLst>
            </p:cNvPr>
            <p:cNvSpPr/>
            <p:nvPr/>
          </p:nvSpPr>
          <p:spPr>
            <a:xfrm>
              <a:off x="6734745" y="3778830"/>
              <a:ext cx="345769" cy="51361"/>
            </a:xfrm>
            <a:custGeom>
              <a:avLst/>
              <a:gdLst/>
              <a:ahLst/>
              <a:cxnLst/>
              <a:rect l="l" t="t" r="r" b="b"/>
              <a:pathLst>
                <a:path w="6032" h="896" extrusionOk="0">
                  <a:moveTo>
                    <a:pt x="0" y="0"/>
                  </a:moveTo>
                  <a:lnTo>
                    <a:pt x="0" y="229"/>
                  </a:lnTo>
                  <a:lnTo>
                    <a:pt x="6031" y="895"/>
                  </a:lnTo>
                  <a:lnTo>
                    <a:pt x="6031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1209;p53">
              <a:extLst>
                <a:ext uri="{FF2B5EF4-FFF2-40B4-BE49-F238E27FC236}">
                  <a16:creationId xmlns:a16="http://schemas.microsoft.com/office/drawing/2014/main" id="{10B09837-7E22-76DF-7ECD-C104A45EACDF}"/>
                </a:ext>
              </a:extLst>
            </p:cNvPr>
            <p:cNvSpPr/>
            <p:nvPr/>
          </p:nvSpPr>
          <p:spPr>
            <a:xfrm>
              <a:off x="6783526" y="3708839"/>
              <a:ext cx="46489" cy="168872"/>
            </a:xfrm>
            <a:custGeom>
              <a:avLst/>
              <a:gdLst/>
              <a:ahLst/>
              <a:cxnLst/>
              <a:rect l="l" t="t" r="r" b="b"/>
              <a:pathLst>
                <a:path w="811" h="2946" extrusionOk="0">
                  <a:moveTo>
                    <a:pt x="426" y="1"/>
                  </a:moveTo>
                  <a:lnTo>
                    <a:pt x="118" y="522"/>
                  </a:lnTo>
                  <a:lnTo>
                    <a:pt x="0" y="2887"/>
                  </a:lnTo>
                  <a:lnTo>
                    <a:pt x="810" y="2945"/>
                  </a:lnTo>
                  <a:lnTo>
                    <a:pt x="811" y="29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1210;p53">
              <a:extLst>
                <a:ext uri="{FF2B5EF4-FFF2-40B4-BE49-F238E27FC236}">
                  <a16:creationId xmlns:a16="http://schemas.microsoft.com/office/drawing/2014/main" id="{0939C9EF-0E00-D5D9-8232-16603947E1EF}"/>
                </a:ext>
              </a:extLst>
            </p:cNvPr>
            <p:cNvSpPr/>
            <p:nvPr/>
          </p:nvSpPr>
          <p:spPr>
            <a:xfrm>
              <a:off x="6836778" y="3714170"/>
              <a:ext cx="50100" cy="169331"/>
            </a:xfrm>
            <a:custGeom>
              <a:avLst/>
              <a:gdLst/>
              <a:ahLst/>
              <a:cxnLst/>
              <a:rect l="l" t="t" r="r" b="b"/>
              <a:pathLst>
                <a:path w="874" h="2954" extrusionOk="0">
                  <a:moveTo>
                    <a:pt x="496" y="1"/>
                  </a:moveTo>
                  <a:lnTo>
                    <a:pt x="176" y="514"/>
                  </a:lnTo>
                  <a:lnTo>
                    <a:pt x="1" y="2876"/>
                  </a:lnTo>
                  <a:lnTo>
                    <a:pt x="809" y="2954"/>
                  </a:lnTo>
                  <a:lnTo>
                    <a:pt x="873" y="30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1211;p53">
              <a:extLst>
                <a:ext uri="{FF2B5EF4-FFF2-40B4-BE49-F238E27FC236}">
                  <a16:creationId xmlns:a16="http://schemas.microsoft.com/office/drawing/2014/main" id="{CC3CCF66-B56D-FA78-B6AC-366212117ADE}"/>
                </a:ext>
              </a:extLst>
            </p:cNvPr>
            <p:cNvSpPr/>
            <p:nvPr/>
          </p:nvSpPr>
          <p:spPr>
            <a:xfrm>
              <a:off x="6898514" y="3722024"/>
              <a:ext cx="50100" cy="169388"/>
            </a:xfrm>
            <a:custGeom>
              <a:avLst/>
              <a:gdLst/>
              <a:ahLst/>
              <a:cxnLst/>
              <a:rect l="l" t="t" r="r" b="b"/>
              <a:pathLst>
                <a:path w="874" h="2955" extrusionOk="0">
                  <a:moveTo>
                    <a:pt x="497" y="1"/>
                  </a:moveTo>
                  <a:lnTo>
                    <a:pt x="176" y="514"/>
                  </a:lnTo>
                  <a:lnTo>
                    <a:pt x="0" y="2876"/>
                  </a:lnTo>
                  <a:lnTo>
                    <a:pt x="809" y="2954"/>
                  </a:lnTo>
                  <a:lnTo>
                    <a:pt x="874" y="30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1212;p53">
              <a:extLst>
                <a:ext uri="{FF2B5EF4-FFF2-40B4-BE49-F238E27FC236}">
                  <a16:creationId xmlns:a16="http://schemas.microsoft.com/office/drawing/2014/main" id="{35BEC6DE-4C07-830B-2D35-ECB194215C09}"/>
                </a:ext>
              </a:extLst>
            </p:cNvPr>
            <p:cNvSpPr/>
            <p:nvPr/>
          </p:nvSpPr>
          <p:spPr>
            <a:xfrm>
              <a:off x="7029954" y="3749596"/>
              <a:ext cx="50100" cy="169388"/>
            </a:xfrm>
            <a:custGeom>
              <a:avLst/>
              <a:gdLst/>
              <a:ahLst/>
              <a:cxnLst/>
              <a:rect l="l" t="t" r="r" b="b"/>
              <a:pathLst>
                <a:path w="874" h="2955" extrusionOk="0">
                  <a:moveTo>
                    <a:pt x="497" y="1"/>
                  </a:moveTo>
                  <a:lnTo>
                    <a:pt x="177" y="514"/>
                  </a:lnTo>
                  <a:lnTo>
                    <a:pt x="0" y="2878"/>
                  </a:lnTo>
                  <a:lnTo>
                    <a:pt x="809" y="2954"/>
                  </a:lnTo>
                  <a:lnTo>
                    <a:pt x="874" y="30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1213;p53">
              <a:extLst>
                <a:ext uri="{FF2B5EF4-FFF2-40B4-BE49-F238E27FC236}">
                  <a16:creationId xmlns:a16="http://schemas.microsoft.com/office/drawing/2014/main" id="{6B30863A-E38C-20B8-B21E-C1ACB7032273}"/>
                </a:ext>
              </a:extLst>
            </p:cNvPr>
            <p:cNvSpPr/>
            <p:nvPr/>
          </p:nvSpPr>
          <p:spPr>
            <a:xfrm>
              <a:off x="6969537" y="3737844"/>
              <a:ext cx="50043" cy="169331"/>
            </a:xfrm>
            <a:custGeom>
              <a:avLst/>
              <a:gdLst/>
              <a:ahLst/>
              <a:cxnLst/>
              <a:rect l="l" t="t" r="r" b="b"/>
              <a:pathLst>
                <a:path w="873" h="2954" extrusionOk="0">
                  <a:moveTo>
                    <a:pt x="495" y="1"/>
                  </a:moveTo>
                  <a:lnTo>
                    <a:pt x="175" y="514"/>
                  </a:lnTo>
                  <a:lnTo>
                    <a:pt x="0" y="2876"/>
                  </a:lnTo>
                  <a:lnTo>
                    <a:pt x="809" y="2954"/>
                  </a:lnTo>
                  <a:lnTo>
                    <a:pt x="873" y="303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1214;p53">
              <a:extLst>
                <a:ext uri="{FF2B5EF4-FFF2-40B4-BE49-F238E27FC236}">
                  <a16:creationId xmlns:a16="http://schemas.microsoft.com/office/drawing/2014/main" id="{2A6F617D-4E0F-220F-833A-460F80B384D4}"/>
                </a:ext>
              </a:extLst>
            </p:cNvPr>
            <p:cNvSpPr/>
            <p:nvPr/>
          </p:nvSpPr>
          <p:spPr>
            <a:xfrm>
              <a:off x="6718924" y="3714400"/>
              <a:ext cx="53998" cy="167210"/>
            </a:xfrm>
            <a:custGeom>
              <a:avLst/>
              <a:gdLst/>
              <a:ahLst/>
              <a:cxnLst/>
              <a:rect l="l" t="t" r="r" b="b"/>
              <a:pathLst>
                <a:path w="942" h="2917" extrusionOk="0">
                  <a:moveTo>
                    <a:pt x="254" y="1"/>
                  </a:moveTo>
                  <a:lnTo>
                    <a:pt x="1" y="551"/>
                  </a:lnTo>
                  <a:lnTo>
                    <a:pt x="129" y="2916"/>
                  </a:lnTo>
                  <a:lnTo>
                    <a:pt x="941" y="2889"/>
                  </a:lnTo>
                  <a:lnTo>
                    <a:pt x="665" y="253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1215;p53">
              <a:extLst>
                <a:ext uri="{FF2B5EF4-FFF2-40B4-BE49-F238E27FC236}">
                  <a16:creationId xmlns:a16="http://schemas.microsoft.com/office/drawing/2014/main" id="{75FE39B1-F710-F8F6-E511-175A1A4BE273}"/>
                </a:ext>
              </a:extLst>
            </p:cNvPr>
            <p:cNvSpPr/>
            <p:nvPr/>
          </p:nvSpPr>
          <p:spPr>
            <a:xfrm>
              <a:off x="5296070" y="3900410"/>
              <a:ext cx="243907" cy="273428"/>
            </a:xfrm>
            <a:custGeom>
              <a:avLst/>
              <a:gdLst/>
              <a:ahLst/>
              <a:cxnLst/>
              <a:rect l="l" t="t" r="r" b="b"/>
              <a:pathLst>
                <a:path w="4255" h="4770" extrusionOk="0">
                  <a:moveTo>
                    <a:pt x="449" y="0"/>
                  </a:moveTo>
                  <a:lnTo>
                    <a:pt x="1" y="333"/>
                  </a:lnTo>
                  <a:lnTo>
                    <a:pt x="3979" y="4770"/>
                  </a:lnTo>
                  <a:lnTo>
                    <a:pt x="4255" y="46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8D6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1216;p53">
              <a:extLst>
                <a:ext uri="{FF2B5EF4-FFF2-40B4-BE49-F238E27FC236}">
                  <a16:creationId xmlns:a16="http://schemas.microsoft.com/office/drawing/2014/main" id="{0415CB22-5ECB-DCC7-D273-159B3C3D3675}"/>
                </a:ext>
              </a:extLst>
            </p:cNvPr>
            <p:cNvSpPr/>
            <p:nvPr/>
          </p:nvSpPr>
          <p:spPr>
            <a:xfrm>
              <a:off x="5367895" y="3766907"/>
              <a:ext cx="77615" cy="290625"/>
            </a:xfrm>
            <a:custGeom>
              <a:avLst/>
              <a:gdLst/>
              <a:ahLst/>
              <a:cxnLst/>
              <a:rect l="l" t="t" r="r" b="b"/>
              <a:pathLst>
                <a:path w="1354" h="5070" extrusionOk="0">
                  <a:moveTo>
                    <a:pt x="453" y="1"/>
                  </a:moveTo>
                  <a:lnTo>
                    <a:pt x="1" y="224"/>
                  </a:lnTo>
                  <a:cubicBezTo>
                    <a:pt x="296" y="1845"/>
                    <a:pt x="675" y="3716"/>
                    <a:pt x="1162" y="4913"/>
                  </a:cubicBezTo>
                  <a:lnTo>
                    <a:pt x="1353" y="5070"/>
                  </a:lnTo>
                  <a:cubicBezTo>
                    <a:pt x="820" y="3688"/>
                    <a:pt x="515" y="1786"/>
                    <a:pt x="453" y="1"/>
                  </a:cubicBezTo>
                  <a:close/>
                </a:path>
              </a:pathLst>
            </a:custGeom>
            <a:solidFill>
              <a:srgbClr val="8D6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1217;p53">
              <a:extLst>
                <a:ext uri="{FF2B5EF4-FFF2-40B4-BE49-F238E27FC236}">
                  <a16:creationId xmlns:a16="http://schemas.microsoft.com/office/drawing/2014/main" id="{C093FDFD-31B9-DB0D-4913-B6CD907EFBA5}"/>
                </a:ext>
              </a:extLst>
            </p:cNvPr>
            <p:cNvSpPr/>
            <p:nvPr/>
          </p:nvSpPr>
          <p:spPr>
            <a:xfrm>
              <a:off x="7133879" y="2888158"/>
              <a:ext cx="484089" cy="222469"/>
            </a:xfrm>
            <a:custGeom>
              <a:avLst/>
              <a:gdLst/>
              <a:ahLst/>
              <a:cxnLst/>
              <a:rect l="l" t="t" r="r" b="b"/>
              <a:pathLst>
                <a:path w="8445" h="3881" extrusionOk="0">
                  <a:moveTo>
                    <a:pt x="7086" y="0"/>
                  </a:moveTo>
                  <a:lnTo>
                    <a:pt x="0" y="2609"/>
                  </a:lnTo>
                  <a:lnTo>
                    <a:pt x="2185" y="3880"/>
                  </a:lnTo>
                  <a:lnTo>
                    <a:pt x="8444" y="853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916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1218;p53">
              <a:extLst>
                <a:ext uri="{FF2B5EF4-FFF2-40B4-BE49-F238E27FC236}">
                  <a16:creationId xmlns:a16="http://schemas.microsoft.com/office/drawing/2014/main" id="{3DAFE8BA-84E2-A626-8DB2-C4C7E804841C}"/>
                </a:ext>
              </a:extLst>
            </p:cNvPr>
            <p:cNvSpPr/>
            <p:nvPr/>
          </p:nvSpPr>
          <p:spPr>
            <a:xfrm>
              <a:off x="7129924" y="2864484"/>
              <a:ext cx="484089" cy="222469"/>
            </a:xfrm>
            <a:custGeom>
              <a:avLst/>
              <a:gdLst/>
              <a:ahLst/>
              <a:cxnLst/>
              <a:rect l="l" t="t" r="r" b="b"/>
              <a:pathLst>
                <a:path w="8445" h="3881" extrusionOk="0">
                  <a:moveTo>
                    <a:pt x="7087" y="0"/>
                  </a:moveTo>
                  <a:lnTo>
                    <a:pt x="0" y="2609"/>
                  </a:lnTo>
                  <a:lnTo>
                    <a:pt x="2186" y="3880"/>
                  </a:lnTo>
                  <a:lnTo>
                    <a:pt x="8444" y="853"/>
                  </a:lnTo>
                  <a:lnTo>
                    <a:pt x="7087" y="0"/>
                  </a:lnTo>
                  <a:close/>
                </a:path>
              </a:pathLst>
            </a:custGeom>
            <a:solidFill>
              <a:srgbClr val="EFC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1219;p53">
              <a:extLst>
                <a:ext uri="{FF2B5EF4-FFF2-40B4-BE49-F238E27FC236}">
                  <a16:creationId xmlns:a16="http://schemas.microsoft.com/office/drawing/2014/main" id="{CD208614-3BC7-9403-B2C1-921E9B71BA73}"/>
                </a:ext>
              </a:extLst>
            </p:cNvPr>
            <p:cNvSpPr/>
            <p:nvPr/>
          </p:nvSpPr>
          <p:spPr>
            <a:xfrm>
              <a:off x="7044285" y="3456106"/>
              <a:ext cx="500884" cy="450211"/>
            </a:xfrm>
            <a:custGeom>
              <a:avLst/>
              <a:gdLst/>
              <a:ahLst/>
              <a:cxnLst/>
              <a:rect l="l" t="t" r="r" b="b"/>
              <a:pathLst>
                <a:path w="8738" h="7854" extrusionOk="0">
                  <a:moveTo>
                    <a:pt x="4609" y="2919"/>
                  </a:moveTo>
                  <a:lnTo>
                    <a:pt x="4609" y="3746"/>
                  </a:lnTo>
                  <a:lnTo>
                    <a:pt x="4609" y="3746"/>
                  </a:lnTo>
                  <a:lnTo>
                    <a:pt x="3382" y="3701"/>
                  </a:lnTo>
                  <a:lnTo>
                    <a:pt x="3382" y="3701"/>
                  </a:lnTo>
                  <a:lnTo>
                    <a:pt x="3325" y="3077"/>
                  </a:lnTo>
                  <a:lnTo>
                    <a:pt x="4609" y="2919"/>
                  </a:lnTo>
                  <a:close/>
                  <a:moveTo>
                    <a:pt x="6045" y="2742"/>
                  </a:moveTo>
                  <a:lnTo>
                    <a:pt x="5986" y="3797"/>
                  </a:lnTo>
                  <a:lnTo>
                    <a:pt x="5986" y="3797"/>
                  </a:lnTo>
                  <a:lnTo>
                    <a:pt x="4815" y="3754"/>
                  </a:lnTo>
                  <a:lnTo>
                    <a:pt x="4815" y="3754"/>
                  </a:lnTo>
                  <a:lnTo>
                    <a:pt x="4815" y="2893"/>
                  </a:lnTo>
                  <a:lnTo>
                    <a:pt x="4815" y="2893"/>
                  </a:lnTo>
                  <a:lnTo>
                    <a:pt x="6045" y="2742"/>
                  </a:lnTo>
                  <a:close/>
                  <a:moveTo>
                    <a:pt x="3401" y="3909"/>
                  </a:moveTo>
                  <a:lnTo>
                    <a:pt x="4609" y="3953"/>
                  </a:lnTo>
                  <a:lnTo>
                    <a:pt x="4609" y="3953"/>
                  </a:lnTo>
                  <a:lnTo>
                    <a:pt x="4609" y="4918"/>
                  </a:lnTo>
                  <a:lnTo>
                    <a:pt x="4609" y="4918"/>
                  </a:lnTo>
                  <a:lnTo>
                    <a:pt x="3475" y="4713"/>
                  </a:lnTo>
                  <a:lnTo>
                    <a:pt x="3401" y="3909"/>
                  </a:lnTo>
                  <a:close/>
                  <a:moveTo>
                    <a:pt x="4815" y="3961"/>
                  </a:moveTo>
                  <a:lnTo>
                    <a:pt x="5975" y="4003"/>
                  </a:lnTo>
                  <a:lnTo>
                    <a:pt x="5910" y="5153"/>
                  </a:lnTo>
                  <a:lnTo>
                    <a:pt x="4815" y="4956"/>
                  </a:lnTo>
                  <a:lnTo>
                    <a:pt x="4815" y="4956"/>
                  </a:lnTo>
                  <a:lnTo>
                    <a:pt x="4815" y="3961"/>
                  </a:lnTo>
                  <a:close/>
                  <a:moveTo>
                    <a:pt x="8737" y="0"/>
                  </a:moveTo>
                  <a:lnTo>
                    <a:pt x="0" y="1480"/>
                  </a:lnTo>
                  <a:lnTo>
                    <a:pt x="369" y="6421"/>
                  </a:lnTo>
                  <a:lnTo>
                    <a:pt x="8297" y="7854"/>
                  </a:lnTo>
                  <a:lnTo>
                    <a:pt x="8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1220;p53">
              <a:extLst>
                <a:ext uri="{FF2B5EF4-FFF2-40B4-BE49-F238E27FC236}">
                  <a16:creationId xmlns:a16="http://schemas.microsoft.com/office/drawing/2014/main" id="{C32601F9-CA07-928B-AD4E-67D0178BB8DC}"/>
                </a:ext>
              </a:extLst>
            </p:cNvPr>
            <p:cNvSpPr/>
            <p:nvPr/>
          </p:nvSpPr>
          <p:spPr>
            <a:xfrm>
              <a:off x="6877821" y="3121861"/>
              <a:ext cx="81111" cy="230780"/>
            </a:xfrm>
            <a:custGeom>
              <a:avLst/>
              <a:gdLst/>
              <a:ahLst/>
              <a:cxnLst/>
              <a:rect l="l" t="t" r="r" b="b"/>
              <a:pathLst>
                <a:path w="1415" h="4026" extrusionOk="0">
                  <a:moveTo>
                    <a:pt x="0" y="1"/>
                  </a:moveTo>
                  <a:lnTo>
                    <a:pt x="85" y="4026"/>
                  </a:lnTo>
                  <a:lnTo>
                    <a:pt x="1414" y="3835"/>
                  </a:lnTo>
                  <a:lnTo>
                    <a:pt x="877" y="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7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1221;p53">
              <a:extLst>
                <a:ext uri="{FF2B5EF4-FFF2-40B4-BE49-F238E27FC236}">
                  <a16:creationId xmlns:a16="http://schemas.microsoft.com/office/drawing/2014/main" id="{F4C6549D-AAE8-F834-FD0E-D1B32542DA42}"/>
                </a:ext>
              </a:extLst>
            </p:cNvPr>
            <p:cNvSpPr/>
            <p:nvPr/>
          </p:nvSpPr>
          <p:spPr>
            <a:xfrm>
              <a:off x="6866414" y="3574190"/>
              <a:ext cx="245226" cy="115505"/>
            </a:xfrm>
            <a:custGeom>
              <a:avLst/>
              <a:gdLst/>
              <a:ahLst/>
              <a:cxnLst/>
              <a:rect l="l" t="t" r="r" b="b"/>
              <a:pathLst>
                <a:path w="4278" h="2015" extrusionOk="0">
                  <a:moveTo>
                    <a:pt x="3955" y="1"/>
                  </a:moveTo>
                  <a:lnTo>
                    <a:pt x="0" y="1340"/>
                  </a:lnTo>
                  <a:lnTo>
                    <a:pt x="7" y="2014"/>
                  </a:lnTo>
                  <a:lnTo>
                    <a:pt x="4277" y="951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1222;p53">
              <a:extLst>
                <a:ext uri="{FF2B5EF4-FFF2-40B4-BE49-F238E27FC236}">
                  <a16:creationId xmlns:a16="http://schemas.microsoft.com/office/drawing/2014/main" id="{61B3BC4A-69B8-21FB-8282-F452E1C012E7}"/>
                </a:ext>
              </a:extLst>
            </p:cNvPr>
            <p:cNvSpPr/>
            <p:nvPr/>
          </p:nvSpPr>
          <p:spPr>
            <a:xfrm>
              <a:off x="6748960" y="3379237"/>
              <a:ext cx="222641" cy="176496"/>
            </a:xfrm>
            <a:custGeom>
              <a:avLst/>
              <a:gdLst/>
              <a:ahLst/>
              <a:cxnLst/>
              <a:rect l="l" t="t" r="r" b="b"/>
              <a:pathLst>
                <a:path w="3884" h="3079" extrusionOk="0">
                  <a:moveTo>
                    <a:pt x="600" y="1"/>
                  </a:moveTo>
                  <a:lnTo>
                    <a:pt x="1" y="644"/>
                  </a:lnTo>
                  <a:lnTo>
                    <a:pt x="3207" y="3078"/>
                  </a:lnTo>
                  <a:lnTo>
                    <a:pt x="3884" y="1918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A37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1223;p53">
              <a:extLst>
                <a:ext uri="{FF2B5EF4-FFF2-40B4-BE49-F238E27FC236}">
                  <a16:creationId xmlns:a16="http://schemas.microsoft.com/office/drawing/2014/main" id="{B5D40F49-8AB5-A3A3-BB0D-947301D63738}"/>
                </a:ext>
              </a:extLst>
            </p:cNvPr>
            <p:cNvSpPr/>
            <p:nvPr/>
          </p:nvSpPr>
          <p:spPr>
            <a:xfrm>
              <a:off x="7402033" y="3200851"/>
              <a:ext cx="686437" cy="564455"/>
            </a:xfrm>
            <a:custGeom>
              <a:avLst/>
              <a:gdLst/>
              <a:ahLst/>
              <a:cxnLst/>
              <a:rect l="l" t="t" r="r" b="b"/>
              <a:pathLst>
                <a:path w="11975" h="9847" extrusionOk="0">
                  <a:moveTo>
                    <a:pt x="6715" y="0"/>
                  </a:moveTo>
                  <a:lnTo>
                    <a:pt x="1" y="3244"/>
                  </a:lnTo>
                  <a:lnTo>
                    <a:pt x="2687" y="9064"/>
                  </a:lnTo>
                  <a:lnTo>
                    <a:pt x="11975" y="9846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1224;p53">
              <a:extLst>
                <a:ext uri="{FF2B5EF4-FFF2-40B4-BE49-F238E27FC236}">
                  <a16:creationId xmlns:a16="http://schemas.microsoft.com/office/drawing/2014/main" id="{91A9D4A2-F38A-7961-E2E9-7DC196767619}"/>
                </a:ext>
              </a:extLst>
            </p:cNvPr>
            <p:cNvSpPr/>
            <p:nvPr/>
          </p:nvSpPr>
          <p:spPr>
            <a:xfrm>
              <a:off x="7448120" y="3230085"/>
              <a:ext cx="468325" cy="372138"/>
            </a:xfrm>
            <a:custGeom>
              <a:avLst/>
              <a:gdLst/>
              <a:ahLst/>
              <a:cxnLst/>
              <a:rect l="l" t="t" r="r" b="b"/>
              <a:pathLst>
                <a:path w="8170" h="6492" extrusionOk="0">
                  <a:moveTo>
                    <a:pt x="4588" y="0"/>
                  </a:moveTo>
                  <a:lnTo>
                    <a:pt x="0" y="5931"/>
                  </a:lnTo>
                  <a:lnTo>
                    <a:pt x="8170" y="6491"/>
                  </a:lnTo>
                  <a:lnTo>
                    <a:pt x="4588" y="0"/>
                  </a:lnTo>
                  <a:close/>
                </a:path>
              </a:pathLst>
            </a:custGeom>
            <a:solidFill>
              <a:srgbClr val="FFE23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1225;p53">
              <a:extLst>
                <a:ext uri="{FF2B5EF4-FFF2-40B4-BE49-F238E27FC236}">
                  <a16:creationId xmlns:a16="http://schemas.microsoft.com/office/drawing/2014/main" id="{95B7584B-A865-1DC1-FBE1-136C5FB1611E}"/>
                </a:ext>
              </a:extLst>
            </p:cNvPr>
            <p:cNvSpPr/>
            <p:nvPr/>
          </p:nvSpPr>
          <p:spPr>
            <a:xfrm>
              <a:off x="7448120" y="3262243"/>
              <a:ext cx="324388" cy="315560"/>
            </a:xfrm>
            <a:custGeom>
              <a:avLst/>
              <a:gdLst/>
              <a:ahLst/>
              <a:cxnLst/>
              <a:rect l="l" t="t" r="r" b="b"/>
              <a:pathLst>
                <a:path w="5659" h="5505" extrusionOk="0">
                  <a:moveTo>
                    <a:pt x="4994" y="1"/>
                  </a:moveTo>
                  <a:lnTo>
                    <a:pt x="0" y="5370"/>
                  </a:lnTo>
                  <a:lnTo>
                    <a:pt x="2173" y="5504"/>
                  </a:lnTo>
                  <a:lnTo>
                    <a:pt x="5658" y="1422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FFE23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1226;p53">
              <a:extLst>
                <a:ext uri="{FF2B5EF4-FFF2-40B4-BE49-F238E27FC236}">
                  <a16:creationId xmlns:a16="http://schemas.microsoft.com/office/drawing/2014/main" id="{9F9399C2-EB8D-F373-B4B8-22AA9B6BB7A9}"/>
                </a:ext>
              </a:extLst>
            </p:cNvPr>
            <p:cNvSpPr/>
            <p:nvPr/>
          </p:nvSpPr>
          <p:spPr>
            <a:xfrm>
              <a:off x="7262109" y="3572470"/>
              <a:ext cx="699678" cy="459497"/>
            </a:xfrm>
            <a:custGeom>
              <a:avLst/>
              <a:gdLst/>
              <a:ahLst/>
              <a:cxnLst/>
              <a:rect l="l" t="t" r="r" b="b"/>
              <a:pathLst>
                <a:path w="12206" h="8016" extrusionOk="0">
                  <a:moveTo>
                    <a:pt x="2552" y="0"/>
                  </a:moveTo>
                  <a:lnTo>
                    <a:pt x="1" y="5330"/>
                  </a:lnTo>
                  <a:lnTo>
                    <a:pt x="10520" y="8015"/>
                  </a:lnTo>
                  <a:lnTo>
                    <a:pt x="12206" y="229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1227;p53">
              <a:extLst>
                <a:ext uri="{FF2B5EF4-FFF2-40B4-BE49-F238E27FC236}">
                  <a16:creationId xmlns:a16="http://schemas.microsoft.com/office/drawing/2014/main" id="{34A188E0-3D81-5142-1BB0-7A2211CF00F9}"/>
                </a:ext>
              </a:extLst>
            </p:cNvPr>
            <p:cNvSpPr/>
            <p:nvPr/>
          </p:nvSpPr>
          <p:spPr>
            <a:xfrm>
              <a:off x="7322126" y="3604055"/>
              <a:ext cx="550009" cy="330522"/>
            </a:xfrm>
            <a:custGeom>
              <a:avLst/>
              <a:gdLst/>
              <a:ahLst/>
              <a:cxnLst/>
              <a:rect l="l" t="t" r="r" b="b"/>
              <a:pathLst>
                <a:path w="9595" h="5766" extrusionOk="0">
                  <a:moveTo>
                    <a:pt x="1873" y="1"/>
                  </a:moveTo>
                  <a:lnTo>
                    <a:pt x="0" y="5074"/>
                  </a:lnTo>
                  <a:lnTo>
                    <a:pt x="8871" y="5766"/>
                  </a:lnTo>
                  <a:lnTo>
                    <a:pt x="9595" y="1651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1228;p53">
              <a:extLst>
                <a:ext uri="{FF2B5EF4-FFF2-40B4-BE49-F238E27FC236}">
                  <a16:creationId xmlns:a16="http://schemas.microsoft.com/office/drawing/2014/main" id="{44369D99-E1F0-4328-8764-C15289091E7E}"/>
                </a:ext>
              </a:extLst>
            </p:cNvPr>
            <p:cNvSpPr/>
            <p:nvPr/>
          </p:nvSpPr>
          <p:spPr>
            <a:xfrm>
              <a:off x="7257180" y="3787371"/>
              <a:ext cx="655999" cy="220921"/>
            </a:xfrm>
            <a:custGeom>
              <a:avLst/>
              <a:gdLst/>
              <a:ahLst/>
              <a:cxnLst/>
              <a:rect l="l" t="t" r="r" b="b"/>
              <a:pathLst>
                <a:path w="11444" h="3854" extrusionOk="0">
                  <a:moveTo>
                    <a:pt x="379" y="0"/>
                  </a:moveTo>
                  <a:lnTo>
                    <a:pt x="0" y="1066"/>
                  </a:lnTo>
                  <a:lnTo>
                    <a:pt x="11145" y="3853"/>
                  </a:lnTo>
                  <a:lnTo>
                    <a:pt x="11443" y="2741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1229;p53">
              <a:extLst>
                <a:ext uri="{FF2B5EF4-FFF2-40B4-BE49-F238E27FC236}">
                  <a16:creationId xmlns:a16="http://schemas.microsoft.com/office/drawing/2014/main" id="{12746E29-0F4A-5DA5-46A6-0EF12A6718EA}"/>
                </a:ext>
              </a:extLst>
            </p:cNvPr>
            <p:cNvSpPr/>
            <p:nvPr/>
          </p:nvSpPr>
          <p:spPr>
            <a:xfrm>
              <a:off x="4927316" y="3826121"/>
              <a:ext cx="3483030" cy="552188"/>
            </a:xfrm>
            <a:custGeom>
              <a:avLst/>
              <a:gdLst/>
              <a:ahLst/>
              <a:cxnLst/>
              <a:rect l="l" t="t" r="r" b="b"/>
              <a:pathLst>
                <a:path w="60762" h="9633" extrusionOk="0">
                  <a:moveTo>
                    <a:pt x="37114" y="1"/>
                  </a:moveTo>
                  <a:cubicBezTo>
                    <a:pt x="27905" y="1"/>
                    <a:pt x="17018" y="2970"/>
                    <a:pt x="1791" y="8737"/>
                  </a:cubicBezTo>
                  <a:lnTo>
                    <a:pt x="0" y="9632"/>
                  </a:lnTo>
                  <a:lnTo>
                    <a:pt x="60762" y="9632"/>
                  </a:lnTo>
                  <a:lnTo>
                    <a:pt x="60425" y="7731"/>
                  </a:lnTo>
                  <a:cubicBezTo>
                    <a:pt x="52690" y="2533"/>
                    <a:pt x="45618" y="1"/>
                    <a:pt x="37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1230;p53">
              <a:extLst>
                <a:ext uri="{FF2B5EF4-FFF2-40B4-BE49-F238E27FC236}">
                  <a16:creationId xmlns:a16="http://schemas.microsoft.com/office/drawing/2014/main" id="{875A4BF3-5C94-E194-9F27-2BF7ED18E540}"/>
                </a:ext>
              </a:extLst>
            </p:cNvPr>
            <p:cNvSpPr/>
            <p:nvPr/>
          </p:nvSpPr>
          <p:spPr>
            <a:xfrm>
              <a:off x="4579083" y="3291133"/>
              <a:ext cx="1035359" cy="695437"/>
            </a:xfrm>
            <a:custGeom>
              <a:avLst/>
              <a:gdLst/>
              <a:ahLst/>
              <a:cxnLst/>
              <a:rect l="l" t="t" r="r" b="b"/>
              <a:pathLst>
                <a:path w="18062" h="12132" extrusionOk="0">
                  <a:moveTo>
                    <a:pt x="15666" y="1"/>
                  </a:moveTo>
                  <a:cubicBezTo>
                    <a:pt x="14163" y="1"/>
                    <a:pt x="10339" y="1658"/>
                    <a:pt x="6132" y="5314"/>
                  </a:cubicBezTo>
                  <a:cubicBezTo>
                    <a:pt x="0" y="10642"/>
                    <a:pt x="7157" y="12132"/>
                    <a:pt x="11385" y="12132"/>
                  </a:cubicBezTo>
                  <a:cubicBezTo>
                    <a:pt x="12733" y="12132"/>
                    <a:pt x="13783" y="11980"/>
                    <a:pt x="14010" y="11753"/>
                  </a:cubicBezTo>
                  <a:cubicBezTo>
                    <a:pt x="13231" y="10561"/>
                    <a:pt x="14674" y="9350"/>
                    <a:pt x="15811" y="8256"/>
                  </a:cubicBezTo>
                  <a:cubicBezTo>
                    <a:pt x="16812" y="7291"/>
                    <a:pt x="17207" y="6042"/>
                    <a:pt x="16350" y="6042"/>
                  </a:cubicBezTo>
                  <a:cubicBezTo>
                    <a:pt x="16128" y="6042"/>
                    <a:pt x="15822" y="6126"/>
                    <a:pt x="15420" y="6321"/>
                  </a:cubicBezTo>
                  <a:cubicBezTo>
                    <a:pt x="14799" y="6622"/>
                    <a:pt x="14416" y="6742"/>
                    <a:pt x="14198" y="6742"/>
                  </a:cubicBezTo>
                  <a:cubicBezTo>
                    <a:pt x="13339" y="6742"/>
                    <a:pt x="15084" y="4866"/>
                    <a:pt x="15084" y="4866"/>
                  </a:cubicBezTo>
                  <a:cubicBezTo>
                    <a:pt x="18062" y="2179"/>
                    <a:pt x="17268" y="1708"/>
                    <a:pt x="16344" y="1708"/>
                  </a:cubicBezTo>
                  <a:cubicBezTo>
                    <a:pt x="15845" y="1708"/>
                    <a:pt x="15308" y="1846"/>
                    <a:pt x="15308" y="1846"/>
                  </a:cubicBezTo>
                  <a:cubicBezTo>
                    <a:pt x="16639" y="643"/>
                    <a:pt x="16602" y="1"/>
                    <a:pt x="15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1231;p53">
              <a:extLst>
                <a:ext uri="{FF2B5EF4-FFF2-40B4-BE49-F238E27FC236}">
                  <a16:creationId xmlns:a16="http://schemas.microsoft.com/office/drawing/2014/main" id="{B2EA81DA-476A-B863-DF37-201DF69D72CB}"/>
                </a:ext>
              </a:extLst>
            </p:cNvPr>
            <p:cNvSpPr/>
            <p:nvPr/>
          </p:nvSpPr>
          <p:spPr>
            <a:xfrm>
              <a:off x="4728522" y="3232894"/>
              <a:ext cx="517909" cy="433415"/>
            </a:xfrm>
            <a:custGeom>
              <a:avLst/>
              <a:gdLst/>
              <a:ahLst/>
              <a:cxnLst/>
              <a:rect l="l" t="t" r="r" b="b"/>
              <a:pathLst>
                <a:path w="9035" h="7561" extrusionOk="0">
                  <a:moveTo>
                    <a:pt x="7610" y="0"/>
                  </a:moveTo>
                  <a:cubicBezTo>
                    <a:pt x="6990" y="0"/>
                    <a:pt x="5979" y="334"/>
                    <a:pt x="4587" y="1183"/>
                  </a:cubicBezTo>
                  <a:cubicBezTo>
                    <a:pt x="0" y="3979"/>
                    <a:pt x="783" y="6442"/>
                    <a:pt x="3245" y="7561"/>
                  </a:cubicBezTo>
                  <a:lnTo>
                    <a:pt x="7273" y="3757"/>
                  </a:lnTo>
                  <a:cubicBezTo>
                    <a:pt x="8347" y="2683"/>
                    <a:pt x="8294" y="2360"/>
                    <a:pt x="7843" y="2360"/>
                  </a:cubicBezTo>
                  <a:cubicBezTo>
                    <a:pt x="7166" y="2360"/>
                    <a:pt x="5595" y="3085"/>
                    <a:pt x="5595" y="3085"/>
                  </a:cubicBezTo>
                  <a:cubicBezTo>
                    <a:pt x="8401" y="1760"/>
                    <a:pt x="9035" y="0"/>
                    <a:pt x="7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1232;p53">
              <a:extLst>
                <a:ext uri="{FF2B5EF4-FFF2-40B4-BE49-F238E27FC236}">
                  <a16:creationId xmlns:a16="http://schemas.microsoft.com/office/drawing/2014/main" id="{039AB8CD-8DB4-8786-C192-220EB2E061F2}"/>
                </a:ext>
              </a:extLst>
            </p:cNvPr>
            <p:cNvSpPr/>
            <p:nvPr/>
          </p:nvSpPr>
          <p:spPr>
            <a:xfrm>
              <a:off x="4630960" y="733591"/>
              <a:ext cx="3070594" cy="3239466"/>
            </a:xfrm>
            <a:custGeom>
              <a:avLst/>
              <a:gdLst/>
              <a:ahLst/>
              <a:cxnLst/>
              <a:rect l="l" t="t" r="r" b="b"/>
              <a:pathLst>
                <a:path w="53567" h="56513" extrusionOk="0">
                  <a:moveTo>
                    <a:pt x="23743" y="1"/>
                  </a:moveTo>
                  <a:cubicBezTo>
                    <a:pt x="14697" y="1"/>
                    <a:pt x="7008" y="4393"/>
                    <a:pt x="1" y="10360"/>
                  </a:cubicBezTo>
                  <a:cubicBezTo>
                    <a:pt x="33755" y="11417"/>
                    <a:pt x="35982" y="35194"/>
                    <a:pt x="22127" y="56035"/>
                  </a:cubicBezTo>
                  <a:lnTo>
                    <a:pt x="24635" y="56512"/>
                  </a:lnTo>
                  <a:cubicBezTo>
                    <a:pt x="53567" y="26962"/>
                    <a:pt x="34763" y="3480"/>
                    <a:pt x="32928" y="1462"/>
                  </a:cubicBezTo>
                  <a:cubicBezTo>
                    <a:pt x="29711" y="456"/>
                    <a:pt x="26657" y="1"/>
                    <a:pt x="237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1233;p53">
              <a:extLst>
                <a:ext uri="{FF2B5EF4-FFF2-40B4-BE49-F238E27FC236}">
                  <a16:creationId xmlns:a16="http://schemas.microsoft.com/office/drawing/2014/main" id="{50499F49-4B3E-E8F9-A688-8653709BEBB6}"/>
                </a:ext>
              </a:extLst>
            </p:cNvPr>
            <p:cNvSpPr/>
            <p:nvPr/>
          </p:nvSpPr>
          <p:spPr>
            <a:xfrm>
              <a:off x="4843912" y="796129"/>
              <a:ext cx="2720927" cy="3170794"/>
            </a:xfrm>
            <a:custGeom>
              <a:avLst/>
              <a:gdLst/>
              <a:ahLst/>
              <a:cxnLst/>
              <a:rect l="l" t="t" r="r" b="b"/>
              <a:pathLst>
                <a:path w="47467" h="55315" extrusionOk="0">
                  <a:moveTo>
                    <a:pt x="19828" y="0"/>
                  </a:moveTo>
                  <a:cubicBezTo>
                    <a:pt x="13005" y="0"/>
                    <a:pt x="7783" y="2698"/>
                    <a:pt x="0" y="7709"/>
                  </a:cubicBezTo>
                  <a:cubicBezTo>
                    <a:pt x="33756" y="8766"/>
                    <a:pt x="33255" y="34060"/>
                    <a:pt x="19400" y="54901"/>
                  </a:cubicBezTo>
                  <a:lnTo>
                    <a:pt x="20500" y="55314"/>
                  </a:lnTo>
                  <a:cubicBezTo>
                    <a:pt x="47467" y="26284"/>
                    <a:pt x="28113" y="2710"/>
                    <a:pt x="26278" y="692"/>
                  </a:cubicBezTo>
                  <a:cubicBezTo>
                    <a:pt x="23925" y="228"/>
                    <a:pt x="21809" y="0"/>
                    <a:pt x="19828" y="0"/>
                  </a:cubicBezTo>
                  <a:close/>
                </a:path>
              </a:pathLst>
            </a:custGeom>
            <a:solidFill>
              <a:srgbClr val="684338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1234;p53">
              <a:extLst>
                <a:ext uri="{FF2B5EF4-FFF2-40B4-BE49-F238E27FC236}">
                  <a16:creationId xmlns:a16="http://schemas.microsoft.com/office/drawing/2014/main" id="{0E8AA2D9-7A10-FDC4-4213-3A43BA743E0C}"/>
                </a:ext>
              </a:extLst>
            </p:cNvPr>
            <p:cNvSpPr/>
            <p:nvPr/>
          </p:nvSpPr>
          <p:spPr>
            <a:xfrm>
              <a:off x="6270721" y="3407669"/>
              <a:ext cx="442014" cy="132415"/>
            </a:xfrm>
            <a:custGeom>
              <a:avLst/>
              <a:gdLst/>
              <a:ahLst/>
              <a:cxnLst/>
              <a:rect l="l" t="t" r="r" b="b"/>
              <a:pathLst>
                <a:path w="7711" h="2310" extrusionOk="0">
                  <a:moveTo>
                    <a:pt x="4677" y="1"/>
                  </a:moveTo>
                  <a:lnTo>
                    <a:pt x="4677" y="1"/>
                  </a:lnTo>
                  <a:cubicBezTo>
                    <a:pt x="6471" y="1265"/>
                    <a:pt x="5987" y="1635"/>
                    <a:pt x="4799" y="1635"/>
                  </a:cubicBezTo>
                  <a:cubicBezTo>
                    <a:pt x="3121" y="1635"/>
                    <a:pt x="42" y="897"/>
                    <a:pt x="1" y="897"/>
                  </a:cubicBezTo>
                  <a:lnTo>
                    <a:pt x="1" y="897"/>
                  </a:lnTo>
                  <a:cubicBezTo>
                    <a:pt x="0" y="897"/>
                    <a:pt x="1" y="897"/>
                    <a:pt x="3" y="898"/>
                  </a:cubicBezTo>
                  <a:cubicBezTo>
                    <a:pt x="2951" y="1935"/>
                    <a:pt x="4713" y="2309"/>
                    <a:pt x="5674" y="2309"/>
                  </a:cubicBezTo>
                  <a:cubicBezTo>
                    <a:pt x="7710" y="2309"/>
                    <a:pt x="6155" y="629"/>
                    <a:pt x="4677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1235;p53">
              <a:extLst>
                <a:ext uri="{FF2B5EF4-FFF2-40B4-BE49-F238E27FC236}">
                  <a16:creationId xmlns:a16="http://schemas.microsoft.com/office/drawing/2014/main" id="{1F24ED86-BC76-95BF-E43B-8209C4D1106C}"/>
                </a:ext>
              </a:extLst>
            </p:cNvPr>
            <p:cNvSpPr/>
            <p:nvPr/>
          </p:nvSpPr>
          <p:spPr>
            <a:xfrm>
              <a:off x="6656385" y="1974386"/>
              <a:ext cx="990647" cy="258983"/>
            </a:xfrm>
            <a:custGeom>
              <a:avLst/>
              <a:gdLst/>
              <a:ahLst/>
              <a:cxnLst/>
              <a:rect l="l" t="t" r="r" b="b"/>
              <a:pathLst>
                <a:path w="17282" h="4518" extrusionOk="0">
                  <a:moveTo>
                    <a:pt x="7223" y="0"/>
                  </a:moveTo>
                  <a:lnTo>
                    <a:pt x="7223" y="0"/>
                  </a:lnTo>
                  <a:cubicBezTo>
                    <a:pt x="16352" y="2159"/>
                    <a:pt x="1" y="4518"/>
                    <a:pt x="197" y="4518"/>
                  </a:cubicBezTo>
                  <a:cubicBezTo>
                    <a:pt x="197" y="4518"/>
                    <a:pt x="198" y="4518"/>
                    <a:pt x="199" y="4518"/>
                  </a:cubicBezTo>
                  <a:cubicBezTo>
                    <a:pt x="17281" y="3771"/>
                    <a:pt x="11369" y="84"/>
                    <a:pt x="7223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1236;p53">
              <a:extLst>
                <a:ext uri="{FF2B5EF4-FFF2-40B4-BE49-F238E27FC236}">
                  <a16:creationId xmlns:a16="http://schemas.microsoft.com/office/drawing/2014/main" id="{9C0535D4-F917-E979-EAFC-1C4905C0DDC9}"/>
                </a:ext>
              </a:extLst>
            </p:cNvPr>
            <p:cNvSpPr/>
            <p:nvPr/>
          </p:nvSpPr>
          <p:spPr>
            <a:xfrm>
              <a:off x="7513525" y="3660517"/>
              <a:ext cx="254397" cy="203495"/>
            </a:xfrm>
            <a:custGeom>
              <a:avLst/>
              <a:gdLst/>
              <a:ahLst/>
              <a:cxnLst/>
              <a:rect l="l" t="t" r="r" b="b"/>
              <a:pathLst>
                <a:path w="4438" h="3550" extrusionOk="0">
                  <a:moveTo>
                    <a:pt x="759" y="0"/>
                  </a:moveTo>
                  <a:lnTo>
                    <a:pt x="1" y="2306"/>
                  </a:lnTo>
                  <a:lnTo>
                    <a:pt x="3754" y="3549"/>
                  </a:lnTo>
                  <a:lnTo>
                    <a:pt x="4437" y="88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1237;p53">
              <a:extLst>
                <a:ext uri="{FF2B5EF4-FFF2-40B4-BE49-F238E27FC236}">
                  <a16:creationId xmlns:a16="http://schemas.microsoft.com/office/drawing/2014/main" id="{D41E111B-CF0C-F4FD-0D25-8E96FE4C4E3E}"/>
                </a:ext>
              </a:extLst>
            </p:cNvPr>
            <p:cNvSpPr/>
            <p:nvPr/>
          </p:nvSpPr>
          <p:spPr>
            <a:xfrm>
              <a:off x="6134924" y="706363"/>
              <a:ext cx="1065453" cy="626191"/>
            </a:xfrm>
            <a:custGeom>
              <a:avLst/>
              <a:gdLst/>
              <a:ahLst/>
              <a:cxnLst/>
              <a:rect l="l" t="t" r="r" b="b"/>
              <a:pathLst>
                <a:path w="18587" h="10924" extrusionOk="0">
                  <a:moveTo>
                    <a:pt x="12506" y="0"/>
                  </a:moveTo>
                  <a:cubicBezTo>
                    <a:pt x="10752" y="0"/>
                    <a:pt x="8570" y="387"/>
                    <a:pt x="7096" y="921"/>
                  </a:cubicBezTo>
                  <a:cubicBezTo>
                    <a:pt x="7705" y="860"/>
                    <a:pt x="8234" y="831"/>
                    <a:pt x="8690" y="831"/>
                  </a:cubicBezTo>
                  <a:cubicBezTo>
                    <a:pt x="17208" y="831"/>
                    <a:pt x="1" y="10923"/>
                    <a:pt x="68" y="10923"/>
                  </a:cubicBezTo>
                  <a:lnTo>
                    <a:pt x="68" y="10923"/>
                  </a:lnTo>
                  <a:cubicBezTo>
                    <a:pt x="68" y="10923"/>
                    <a:pt x="70" y="10923"/>
                    <a:pt x="72" y="10921"/>
                  </a:cubicBezTo>
                  <a:cubicBezTo>
                    <a:pt x="18587" y="2402"/>
                    <a:pt x="16876" y="0"/>
                    <a:pt x="12506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1238;p53">
              <a:extLst>
                <a:ext uri="{FF2B5EF4-FFF2-40B4-BE49-F238E27FC236}">
                  <a16:creationId xmlns:a16="http://schemas.microsoft.com/office/drawing/2014/main" id="{6C2D4A6A-A94A-6863-D58D-668A6A453D08}"/>
                </a:ext>
              </a:extLst>
            </p:cNvPr>
            <p:cNvSpPr/>
            <p:nvPr/>
          </p:nvSpPr>
          <p:spPr>
            <a:xfrm>
              <a:off x="5729828" y="2527774"/>
              <a:ext cx="1032149" cy="258123"/>
            </a:xfrm>
            <a:custGeom>
              <a:avLst/>
              <a:gdLst/>
              <a:ahLst/>
              <a:cxnLst/>
              <a:rect l="l" t="t" r="r" b="b"/>
              <a:pathLst>
                <a:path w="18006" h="4503" extrusionOk="0">
                  <a:moveTo>
                    <a:pt x="9430" y="1"/>
                  </a:moveTo>
                  <a:lnTo>
                    <a:pt x="9430" y="1"/>
                  </a:lnTo>
                  <a:cubicBezTo>
                    <a:pt x="6223" y="912"/>
                    <a:pt x="1" y="4502"/>
                    <a:pt x="5875" y="4502"/>
                  </a:cubicBezTo>
                  <a:cubicBezTo>
                    <a:pt x="8033" y="4502"/>
                    <a:pt x="11825" y="4018"/>
                    <a:pt x="18000" y="2737"/>
                  </a:cubicBezTo>
                  <a:cubicBezTo>
                    <a:pt x="18005" y="2736"/>
                    <a:pt x="18005" y="2736"/>
                    <a:pt x="18002" y="2736"/>
                  </a:cubicBezTo>
                  <a:cubicBezTo>
                    <a:pt x="17903" y="2736"/>
                    <a:pt x="14191" y="3157"/>
                    <a:pt x="11071" y="3157"/>
                  </a:cubicBezTo>
                  <a:cubicBezTo>
                    <a:pt x="7383" y="3157"/>
                    <a:pt x="4522" y="2569"/>
                    <a:pt x="9430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1239;p53">
              <a:extLst>
                <a:ext uri="{FF2B5EF4-FFF2-40B4-BE49-F238E27FC236}">
                  <a16:creationId xmlns:a16="http://schemas.microsoft.com/office/drawing/2014/main" id="{28F45885-C347-10FC-7461-9021915D64B8}"/>
                </a:ext>
              </a:extLst>
            </p:cNvPr>
            <p:cNvSpPr/>
            <p:nvPr/>
          </p:nvSpPr>
          <p:spPr>
            <a:xfrm>
              <a:off x="4725083" y="1473734"/>
              <a:ext cx="1421426" cy="394723"/>
            </a:xfrm>
            <a:custGeom>
              <a:avLst/>
              <a:gdLst/>
              <a:ahLst/>
              <a:cxnLst/>
              <a:rect l="l" t="t" r="r" b="b"/>
              <a:pathLst>
                <a:path w="24797" h="6886" extrusionOk="0">
                  <a:moveTo>
                    <a:pt x="12201" y="0"/>
                  </a:moveTo>
                  <a:cubicBezTo>
                    <a:pt x="7922" y="1566"/>
                    <a:pt x="0" y="6885"/>
                    <a:pt x="6425" y="6885"/>
                  </a:cubicBezTo>
                  <a:cubicBezTo>
                    <a:pt x="9254" y="6885"/>
                    <a:pt x="14864" y="5854"/>
                    <a:pt x="24790" y="3018"/>
                  </a:cubicBezTo>
                  <a:cubicBezTo>
                    <a:pt x="24796" y="3016"/>
                    <a:pt x="24797" y="3015"/>
                    <a:pt x="24795" y="3015"/>
                  </a:cubicBezTo>
                  <a:cubicBezTo>
                    <a:pt x="24688" y="3015"/>
                    <a:pt x="17081" y="4461"/>
                    <a:pt x="12358" y="4461"/>
                  </a:cubicBezTo>
                  <a:cubicBezTo>
                    <a:pt x="8504" y="4461"/>
                    <a:pt x="6570" y="3498"/>
                    <a:pt x="12201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1240;p53">
              <a:extLst>
                <a:ext uri="{FF2B5EF4-FFF2-40B4-BE49-F238E27FC236}">
                  <a16:creationId xmlns:a16="http://schemas.microsoft.com/office/drawing/2014/main" id="{C6E7535D-5B99-8176-6561-15F7958F5903}"/>
                </a:ext>
              </a:extLst>
            </p:cNvPr>
            <p:cNvSpPr/>
            <p:nvPr/>
          </p:nvSpPr>
          <p:spPr>
            <a:xfrm>
              <a:off x="3800475" y="1025246"/>
              <a:ext cx="1994995" cy="448606"/>
            </a:xfrm>
            <a:custGeom>
              <a:avLst/>
              <a:gdLst/>
              <a:ahLst/>
              <a:cxnLst/>
              <a:rect l="l" t="t" r="r" b="b"/>
              <a:pathLst>
                <a:path w="34803" h="7826" extrusionOk="0">
                  <a:moveTo>
                    <a:pt x="19527" y="1"/>
                  </a:moveTo>
                  <a:lnTo>
                    <a:pt x="19527" y="1"/>
                  </a:lnTo>
                  <a:cubicBezTo>
                    <a:pt x="13128" y="1332"/>
                    <a:pt x="0" y="7826"/>
                    <a:pt x="15159" y="7826"/>
                  </a:cubicBezTo>
                  <a:cubicBezTo>
                    <a:pt x="19324" y="7826"/>
                    <a:pt x="25625" y="7335"/>
                    <a:pt x="34789" y="6113"/>
                  </a:cubicBezTo>
                  <a:cubicBezTo>
                    <a:pt x="34802" y="6111"/>
                    <a:pt x="34796" y="6111"/>
                    <a:pt x="34770" y="6111"/>
                  </a:cubicBezTo>
                  <a:cubicBezTo>
                    <a:pt x="34600" y="6111"/>
                    <a:pt x="33585" y="6145"/>
                    <a:pt x="32094" y="6169"/>
                  </a:cubicBezTo>
                  <a:cubicBezTo>
                    <a:pt x="25520" y="6943"/>
                    <a:pt x="20738" y="7266"/>
                    <a:pt x="17360" y="7266"/>
                  </a:cubicBezTo>
                  <a:cubicBezTo>
                    <a:pt x="3886" y="7266"/>
                    <a:pt x="12763" y="2134"/>
                    <a:pt x="19396" y="59"/>
                  </a:cubicBezTo>
                  <a:cubicBezTo>
                    <a:pt x="19441" y="40"/>
                    <a:pt x="19481" y="21"/>
                    <a:pt x="19527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1241;p53">
              <a:extLst>
                <a:ext uri="{FF2B5EF4-FFF2-40B4-BE49-F238E27FC236}">
                  <a16:creationId xmlns:a16="http://schemas.microsoft.com/office/drawing/2014/main" id="{7FFB58CB-C662-7F56-9079-7ACE1F354EB0}"/>
                </a:ext>
              </a:extLst>
            </p:cNvPr>
            <p:cNvSpPr/>
            <p:nvPr/>
          </p:nvSpPr>
          <p:spPr>
            <a:xfrm>
              <a:off x="7085557" y="3190475"/>
              <a:ext cx="714238" cy="416219"/>
            </a:xfrm>
            <a:custGeom>
              <a:avLst/>
              <a:gdLst/>
              <a:ahLst/>
              <a:cxnLst/>
              <a:rect l="l" t="t" r="r" b="b"/>
              <a:pathLst>
                <a:path w="12460" h="7261" extrusionOk="0">
                  <a:moveTo>
                    <a:pt x="12459" y="1"/>
                  </a:moveTo>
                  <a:lnTo>
                    <a:pt x="3545" y="886"/>
                  </a:lnTo>
                  <a:lnTo>
                    <a:pt x="0" y="4770"/>
                  </a:lnTo>
                  <a:lnTo>
                    <a:pt x="5830" y="7261"/>
                  </a:lnTo>
                  <a:lnTo>
                    <a:pt x="12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1242;p53">
              <a:extLst>
                <a:ext uri="{FF2B5EF4-FFF2-40B4-BE49-F238E27FC236}">
                  <a16:creationId xmlns:a16="http://schemas.microsoft.com/office/drawing/2014/main" id="{A74C24CE-863D-F3A5-7C36-46C180AC4A59}"/>
                </a:ext>
              </a:extLst>
            </p:cNvPr>
            <p:cNvSpPr/>
            <p:nvPr/>
          </p:nvSpPr>
          <p:spPr>
            <a:xfrm>
              <a:off x="5701224" y="3676452"/>
              <a:ext cx="569098" cy="363597"/>
            </a:xfrm>
            <a:custGeom>
              <a:avLst/>
              <a:gdLst/>
              <a:ahLst/>
              <a:cxnLst/>
              <a:rect l="l" t="t" r="r" b="b"/>
              <a:pathLst>
                <a:path w="9928" h="6343" extrusionOk="0">
                  <a:moveTo>
                    <a:pt x="5783" y="0"/>
                  </a:moveTo>
                  <a:cubicBezTo>
                    <a:pt x="5446" y="0"/>
                    <a:pt x="4254" y="3517"/>
                    <a:pt x="4254" y="3517"/>
                  </a:cubicBezTo>
                  <a:cubicBezTo>
                    <a:pt x="3930" y="1685"/>
                    <a:pt x="3668" y="1029"/>
                    <a:pt x="3507" y="1029"/>
                  </a:cubicBezTo>
                  <a:cubicBezTo>
                    <a:pt x="3231" y="1029"/>
                    <a:pt x="3243" y="2932"/>
                    <a:pt x="3720" y="4171"/>
                  </a:cubicBezTo>
                  <a:cubicBezTo>
                    <a:pt x="2387" y="2492"/>
                    <a:pt x="1662" y="1890"/>
                    <a:pt x="1365" y="1890"/>
                  </a:cubicBezTo>
                  <a:cubicBezTo>
                    <a:pt x="814" y="1890"/>
                    <a:pt x="1751" y="3981"/>
                    <a:pt x="3022" y="5105"/>
                  </a:cubicBezTo>
                  <a:cubicBezTo>
                    <a:pt x="1880" y="4427"/>
                    <a:pt x="1206" y="4172"/>
                    <a:pt x="870" y="4172"/>
                  </a:cubicBezTo>
                  <a:cubicBezTo>
                    <a:pt x="0" y="4172"/>
                    <a:pt x="1397" y="5876"/>
                    <a:pt x="2828" y="6343"/>
                  </a:cubicBezTo>
                  <a:lnTo>
                    <a:pt x="7072" y="5267"/>
                  </a:lnTo>
                  <a:cubicBezTo>
                    <a:pt x="9713" y="3623"/>
                    <a:pt x="9928" y="3163"/>
                    <a:pt x="9342" y="3163"/>
                  </a:cubicBezTo>
                  <a:cubicBezTo>
                    <a:pt x="8599" y="3163"/>
                    <a:pt x="6568" y="3903"/>
                    <a:pt x="6568" y="3903"/>
                  </a:cubicBezTo>
                  <a:cubicBezTo>
                    <a:pt x="7473" y="1829"/>
                    <a:pt x="7634" y="1140"/>
                    <a:pt x="7447" y="1140"/>
                  </a:cubicBezTo>
                  <a:cubicBezTo>
                    <a:pt x="7075" y="1140"/>
                    <a:pt x="5326" y="3869"/>
                    <a:pt x="5326" y="3869"/>
                  </a:cubicBezTo>
                  <a:cubicBezTo>
                    <a:pt x="5904" y="957"/>
                    <a:pt x="5960" y="0"/>
                    <a:pt x="5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1243;p53">
              <a:extLst>
                <a:ext uri="{FF2B5EF4-FFF2-40B4-BE49-F238E27FC236}">
                  <a16:creationId xmlns:a16="http://schemas.microsoft.com/office/drawing/2014/main" id="{E40A1BBB-7A97-DEF4-2FD5-FBF231E83DBE}"/>
                </a:ext>
              </a:extLst>
            </p:cNvPr>
            <p:cNvSpPr/>
            <p:nvPr/>
          </p:nvSpPr>
          <p:spPr>
            <a:xfrm>
              <a:off x="5701224" y="3735494"/>
              <a:ext cx="254053" cy="304612"/>
            </a:xfrm>
            <a:custGeom>
              <a:avLst/>
              <a:gdLst/>
              <a:ahLst/>
              <a:cxnLst/>
              <a:rect l="l" t="t" r="r" b="b"/>
              <a:pathLst>
                <a:path w="4432" h="5314" extrusionOk="0">
                  <a:moveTo>
                    <a:pt x="3507" y="1"/>
                  </a:moveTo>
                  <a:cubicBezTo>
                    <a:pt x="3231" y="1"/>
                    <a:pt x="3243" y="1903"/>
                    <a:pt x="3720" y="3142"/>
                  </a:cubicBezTo>
                  <a:cubicBezTo>
                    <a:pt x="2387" y="1463"/>
                    <a:pt x="1662" y="861"/>
                    <a:pt x="1365" y="861"/>
                  </a:cubicBezTo>
                  <a:cubicBezTo>
                    <a:pt x="814" y="861"/>
                    <a:pt x="1751" y="2952"/>
                    <a:pt x="3022" y="4076"/>
                  </a:cubicBezTo>
                  <a:cubicBezTo>
                    <a:pt x="1880" y="3397"/>
                    <a:pt x="1206" y="3143"/>
                    <a:pt x="870" y="3143"/>
                  </a:cubicBezTo>
                  <a:cubicBezTo>
                    <a:pt x="0" y="3143"/>
                    <a:pt x="1398" y="4847"/>
                    <a:pt x="2828" y="5314"/>
                  </a:cubicBezTo>
                  <a:lnTo>
                    <a:pt x="4432" y="4907"/>
                  </a:lnTo>
                  <a:cubicBezTo>
                    <a:pt x="4225" y="4254"/>
                    <a:pt x="4122" y="3574"/>
                    <a:pt x="4123" y="2889"/>
                  </a:cubicBezTo>
                  <a:cubicBezTo>
                    <a:pt x="4124" y="2613"/>
                    <a:pt x="4142" y="2338"/>
                    <a:pt x="4177" y="2065"/>
                  </a:cubicBezTo>
                  <a:cubicBezTo>
                    <a:pt x="3888" y="554"/>
                    <a:pt x="3655" y="1"/>
                    <a:pt x="3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1244;p53">
              <a:extLst>
                <a:ext uri="{FF2B5EF4-FFF2-40B4-BE49-F238E27FC236}">
                  <a16:creationId xmlns:a16="http://schemas.microsoft.com/office/drawing/2014/main" id="{EA5EED45-7B51-B5FC-6EBF-58B0B7D7E8B1}"/>
                </a:ext>
              </a:extLst>
            </p:cNvPr>
            <p:cNvSpPr/>
            <p:nvPr/>
          </p:nvSpPr>
          <p:spPr>
            <a:xfrm>
              <a:off x="4631017" y="854196"/>
              <a:ext cx="1877025" cy="487241"/>
            </a:xfrm>
            <a:custGeom>
              <a:avLst/>
              <a:gdLst/>
              <a:ahLst/>
              <a:cxnLst/>
              <a:rect l="l" t="t" r="r" b="b"/>
              <a:pathLst>
                <a:path w="32745" h="8500" extrusionOk="0">
                  <a:moveTo>
                    <a:pt x="32745" y="0"/>
                  </a:moveTo>
                  <a:cubicBezTo>
                    <a:pt x="22651" y="4251"/>
                    <a:pt x="17235" y="5963"/>
                    <a:pt x="1" y="8233"/>
                  </a:cubicBezTo>
                  <a:cubicBezTo>
                    <a:pt x="2147" y="8416"/>
                    <a:pt x="4172" y="8499"/>
                    <a:pt x="6082" y="8499"/>
                  </a:cubicBezTo>
                  <a:cubicBezTo>
                    <a:pt x="25050" y="8499"/>
                    <a:pt x="32546" y="294"/>
                    <a:pt x="32745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1245;p53">
              <a:extLst>
                <a:ext uri="{FF2B5EF4-FFF2-40B4-BE49-F238E27FC236}">
                  <a16:creationId xmlns:a16="http://schemas.microsoft.com/office/drawing/2014/main" id="{FB738345-615A-4E7C-460E-627799DDCF45}"/>
                </a:ext>
              </a:extLst>
            </p:cNvPr>
            <p:cNvSpPr/>
            <p:nvPr/>
          </p:nvSpPr>
          <p:spPr>
            <a:xfrm>
              <a:off x="6578312" y="3661033"/>
              <a:ext cx="105588" cy="161993"/>
            </a:xfrm>
            <a:custGeom>
              <a:avLst/>
              <a:gdLst/>
              <a:ahLst/>
              <a:cxnLst/>
              <a:rect l="l" t="t" r="r" b="b"/>
              <a:pathLst>
                <a:path w="1842" h="2826" extrusionOk="0">
                  <a:moveTo>
                    <a:pt x="1620" y="0"/>
                  </a:moveTo>
                  <a:lnTo>
                    <a:pt x="1118" y="339"/>
                  </a:lnTo>
                  <a:lnTo>
                    <a:pt x="1" y="2428"/>
                  </a:lnTo>
                  <a:lnTo>
                    <a:pt x="708" y="2826"/>
                  </a:lnTo>
                  <a:lnTo>
                    <a:pt x="1842" y="429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C2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1246;p53">
              <a:extLst>
                <a:ext uri="{FF2B5EF4-FFF2-40B4-BE49-F238E27FC236}">
                  <a16:creationId xmlns:a16="http://schemas.microsoft.com/office/drawing/2014/main" id="{766840AE-8E36-33DB-F653-95F3B63DF34E}"/>
                </a:ext>
              </a:extLst>
            </p:cNvPr>
            <p:cNvSpPr/>
            <p:nvPr/>
          </p:nvSpPr>
          <p:spPr>
            <a:xfrm>
              <a:off x="6417580" y="3593909"/>
              <a:ext cx="157178" cy="101174"/>
            </a:xfrm>
            <a:custGeom>
              <a:avLst/>
              <a:gdLst/>
              <a:ahLst/>
              <a:cxnLst/>
              <a:rect l="l" t="t" r="r" b="b"/>
              <a:pathLst>
                <a:path w="2742" h="1765" extrusionOk="0">
                  <a:moveTo>
                    <a:pt x="2137" y="0"/>
                  </a:moveTo>
                  <a:lnTo>
                    <a:pt x="0" y="1025"/>
                  </a:lnTo>
                  <a:lnTo>
                    <a:pt x="336" y="1765"/>
                  </a:lnTo>
                  <a:lnTo>
                    <a:pt x="2666" y="501"/>
                  </a:lnTo>
                  <a:lnTo>
                    <a:pt x="2742" y="23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rgbClr val="C2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1247;p53">
              <a:extLst>
                <a:ext uri="{FF2B5EF4-FFF2-40B4-BE49-F238E27FC236}">
                  <a16:creationId xmlns:a16="http://schemas.microsoft.com/office/drawing/2014/main" id="{5A616432-0EC0-9E06-9243-35208D88CC11}"/>
                </a:ext>
              </a:extLst>
            </p:cNvPr>
            <p:cNvSpPr/>
            <p:nvPr/>
          </p:nvSpPr>
          <p:spPr>
            <a:xfrm>
              <a:off x="6517665" y="3826235"/>
              <a:ext cx="1678861" cy="325133"/>
            </a:xfrm>
            <a:custGeom>
              <a:avLst/>
              <a:gdLst/>
              <a:ahLst/>
              <a:cxnLst/>
              <a:rect l="l" t="t" r="r" b="b"/>
              <a:pathLst>
                <a:path w="29288" h="5672" extrusionOk="0">
                  <a:moveTo>
                    <a:pt x="9367" y="0"/>
                  </a:moveTo>
                  <a:cubicBezTo>
                    <a:pt x="6442" y="0"/>
                    <a:pt x="3348" y="300"/>
                    <a:pt x="0" y="893"/>
                  </a:cubicBezTo>
                  <a:cubicBezTo>
                    <a:pt x="926" y="3153"/>
                    <a:pt x="17499" y="5671"/>
                    <a:pt x="26820" y="5671"/>
                  </a:cubicBezTo>
                  <a:cubicBezTo>
                    <a:pt x="27717" y="5671"/>
                    <a:pt x="28546" y="5648"/>
                    <a:pt x="29288" y="5599"/>
                  </a:cubicBezTo>
                  <a:cubicBezTo>
                    <a:pt x="22824" y="1839"/>
                    <a:pt x="16615" y="0"/>
                    <a:pt x="9367" y="0"/>
                  </a:cubicBezTo>
                  <a:close/>
                </a:path>
              </a:pathLst>
            </a:custGeom>
            <a:solidFill>
              <a:srgbClr val="FFE23F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1248;p53">
              <a:extLst>
                <a:ext uri="{FF2B5EF4-FFF2-40B4-BE49-F238E27FC236}">
                  <a16:creationId xmlns:a16="http://schemas.microsoft.com/office/drawing/2014/main" id="{D4B72D2C-309C-120B-5027-556805DD2FA7}"/>
                </a:ext>
              </a:extLst>
            </p:cNvPr>
            <p:cNvSpPr/>
            <p:nvPr/>
          </p:nvSpPr>
          <p:spPr>
            <a:xfrm>
              <a:off x="6826059" y="3824860"/>
              <a:ext cx="657317" cy="557347"/>
            </a:xfrm>
            <a:custGeom>
              <a:avLst/>
              <a:gdLst/>
              <a:ahLst/>
              <a:cxnLst/>
              <a:rect l="l" t="t" r="r" b="b"/>
              <a:pathLst>
                <a:path w="11467" h="9723" extrusionOk="0">
                  <a:moveTo>
                    <a:pt x="2432" y="0"/>
                  </a:moveTo>
                  <a:lnTo>
                    <a:pt x="4541" y="1146"/>
                  </a:lnTo>
                  <a:lnTo>
                    <a:pt x="1" y="5228"/>
                  </a:lnTo>
                  <a:lnTo>
                    <a:pt x="4312" y="9631"/>
                  </a:lnTo>
                  <a:lnTo>
                    <a:pt x="11466" y="9722"/>
                  </a:lnTo>
                  <a:lnTo>
                    <a:pt x="2707" y="5457"/>
                  </a:lnTo>
                  <a:lnTo>
                    <a:pt x="6100" y="1054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1249;p53">
              <a:extLst>
                <a:ext uri="{FF2B5EF4-FFF2-40B4-BE49-F238E27FC236}">
                  <a16:creationId xmlns:a16="http://schemas.microsoft.com/office/drawing/2014/main" id="{9353C6FF-8A9C-6103-726C-8800DBC2981A}"/>
                </a:ext>
              </a:extLst>
            </p:cNvPr>
            <p:cNvSpPr/>
            <p:nvPr/>
          </p:nvSpPr>
          <p:spPr>
            <a:xfrm>
              <a:off x="7687154" y="3593450"/>
              <a:ext cx="395296" cy="106047"/>
            </a:xfrm>
            <a:custGeom>
              <a:avLst/>
              <a:gdLst/>
              <a:ahLst/>
              <a:cxnLst/>
              <a:rect l="l" t="t" r="r" b="b"/>
              <a:pathLst>
                <a:path w="6896" h="1850" extrusionOk="0">
                  <a:moveTo>
                    <a:pt x="228" y="1"/>
                  </a:moveTo>
                  <a:lnTo>
                    <a:pt x="1" y="394"/>
                  </a:lnTo>
                  <a:lnTo>
                    <a:pt x="6722" y="1849"/>
                  </a:lnTo>
                  <a:lnTo>
                    <a:pt x="6896" y="7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1250;p53">
              <a:extLst>
                <a:ext uri="{FF2B5EF4-FFF2-40B4-BE49-F238E27FC236}">
                  <a16:creationId xmlns:a16="http://schemas.microsoft.com/office/drawing/2014/main" id="{AA49F6E7-6D36-9E8E-B19A-51756C35D9D9}"/>
                </a:ext>
              </a:extLst>
            </p:cNvPr>
            <p:cNvSpPr/>
            <p:nvPr/>
          </p:nvSpPr>
          <p:spPr>
            <a:xfrm>
              <a:off x="7162541" y="3270784"/>
              <a:ext cx="402289" cy="301746"/>
            </a:xfrm>
            <a:custGeom>
              <a:avLst/>
              <a:gdLst/>
              <a:ahLst/>
              <a:cxnLst/>
              <a:rect l="l" t="t" r="r" b="b"/>
              <a:pathLst>
                <a:path w="7018" h="5264" extrusionOk="0">
                  <a:moveTo>
                    <a:pt x="5711" y="1"/>
                  </a:moveTo>
                  <a:lnTo>
                    <a:pt x="4179" y="2024"/>
                  </a:lnTo>
                  <a:lnTo>
                    <a:pt x="3543" y="1962"/>
                  </a:lnTo>
                  <a:lnTo>
                    <a:pt x="3888" y="1273"/>
                  </a:lnTo>
                  <a:lnTo>
                    <a:pt x="2547" y="1067"/>
                  </a:lnTo>
                  <a:lnTo>
                    <a:pt x="1" y="3956"/>
                  </a:lnTo>
                  <a:lnTo>
                    <a:pt x="3165" y="5263"/>
                  </a:lnTo>
                  <a:lnTo>
                    <a:pt x="7018" y="103"/>
                  </a:lnTo>
                  <a:lnTo>
                    <a:pt x="57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1251;p53">
              <a:extLst>
                <a:ext uri="{FF2B5EF4-FFF2-40B4-BE49-F238E27FC236}">
                  <a16:creationId xmlns:a16="http://schemas.microsoft.com/office/drawing/2014/main" id="{579A5C15-9E74-8869-1CE8-65148E08B760}"/>
                </a:ext>
              </a:extLst>
            </p:cNvPr>
            <p:cNvSpPr/>
            <p:nvPr/>
          </p:nvSpPr>
          <p:spPr>
            <a:xfrm>
              <a:off x="7202036" y="3460061"/>
              <a:ext cx="175464" cy="124275"/>
            </a:xfrm>
            <a:custGeom>
              <a:avLst/>
              <a:gdLst/>
              <a:ahLst/>
              <a:cxnLst/>
              <a:rect l="l" t="t" r="r" b="b"/>
              <a:pathLst>
                <a:path w="3061" h="2168" extrusionOk="0">
                  <a:moveTo>
                    <a:pt x="2098" y="0"/>
                  </a:moveTo>
                  <a:lnTo>
                    <a:pt x="0" y="1652"/>
                  </a:lnTo>
                  <a:lnTo>
                    <a:pt x="1960" y="2168"/>
                  </a:lnTo>
                  <a:lnTo>
                    <a:pt x="3061" y="345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1252;p53">
              <a:extLst>
                <a:ext uri="{FF2B5EF4-FFF2-40B4-BE49-F238E27FC236}">
                  <a16:creationId xmlns:a16="http://schemas.microsoft.com/office/drawing/2014/main" id="{B7B65444-046B-5A52-3F7A-F0FBB47350CB}"/>
                </a:ext>
              </a:extLst>
            </p:cNvPr>
            <p:cNvSpPr/>
            <p:nvPr/>
          </p:nvSpPr>
          <p:spPr>
            <a:xfrm>
              <a:off x="7170738" y="3377231"/>
              <a:ext cx="175235" cy="267352"/>
            </a:xfrm>
            <a:custGeom>
              <a:avLst/>
              <a:gdLst/>
              <a:ahLst/>
              <a:cxnLst/>
              <a:rect l="l" t="t" r="r" b="b"/>
              <a:pathLst>
                <a:path w="3057" h="4664" extrusionOk="0">
                  <a:moveTo>
                    <a:pt x="1991" y="1"/>
                  </a:moveTo>
                  <a:lnTo>
                    <a:pt x="0" y="4280"/>
                  </a:lnTo>
                  <a:lnTo>
                    <a:pt x="808" y="4663"/>
                  </a:lnTo>
                  <a:lnTo>
                    <a:pt x="3057" y="70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1253;p53">
              <a:extLst>
                <a:ext uri="{FF2B5EF4-FFF2-40B4-BE49-F238E27FC236}">
                  <a16:creationId xmlns:a16="http://schemas.microsoft.com/office/drawing/2014/main" id="{21EDF3EE-69AA-52F3-8A98-898690EDE017}"/>
                </a:ext>
              </a:extLst>
            </p:cNvPr>
            <p:cNvSpPr/>
            <p:nvPr/>
          </p:nvSpPr>
          <p:spPr>
            <a:xfrm>
              <a:off x="7535537" y="3679777"/>
              <a:ext cx="202176" cy="158382"/>
            </a:xfrm>
            <a:custGeom>
              <a:avLst/>
              <a:gdLst/>
              <a:ahLst/>
              <a:cxnLst/>
              <a:rect l="l" t="t" r="r" b="b"/>
              <a:pathLst>
                <a:path w="3527" h="2763" extrusionOk="0">
                  <a:moveTo>
                    <a:pt x="641" y="1"/>
                  </a:moveTo>
                  <a:lnTo>
                    <a:pt x="1" y="1730"/>
                  </a:lnTo>
                  <a:lnTo>
                    <a:pt x="2980" y="2763"/>
                  </a:lnTo>
                  <a:lnTo>
                    <a:pt x="3527" y="79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1254;p53">
              <a:extLst>
                <a:ext uri="{FF2B5EF4-FFF2-40B4-BE49-F238E27FC236}">
                  <a16:creationId xmlns:a16="http://schemas.microsoft.com/office/drawing/2014/main" id="{23D42AC4-D22E-A024-3E50-5E47BF942346}"/>
                </a:ext>
              </a:extLst>
            </p:cNvPr>
            <p:cNvSpPr/>
            <p:nvPr/>
          </p:nvSpPr>
          <p:spPr>
            <a:xfrm>
              <a:off x="7824073" y="3945113"/>
              <a:ext cx="190398" cy="258911"/>
            </a:xfrm>
            <a:custGeom>
              <a:avLst/>
              <a:gdLst/>
              <a:ahLst/>
              <a:cxnLst/>
              <a:rect l="l" t="t" r="r" b="b"/>
              <a:pathLst>
                <a:path w="4149" h="5642" extrusionOk="0">
                  <a:moveTo>
                    <a:pt x="386" y="1"/>
                  </a:moveTo>
                  <a:lnTo>
                    <a:pt x="0" y="273"/>
                  </a:lnTo>
                  <a:lnTo>
                    <a:pt x="3642" y="5641"/>
                  </a:lnTo>
                  <a:lnTo>
                    <a:pt x="4148" y="51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674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1255;p53">
              <a:extLst>
                <a:ext uri="{FF2B5EF4-FFF2-40B4-BE49-F238E27FC236}">
                  <a16:creationId xmlns:a16="http://schemas.microsoft.com/office/drawing/2014/main" id="{049D83AA-C983-6693-F41F-74D5A0C8ED87}"/>
                </a:ext>
              </a:extLst>
            </p:cNvPr>
            <p:cNvSpPr/>
            <p:nvPr/>
          </p:nvSpPr>
          <p:spPr>
            <a:xfrm>
              <a:off x="7365003" y="3270784"/>
              <a:ext cx="124906" cy="119059"/>
            </a:xfrm>
            <a:custGeom>
              <a:avLst/>
              <a:gdLst/>
              <a:ahLst/>
              <a:cxnLst/>
              <a:rect l="l" t="t" r="r" b="b"/>
              <a:pathLst>
                <a:path w="2179" h="2077" extrusionOk="0">
                  <a:moveTo>
                    <a:pt x="2179" y="1"/>
                  </a:moveTo>
                  <a:lnTo>
                    <a:pt x="941" y="13"/>
                  </a:lnTo>
                  <a:lnTo>
                    <a:pt x="1" y="1984"/>
                  </a:lnTo>
                  <a:lnTo>
                    <a:pt x="665" y="2076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1256;p53">
              <a:extLst>
                <a:ext uri="{FF2B5EF4-FFF2-40B4-BE49-F238E27FC236}">
                  <a16:creationId xmlns:a16="http://schemas.microsoft.com/office/drawing/2014/main" id="{3A8D5B98-CC17-139A-1839-BDEBE2FDFEA4}"/>
                </a:ext>
              </a:extLst>
            </p:cNvPr>
            <p:cNvSpPr/>
            <p:nvPr/>
          </p:nvSpPr>
          <p:spPr>
            <a:xfrm>
              <a:off x="5304840" y="3170871"/>
              <a:ext cx="85239" cy="35655"/>
            </a:xfrm>
            <a:custGeom>
              <a:avLst/>
              <a:gdLst/>
              <a:ahLst/>
              <a:cxnLst/>
              <a:rect l="l" t="t" r="r" b="b"/>
              <a:pathLst>
                <a:path w="1487" h="622" extrusionOk="0">
                  <a:moveTo>
                    <a:pt x="989" y="1"/>
                  </a:moveTo>
                  <a:cubicBezTo>
                    <a:pt x="667" y="1"/>
                    <a:pt x="279" y="89"/>
                    <a:pt x="112" y="368"/>
                  </a:cubicBezTo>
                  <a:cubicBezTo>
                    <a:pt x="0" y="553"/>
                    <a:pt x="72" y="621"/>
                    <a:pt x="229" y="621"/>
                  </a:cubicBezTo>
                  <a:cubicBezTo>
                    <a:pt x="609" y="621"/>
                    <a:pt x="1487" y="225"/>
                    <a:pt x="1487" y="128"/>
                  </a:cubicBezTo>
                  <a:cubicBezTo>
                    <a:pt x="1487" y="64"/>
                    <a:pt x="1262" y="1"/>
                    <a:pt x="989" y="1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1257;p53">
              <a:extLst>
                <a:ext uri="{FF2B5EF4-FFF2-40B4-BE49-F238E27FC236}">
                  <a16:creationId xmlns:a16="http://schemas.microsoft.com/office/drawing/2014/main" id="{1A3A22AF-5A84-5A0F-ADA4-755F6ABDBA2A}"/>
                </a:ext>
              </a:extLst>
            </p:cNvPr>
            <p:cNvSpPr/>
            <p:nvPr/>
          </p:nvSpPr>
          <p:spPr>
            <a:xfrm>
              <a:off x="5538085" y="3175973"/>
              <a:ext cx="56405" cy="78360"/>
            </a:xfrm>
            <a:custGeom>
              <a:avLst/>
              <a:gdLst/>
              <a:ahLst/>
              <a:cxnLst/>
              <a:rect l="l" t="t" r="r" b="b"/>
              <a:pathLst>
                <a:path w="984" h="1367" extrusionOk="0">
                  <a:moveTo>
                    <a:pt x="872" y="1"/>
                  </a:moveTo>
                  <a:cubicBezTo>
                    <a:pt x="703" y="1"/>
                    <a:pt x="0" y="666"/>
                    <a:pt x="175" y="1205"/>
                  </a:cubicBezTo>
                  <a:cubicBezTo>
                    <a:pt x="212" y="1319"/>
                    <a:pt x="259" y="1367"/>
                    <a:pt x="311" y="1367"/>
                  </a:cubicBezTo>
                  <a:cubicBezTo>
                    <a:pt x="578" y="1367"/>
                    <a:pt x="983" y="84"/>
                    <a:pt x="896" y="8"/>
                  </a:cubicBezTo>
                  <a:cubicBezTo>
                    <a:pt x="890" y="3"/>
                    <a:pt x="882" y="1"/>
                    <a:pt x="872" y="1"/>
                  </a:cubicBezTo>
                  <a:close/>
                </a:path>
              </a:pathLst>
            </a:custGeom>
            <a:solidFill>
              <a:srgbClr val="A8A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1258;p53">
              <a:extLst>
                <a:ext uri="{FF2B5EF4-FFF2-40B4-BE49-F238E27FC236}">
                  <a16:creationId xmlns:a16="http://schemas.microsoft.com/office/drawing/2014/main" id="{C0F82AF8-EAE9-4DA5-6E54-C4125F271C53}"/>
                </a:ext>
              </a:extLst>
            </p:cNvPr>
            <p:cNvSpPr/>
            <p:nvPr/>
          </p:nvSpPr>
          <p:spPr>
            <a:xfrm>
              <a:off x="5594605" y="3444183"/>
              <a:ext cx="56405" cy="78303"/>
            </a:xfrm>
            <a:custGeom>
              <a:avLst/>
              <a:gdLst/>
              <a:ahLst/>
              <a:cxnLst/>
              <a:rect l="l" t="t" r="r" b="b"/>
              <a:pathLst>
                <a:path w="984" h="1366" extrusionOk="0">
                  <a:moveTo>
                    <a:pt x="871" y="0"/>
                  </a:moveTo>
                  <a:cubicBezTo>
                    <a:pt x="702" y="0"/>
                    <a:pt x="0" y="665"/>
                    <a:pt x="175" y="1204"/>
                  </a:cubicBezTo>
                  <a:cubicBezTo>
                    <a:pt x="212" y="1318"/>
                    <a:pt x="259" y="1365"/>
                    <a:pt x="311" y="1365"/>
                  </a:cubicBezTo>
                  <a:cubicBezTo>
                    <a:pt x="578" y="1365"/>
                    <a:pt x="983" y="83"/>
                    <a:pt x="896" y="8"/>
                  </a:cubicBezTo>
                  <a:cubicBezTo>
                    <a:pt x="890" y="3"/>
                    <a:pt x="882" y="0"/>
                    <a:pt x="871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1259;p53">
              <a:extLst>
                <a:ext uri="{FF2B5EF4-FFF2-40B4-BE49-F238E27FC236}">
                  <a16:creationId xmlns:a16="http://schemas.microsoft.com/office/drawing/2014/main" id="{51286E83-0CD6-436B-0934-6DAB30D0D9FA}"/>
                </a:ext>
              </a:extLst>
            </p:cNvPr>
            <p:cNvSpPr/>
            <p:nvPr/>
          </p:nvSpPr>
          <p:spPr>
            <a:xfrm>
              <a:off x="5258180" y="3544038"/>
              <a:ext cx="56291" cy="78360"/>
            </a:xfrm>
            <a:custGeom>
              <a:avLst/>
              <a:gdLst/>
              <a:ahLst/>
              <a:cxnLst/>
              <a:rect l="l" t="t" r="r" b="b"/>
              <a:pathLst>
                <a:path w="982" h="1367" extrusionOk="0">
                  <a:moveTo>
                    <a:pt x="869" y="1"/>
                  </a:moveTo>
                  <a:cubicBezTo>
                    <a:pt x="700" y="1"/>
                    <a:pt x="0" y="666"/>
                    <a:pt x="174" y="1204"/>
                  </a:cubicBezTo>
                  <a:cubicBezTo>
                    <a:pt x="211" y="1318"/>
                    <a:pt x="258" y="1366"/>
                    <a:pt x="309" y="1366"/>
                  </a:cubicBezTo>
                  <a:cubicBezTo>
                    <a:pt x="577" y="1366"/>
                    <a:pt x="981" y="84"/>
                    <a:pt x="894" y="9"/>
                  </a:cubicBezTo>
                  <a:cubicBezTo>
                    <a:pt x="888" y="3"/>
                    <a:pt x="880" y="1"/>
                    <a:pt x="869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1260;p53">
              <a:extLst>
                <a:ext uri="{FF2B5EF4-FFF2-40B4-BE49-F238E27FC236}">
                  <a16:creationId xmlns:a16="http://schemas.microsoft.com/office/drawing/2014/main" id="{FDB02460-4BE6-E98B-C0F2-F4699C4692FF}"/>
                </a:ext>
              </a:extLst>
            </p:cNvPr>
            <p:cNvSpPr/>
            <p:nvPr/>
          </p:nvSpPr>
          <p:spPr>
            <a:xfrm>
              <a:off x="5011694" y="3648307"/>
              <a:ext cx="45514" cy="84493"/>
            </a:xfrm>
            <a:custGeom>
              <a:avLst/>
              <a:gdLst/>
              <a:ahLst/>
              <a:cxnLst/>
              <a:rect l="l" t="t" r="r" b="b"/>
              <a:pathLst>
                <a:path w="794" h="1474" extrusionOk="0">
                  <a:moveTo>
                    <a:pt x="673" y="1"/>
                  </a:moveTo>
                  <a:cubicBezTo>
                    <a:pt x="526" y="1"/>
                    <a:pt x="0" y="871"/>
                    <a:pt x="327" y="1353"/>
                  </a:cubicBezTo>
                  <a:cubicBezTo>
                    <a:pt x="385" y="1437"/>
                    <a:pt x="435" y="1474"/>
                    <a:pt x="480" y="1474"/>
                  </a:cubicBezTo>
                  <a:cubicBezTo>
                    <a:pt x="758" y="1474"/>
                    <a:pt x="793" y="53"/>
                    <a:pt x="686" y="4"/>
                  </a:cubicBezTo>
                  <a:cubicBezTo>
                    <a:pt x="682" y="2"/>
                    <a:pt x="678" y="1"/>
                    <a:pt x="673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1261;p53">
              <a:extLst>
                <a:ext uri="{FF2B5EF4-FFF2-40B4-BE49-F238E27FC236}">
                  <a16:creationId xmlns:a16="http://schemas.microsoft.com/office/drawing/2014/main" id="{F08D8204-DE2A-22FD-88AC-CF929610EB47}"/>
                </a:ext>
              </a:extLst>
            </p:cNvPr>
            <p:cNvSpPr/>
            <p:nvPr/>
          </p:nvSpPr>
          <p:spPr>
            <a:xfrm>
              <a:off x="4966009" y="3442922"/>
              <a:ext cx="83977" cy="37833"/>
            </a:xfrm>
            <a:custGeom>
              <a:avLst/>
              <a:gdLst/>
              <a:ahLst/>
              <a:cxnLst/>
              <a:rect l="l" t="t" r="r" b="b"/>
              <a:pathLst>
                <a:path w="1465" h="660" extrusionOk="0">
                  <a:moveTo>
                    <a:pt x="1042" y="1"/>
                  </a:moveTo>
                  <a:cubicBezTo>
                    <a:pt x="707" y="1"/>
                    <a:pt x="264" y="99"/>
                    <a:pt x="97" y="413"/>
                  </a:cubicBezTo>
                  <a:cubicBezTo>
                    <a:pt x="0" y="593"/>
                    <a:pt x="63" y="660"/>
                    <a:pt x="203" y="660"/>
                  </a:cubicBezTo>
                  <a:cubicBezTo>
                    <a:pt x="568" y="660"/>
                    <a:pt x="1464" y="204"/>
                    <a:pt x="1459" y="105"/>
                  </a:cubicBezTo>
                  <a:cubicBezTo>
                    <a:pt x="1457" y="48"/>
                    <a:pt x="1275" y="1"/>
                    <a:pt x="1042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1262;p53">
              <a:extLst>
                <a:ext uri="{FF2B5EF4-FFF2-40B4-BE49-F238E27FC236}">
                  <a16:creationId xmlns:a16="http://schemas.microsoft.com/office/drawing/2014/main" id="{B2C6DF92-09CF-48AE-27E8-966A0CE6E92D}"/>
                </a:ext>
              </a:extLst>
            </p:cNvPr>
            <p:cNvSpPr/>
            <p:nvPr/>
          </p:nvSpPr>
          <p:spPr>
            <a:xfrm>
              <a:off x="5318884" y="3357684"/>
              <a:ext cx="66150" cy="62825"/>
            </a:xfrm>
            <a:custGeom>
              <a:avLst/>
              <a:gdLst/>
              <a:ahLst/>
              <a:cxnLst/>
              <a:rect l="l" t="t" r="r" b="b"/>
              <a:pathLst>
                <a:path w="1154" h="1096" extrusionOk="0">
                  <a:moveTo>
                    <a:pt x="1039" y="0"/>
                  </a:moveTo>
                  <a:cubicBezTo>
                    <a:pt x="806" y="0"/>
                    <a:pt x="30" y="364"/>
                    <a:pt x="7" y="891"/>
                  </a:cubicBezTo>
                  <a:cubicBezTo>
                    <a:pt x="1" y="1037"/>
                    <a:pt x="42" y="1095"/>
                    <a:pt x="112" y="1095"/>
                  </a:cubicBezTo>
                  <a:cubicBezTo>
                    <a:pt x="396" y="1095"/>
                    <a:pt x="1153" y="119"/>
                    <a:pt x="1101" y="22"/>
                  </a:cubicBezTo>
                  <a:cubicBezTo>
                    <a:pt x="1093" y="7"/>
                    <a:pt x="1071" y="0"/>
                    <a:pt x="1039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1263;p53">
              <a:extLst>
                <a:ext uri="{FF2B5EF4-FFF2-40B4-BE49-F238E27FC236}">
                  <a16:creationId xmlns:a16="http://schemas.microsoft.com/office/drawing/2014/main" id="{692C4E0A-D673-AA7C-18FA-0F289EAF306A}"/>
                </a:ext>
              </a:extLst>
            </p:cNvPr>
            <p:cNvSpPr/>
            <p:nvPr/>
          </p:nvSpPr>
          <p:spPr>
            <a:xfrm>
              <a:off x="5045515" y="3288955"/>
              <a:ext cx="60074" cy="73602"/>
            </a:xfrm>
            <a:custGeom>
              <a:avLst/>
              <a:gdLst/>
              <a:ahLst/>
              <a:cxnLst/>
              <a:rect l="l" t="t" r="r" b="b"/>
              <a:pathLst>
                <a:path w="1048" h="1284" extrusionOk="0">
                  <a:moveTo>
                    <a:pt x="939" y="1"/>
                  </a:moveTo>
                  <a:cubicBezTo>
                    <a:pt x="752" y="1"/>
                    <a:pt x="1" y="559"/>
                    <a:pt x="103" y="1105"/>
                  </a:cubicBezTo>
                  <a:cubicBezTo>
                    <a:pt x="126" y="1231"/>
                    <a:pt x="170" y="1284"/>
                    <a:pt x="227" y="1284"/>
                  </a:cubicBezTo>
                  <a:cubicBezTo>
                    <a:pt x="497" y="1284"/>
                    <a:pt x="1048" y="97"/>
                    <a:pt x="973" y="12"/>
                  </a:cubicBezTo>
                  <a:cubicBezTo>
                    <a:pt x="966" y="4"/>
                    <a:pt x="954" y="1"/>
                    <a:pt x="939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1264;p53">
              <a:extLst>
                <a:ext uri="{FF2B5EF4-FFF2-40B4-BE49-F238E27FC236}">
                  <a16:creationId xmlns:a16="http://schemas.microsoft.com/office/drawing/2014/main" id="{B9386638-3EEE-D4C0-386B-8AD7AB390CE0}"/>
                </a:ext>
              </a:extLst>
            </p:cNvPr>
            <p:cNvSpPr/>
            <p:nvPr/>
          </p:nvSpPr>
          <p:spPr>
            <a:xfrm>
              <a:off x="5335451" y="3782900"/>
              <a:ext cx="73831" cy="53826"/>
            </a:xfrm>
            <a:custGeom>
              <a:avLst/>
              <a:gdLst/>
              <a:ahLst/>
              <a:cxnLst/>
              <a:rect l="l" t="t" r="r" b="b"/>
              <a:pathLst>
                <a:path w="1288" h="939" extrusionOk="0">
                  <a:moveTo>
                    <a:pt x="1138" y="0"/>
                  </a:moveTo>
                  <a:cubicBezTo>
                    <a:pt x="852" y="0"/>
                    <a:pt x="133" y="237"/>
                    <a:pt x="33" y="718"/>
                  </a:cubicBezTo>
                  <a:cubicBezTo>
                    <a:pt x="0" y="876"/>
                    <a:pt x="42" y="938"/>
                    <a:pt x="127" y="938"/>
                  </a:cubicBezTo>
                  <a:cubicBezTo>
                    <a:pt x="431" y="938"/>
                    <a:pt x="1288" y="137"/>
                    <a:pt x="1252" y="36"/>
                  </a:cubicBezTo>
                  <a:cubicBezTo>
                    <a:pt x="1244" y="12"/>
                    <a:pt x="1202" y="0"/>
                    <a:pt x="1138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1265;p53">
              <a:extLst>
                <a:ext uri="{FF2B5EF4-FFF2-40B4-BE49-F238E27FC236}">
                  <a16:creationId xmlns:a16="http://schemas.microsoft.com/office/drawing/2014/main" id="{8FF35CDD-DBFB-6F44-0AEA-1FAE9314655A}"/>
                </a:ext>
              </a:extLst>
            </p:cNvPr>
            <p:cNvSpPr/>
            <p:nvPr/>
          </p:nvSpPr>
          <p:spPr>
            <a:xfrm>
              <a:off x="5532983" y="3019369"/>
              <a:ext cx="71023" cy="57437"/>
            </a:xfrm>
            <a:custGeom>
              <a:avLst/>
              <a:gdLst/>
              <a:ahLst/>
              <a:cxnLst/>
              <a:rect l="l" t="t" r="r" b="b"/>
              <a:pathLst>
                <a:path w="1239" h="1002" extrusionOk="0">
                  <a:moveTo>
                    <a:pt x="1107" y="1"/>
                  </a:moveTo>
                  <a:cubicBezTo>
                    <a:pt x="843" y="1"/>
                    <a:pt x="94" y="284"/>
                    <a:pt x="22" y="787"/>
                  </a:cubicBezTo>
                  <a:cubicBezTo>
                    <a:pt x="0" y="940"/>
                    <a:pt x="42" y="1001"/>
                    <a:pt x="120" y="1001"/>
                  </a:cubicBezTo>
                  <a:cubicBezTo>
                    <a:pt x="415" y="1001"/>
                    <a:pt x="1238" y="130"/>
                    <a:pt x="1196" y="30"/>
                  </a:cubicBezTo>
                  <a:cubicBezTo>
                    <a:pt x="1188" y="10"/>
                    <a:pt x="1156" y="1"/>
                    <a:pt x="1107" y="1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1266;p53">
              <a:extLst>
                <a:ext uri="{FF2B5EF4-FFF2-40B4-BE49-F238E27FC236}">
                  <a16:creationId xmlns:a16="http://schemas.microsoft.com/office/drawing/2014/main" id="{258077DF-9940-C9CE-E232-9DC7B95040E9}"/>
                </a:ext>
              </a:extLst>
            </p:cNvPr>
            <p:cNvSpPr/>
            <p:nvPr/>
          </p:nvSpPr>
          <p:spPr>
            <a:xfrm>
              <a:off x="5779469" y="3027279"/>
              <a:ext cx="71023" cy="57380"/>
            </a:xfrm>
            <a:custGeom>
              <a:avLst/>
              <a:gdLst/>
              <a:ahLst/>
              <a:cxnLst/>
              <a:rect l="l" t="t" r="r" b="b"/>
              <a:pathLst>
                <a:path w="1239" h="1001" extrusionOk="0">
                  <a:moveTo>
                    <a:pt x="1106" y="0"/>
                  </a:moveTo>
                  <a:cubicBezTo>
                    <a:pt x="843" y="0"/>
                    <a:pt x="94" y="283"/>
                    <a:pt x="23" y="786"/>
                  </a:cubicBezTo>
                  <a:cubicBezTo>
                    <a:pt x="1" y="939"/>
                    <a:pt x="42" y="1001"/>
                    <a:pt x="120" y="1001"/>
                  </a:cubicBezTo>
                  <a:cubicBezTo>
                    <a:pt x="415" y="1001"/>
                    <a:pt x="1238" y="129"/>
                    <a:pt x="1195" y="29"/>
                  </a:cubicBezTo>
                  <a:cubicBezTo>
                    <a:pt x="1187" y="10"/>
                    <a:pt x="1155" y="0"/>
                    <a:pt x="1106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1267;p53">
              <a:extLst>
                <a:ext uri="{FF2B5EF4-FFF2-40B4-BE49-F238E27FC236}">
                  <a16:creationId xmlns:a16="http://schemas.microsoft.com/office/drawing/2014/main" id="{A21649F0-1CAB-80B2-BCC1-A7FF3E7D2F61}"/>
                </a:ext>
              </a:extLst>
            </p:cNvPr>
            <p:cNvSpPr/>
            <p:nvPr/>
          </p:nvSpPr>
          <p:spPr>
            <a:xfrm>
              <a:off x="5796207" y="2895782"/>
              <a:ext cx="89652" cy="30954"/>
            </a:xfrm>
            <a:custGeom>
              <a:avLst/>
              <a:gdLst/>
              <a:ahLst/>
              <a:cxnLst/>
              <a:rect l="l" t="t" r="r" b="b"/>
              <a:pathLst>
                <a:path w="1564" h="540" extrusionOk="0">
                  <a:moveTo>
                    <a:pt x="863" y="0"/>
                  </a:moveTo>
                  <a:cubicBezTo>
                    <a:pt x="596" y="0"/>
                    <a:pt x="317" y="67"/>
                    <a:pt x="159" y="268"/>
                  </a:cubicBezTo>
                  <a:cubicBezTo>
                    <a:pt x="1" y="470"/>
                    <a:pt x="118" y="540"/>
                    <a:pt x="339" y="540"/>
                  </a:cubicBezTo>
                  <a:cubicBezTo>
                    <a:pt x="755" y="540"/>
                    <a:pt x="1543" y="290"/>
                    <a:pt x="1553" y="201"/>
                  </a:cubicBezTo>
                  <a:cubicBezTo>
                    <a:pt x="1563" y="122"/>
                    <a:pt x="1224" y="0"/>
                    <a:pt x="863" y="0"/>
                  </a:cubicBezTo>
                  <a:close/>
                </a:path>
              </a:pathLst>
            </a:custGeom>
            <a:solidFill>
              <a:srgbClr val="A8A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1268;p53">
              <a:extLst>
                <a:ext uri="{FF2B5EF4-FFF2-40B4-BE49-F238E27FC236}">
                  <a16:creationId xmlns:a16="http://schemas.microsoft.com/office/drawing/2014/main" id="{481EF121-BB50-1FA0-7642-9D7C8468D637}"/>
                </a:ext>
              </a:extLst>
            </p:cNvPr>
            <p:cNvSpPr/>
            <p:nvPr/>
          </p:nvSpPr>
          <p:spPr>
            <a:xfrm>
              <a:off x="5363424" y="2970129"/>
              <a:ext cx="71023" cy="57380"/>
            </a:xfrm>
            <a:custGeom>
              <a:avLst/>
              <a:gdLst/>
              <a:ahLst/>
              <a:cxnLst/>
              <a:rect l="l" t="t" r="r" b="b"/>
              <a:pathLst>
                <a:path w="1239" h="1001" extrusionOk="0">
                  <a:moveTo>
                    <a:pt x="1107" y="0"/>
                  </a:moveTo>
                  <a:cubicBezTo>
                    <a:pt x="843" y="0"/>
                    <a:pt x="95" y="284"/>
                    <a:pt x="22" y="786"/>
                  </a:cubicBezTo>
                  <a:cubicBezTo>
                    <a:pt x="1" y="939"/>
                    <a:pt x="42" y="1001"/>
                    <a:pt x="120" y="1001"/>
                  </a:cubicBezTo>
                  <a:cubicBezTo>
                    <a:pt x="416" y="1001"/>
                    <a:pt x="1238" y="129"/>
                    <a:pt x="1196" y="30"/>
                  </a:cubicBezTo>
                  <a:cubicBezTo>
                    <a:pt x="1188" y="10"/>
                    <a:pt x="1156" y="0"/>
                    <a:pt x="1107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1269;p53">
              <a:extLst>
                <a:ext uri="{FF2B5EF4-FFF2-40B4-BE49-F238E27FC236}">
                  <a16:creationId xmlns:a16="http://schemas.microsoft.com/office/drawing/2014/main" id="{DFDF1E2A-3499-7408-F395-CB4408C4DCD4}"/>
                </a:ext>
              </a:extLst>
            </p:cNvPr>
            <p:cNvSpPr/>
            <p:nvPr/>
          </p:nvSpPr>
          <p:spPr>
            <a:xfrm>
              <a:off x="4837951" y="3489124"/>
              <a:ext cx="408824" cy="215533"/>
            </a:xfrm>
            <a:custGeom>
              <a:avLst/>
              <a:gdLst/>
              <a:ahLst/>
              <a:cxnLst/>
              <a:rect l="l" t="t" r="r" b="b"/>
              <a:pathLst>
                <a:path w="7132" h="3760" extrusionOk="0">
                  <a:moveTo>
                    <a:pt x="5405" y="0"/>
                  </a:moveTo>
                  <a:cubicBezTo>
                    <a:pt x="4006" y="0"/>
                    <a:pt x="1558" y="1277"/>
                    <a:pt x="1" y="3622"/>
                  </a:cubicBezTo>
                  <a:cubicBezTo>
                    <a:pt x="2166" y="1794"/>
                    <a:pt x="3426" y="1180"/>
                    <a:pt x="4141" y="1180"/>
                  </a:cubicBezTo>
                  <a:cubicBezTo>
                    <a:pt x="5605" y="1180"/>
                    <a:pt x="4782" y="3759"/>
                    <a:pt x="4782" y="3759"/>
                  </a:cubicBezTo>
                  <a:cubicBezTo>
                    <a:pt x="7131" y="1191"/>
                    <a:pt x="6757" y="0"/>
                    <a:pt x="5405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1270;p53">
              <a:extLst>
                <a:ext uri="{FF2B5EF4-FFF2-40B4-BE49-F238E27FC236}">
                  <a16:creationId xmlns:a16="http://schemas.microsoft.com/office/drawing/2014/main" id="{F24B5DD3-7023-0597-BF85-3AD0A6A09DD6}"/>
                </a:ext>
              </a:extLst>
            </p:cNvPr>
            <p:cNvSpPr/>
            <p:nvPr/>
          </p:nvSpPr>
          <p:spPr>
            <a:xfrm>
              <a:off x="6203023" y="1837443"/>
              <a:ext cx="567894" cy="247117"/>
            </a:xfrm>
            <a:custGeom>
              <a:avLst/>
              <a:gdLst/>
              <a:ahLst/>
              <a:cxnLst/>
              <a:rect l="l" t="t" r="r" b="b"/>
              <a:pathLst>
                <a:path w="9907" h="4311" extrusionOk="0">
                  <a:moveTo>
                    <a:pt x="9906" y="0"/>
                  </a:moveTo>
                  <a:cubicBezTo>
                    <a:pt x="7461" y="1375"/>
                    <a:pt x="4525" y="2246"/>
                    <a:pt x="1803" y="2246"/>
                  </a:cubicBezTo>
                  <a:cubicBezTo>
                    <a:pt x="1188" y="2246"/>
                    <a:pt x="585" y="2202"/>
                    <a:pt x="1" y="2109"/>
                  </a:cubicBezTo>
                  <a:lnTo>
                    <a:pt x="1" y="2109"/>
                  </a:lnTo>
                  <a:lnTo>
                    <a:pt x="1744" y="4310"/>
                  </a:lnTo>
                  <a:cubicBezTo>
                    <a:pt x="4600" y="4045"/>
                    <a:pt x="7631" y="2190"/>
                    <a:pt x="9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1271;p53">
              <a:extLst>
                <a:ext uri="{FF2B5EF4-FFF2-40B4-BE49-F238E27FC236}">
                  <a16:creationId xmlns:a16="http://schemas.microsoft.com/office/drawing/2014/main" id="{92239446-FC74-2775-6609-A342A038D1F6}"/>
                </a:ext>
              </a:extLst>
            </p:cNvPr>
            <p:cNvSpPr/>
            <p:nvPr/>
          </p:nvSpPr>
          <p:spPr>
            <a:xfrm>
              <a:off x="6355902" y="2940149"/>
              <a:ext cx="268785" cy="159700"/>
            </a:xfrm>
            <a:custGeom>
              <a:avLst/>
              <a:gdLst/>
              <a:ahLst/>
              <a:cxnLst/>
              <a:rect l="l" t="t" r="r" b="b"/>
              <a:pathLst>
                <a:path w="4689" h="2786" extrusionOk="0">
                  <a:moveTo>
                    <a:pt x="132" y="0"/>
                  </a:moveTo>
                  <a:lnTo>
                    <a:pt x="1" y="1475"/>
                  </a:lnTo>
                  <a:cubicBezTo>
                    <a:pt x="1169" y="2393"/>
                    <a:pt x="2960" y="2785"/>
                    <a:pt x="4602" y="2785"/>
                  </a:cubicBezTo>
                  <a:cubicBezTo>
                    <a:pt x="4630" y="2785"/>
                    <a:pt x="4659" y="2785"/>
                    <a:pt x="4688" y="2785"/>
                  </a:cubicBezTo>
                  <a:cubicBezTo>
                    <a:pt x="2929" y="2343"/>
                    <a:pt x="1164" y="1344"/>
                    <a:pt x="132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1272;p53">
              <a:extLst>
                <a:ext uri="{FF2B5EF4-FFF2-40B4-BE49-F238E27FC236}">
                  <a16:creationId xmlns:a16="http://schemas.microsoft.com/office/drawing/2014/main" id="{D6E6C7C2-4A63-67EC-CEBB-95614F4A2AE2}"/>
                </a:ext>
              </a:extLst>
            </p:cNvPr>
            <p:cNvSpPr/>
            <p:nvPr/>
          </p:nvSpPr>
          <p:spPr>
            <a:xfrm>
              <a:off x="6362035" y="1151240"/>
              <a:ext cx="386583" cy="256346"/>
            </a:xfrm>
            <a:custGeom>
              <a:avLst/>
              <a:gdLst/>
              <a:ahLst/>
              <a:cxnLst/>
              <a:rect l="l" t="t" r="r" b="b"/>
              <a:pathLst>
                <a:path w="6744" h="4472" extrusionOk="0">
                  <a:moveTo>
                    <a:pt x="5987" y="1"/>
                  </a:moveTo>
                  <a:cubicBezTo>
                    <a:pt x="4885" y="1927"/>
                    <a:pt x="3303" y="2890"/>
                    <a:pt x="1" y="4472"/>
                  </a:cubicBezTo>
                  <a:cubicBezTo>
                    <a:pt x="3441" y="3991"/>
                    <a:pt x="5298" y="2890"/>
                    <a:pt x="6743" y="1651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1273;p53">
              <a:extLst>
                <a:ext uri="{FF2B5EF4-FFF2-40B4-BE49-F238E27FC236}">
                  <a16:creationId xmlns:a16="http://schemas.microsoft.com/office/drawing/2014/main" id="{6E91C49D-5497-F44B-1114-1705C3FF0774}"/>
                </a:ext>
              </a:extLst>
            </p:cNvPr>
            <p:cNvSpPr/>
            <p:nvPr/>
          </p:nvSpPr>
          <p:spPr>
            <a:xfrm>
              <a:off x="6494793" y="2252800"/>
              <a:ext cx="412837" cy="228831"/>
            </a:xfrm>
            <a:custGeom>
              <a:avLst/>
              <a:gdLst/>
              <a:ahLst/>
              <a:cxnLst/>
              <a:rect l="l" t="t" r="r" b="b"/>
              <a:pathLst>
                <a:path w="7202" h="3992" extrusionOk="0">
                  <a:moveTo>
                    <a:pt x="7201" y="0"/>
                  </a:moveTo>
                  <a:lnTo>
                    <a:pt x="7201" y="0"/>
                  </a:lnTo>
                  <a:cubicBezTo>
                    <a:pt x="5642" y="2201"/>
                    <a:pt x="3646" y="3105"/>
                    <a:pt x="0" y="3449"/>
                  </a:cubicBezTo>
                  <a:cubicBezTo>
                    <a:pt x="1698" y="3817"/>
                    <a:pt x="2891" y="3992"/>
                    <a:pt x="3884" y="3992"/>
                  </a:cubicBezTo>
                  <a:cubicBezTo>
                    <a:pt x="4876" y="3992"/>
                    <a:pt x="5667" y="3817"/>
                    <a:pt x="6559" y="3486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1274;p53">
              <a:extLst>
                <a:ext uri="{FF2B5EF4-FFF2-40B4-BE49-F238E27FC236}">
                  <a16:creationId xmlns:a16="http://schemas.microsoft.com/office/drawing/2014/main" id="{3CBD7B76-5B82-32DD-D8CC-C77E63BD5F9F}"/>
                </a:ext>
              </a:extLst>
            </p:cNvPr>
            <p:cNvSpPr/>
            <p:nvPr/>
          </p:nvSpPr>
          <p:spPr>
            <a:xfrm>
              <a:off x="5887579" y="3948389"/>
              <a:ext cx="885174" cy="431180"/>
            </a:xfrm>
            <a:custGeom>
              <a:avLst/>
              <a:gdLst/>
              <a:ahLst/>
              <a:cxnLst/>
              <a:rect l="l" t="t" r="r" b="b"/>
              <a:pathLst>
                <a:path w="15442" h="7522" extrusionOk="0">
                  <a:moveTo>
                    <a:pt x="8070" y="1"/>
                  </a:moveTo>
                  <a:cubicBezTo>
                    <a:pt x="6998" y="1"/>
                    <a:pt x="5605" y="160"/>
                    <a:pt x="3822" y="524"/>
                  </a:cubicBezTo>
                  <a:lnTo>
                    <a:pt x="1376" y="1147"/>
                  </a:lnTo>
                  <a:cubicBezTo>
                    <a:pt x="1410" y="1148"/>
                    <a:pt x="1445" y="1148"/>
                    <a:pt x="1481" y="1148"/>
                  </a:cubicBezTo>
                  <a:cubicBezTo>
                    <a:pt x="2311" y="1148"/>
                    <a:pt x="3789" y="975"/>
                    <a:pt x="5034" y="975"/>
                  </a:cubicBezTo>
                  <a:cubicBezTo>
                    <a:pt x="7825" y="975"/>
                    <a:pt x="9450" y="1844"/>
                    <a:pt x="0" y="7476"/>
                  </a:cubicBezTo>
                  <a:lnTo>
                    <a:pt x="7659" y="7522"/>
                  </a:lnTo>
                  <a:cubicBezTo>
                    <a:pt x="7659" y="7522"/>
                    <a:pt x="15442" y="1"/>
                    <a:pt x="8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1275;p53">
              <a:extLst>
                <a:ext uri="{FF2B5EF4-FFF2-40B4-BE49-F238E27FC236}">
                  <a16:creationId xmlns:a16="http://schemas.microsoft.com/office/drawing/2014/main" id="{CAD4711E-4A67-7E18-D85F-340905D742C1}"/>
                </a:ext>
              </a:extLst>
            </p:cNvPr>
            <p:cNvSpPr/>
            <p:nvPr/>
          </p:nvSpPr>
          <p:spPr>
            <a:xfrm>
              <a:off x="6003198" y="3965413"/>
              <a:ext cx="683170" cy="414155"/>
            </a:xfrm>
            <a:custGeom>
              <a:avLst/>
              <a:gdLst/>
              <a:ahLst/>
              <a:cxnLst/>
              <a:rect l="l" t="t" r="r" b="b"/>
              <a:pathLst>
                <a:path w="11918" h="7225" extrusionOk="0">
                  <a:moveTo>
                    <a:pt x="4802" y="1"/>
                  </a:moveTo>
                  <a:cubicBezTo>
                    <a:pt x="3940" y="1"/>
                    <a:pt x="2857" y="107"/>
                    <a:pt x="1514" y="345"/>
                  </a:cubicBezTo>
                  <a:lnTo>
                    <a:pt x="781" y="529"/>
                  </a:lnTo>
                  <a:cubicBezTo>
                    <a:pt x="1392" y="483"/>
                    <a:pt x="2717" y="333"/>
                    <a:pt x="3978" y="333"/>
                  </a:cubicBezTo>
                  <a:cubicBezTo>
                    <a:pt x="7141" y="333"/>
                    <a:pt x="9903" y="1277"/>
                    <a:pt x="1" y="7179"/>
                  </a:cubicBezTo>
                  <a:lnTo>
                    <a:pt x="4037" y="7225"/>
                  </a:lnTo>
                  <a:cubicBezTo>
                    <a:pt x="4037" y="7225"/>
                    <a:pt x="11917" y="1"/>
                    <a:pt x="4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1276;p53">
              <a:extLst>
                <a:ext uri="{FF2B5EF4-FFF2-40B4-BE49-F238E27FC236}">
                  <a16:creationId xmlns:a16="http://schemas.microsoft.com/office/drawing/2014/main" id="{D1177584-478B-762E-0159-41A4AAA16619}"/>
                </a:ext>
              </a:extLst>
            </p:cNvPr>
            <p:cNvSpPr/>
            <p:nvPr/>
          </p:nvSpPr>
          <p:spPr>
            <a:xfrm>
              <a:off x="5280307" y="3471239"/>
              <a:ext cx="257722" cy="340496"/>
            </a:xfrm>
            <a:custGeom>
              <a:avLst/>
              <a:gdLst/>
              <a:ahLst/>
              <a:cxnLst/>
              <a:rect l="l" t="t" r="r" b="b"/>
              <a:pathLst>
                <a:path w="4496" h="5940" extrusionOk="0">
                  <a:moveTo>
                    <a:pt x="4495" y="1"/>
                  </a:moveTo>
                  <a:cubicBezTo>
                    <a:pt x="551" y="1744"/>
                    <a:pt x="0" y="4632"/>
                    <a:pt x="161" y="5939"/>
                  </a:cubicBezTo>
                  <a:cubicBezTo>
                    <a:pt x="2451" y="3188"/>
                    <a:pt x="3744" y="2920"/>
                    <a:pt x="4161" y="2920"/>
                  </a:cubicBezTo>
                  <a:cubicBezTo>
                    <a:pt x="4262" y="2920"/>
                    <a:pt x="4311" y="2936"/>
                    <a:pt x="4311" y="2936"/>
                  </a:cubicBezTo>
                  <a:cubicBezTo>
                    <a:pt x="4160" y="2835"/>
                    <a:pt x="4016" y="2795"/>
                    <a:pt x="3874" y="2795"/>
                  </a:cubicBezTo>
                  <a:cubicBezTo>
                    <a:pt x="3309" y="2795"/>
                    <a:pt x="2784" y="3441"/>
                    <a:pt x="1995" y="3441"/>
                  </a:cubicBezTo>
                  <a:cubicBezTo>
                    <a:pt x="1984" y="3442"/>
                    <a:pt x="1975" y="3442"/>
                    <a:pt x="1966" y="3442"/>
                  </a:cubicBezTo>
                  <a:cubicBezTo>
                    <a:pt x="1260" y="3442"/>
                    <a:pt x="3906" y="838"/>
                    <a:pt x="4495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1277;p53">
              <a:extLst>
                <a:ext uri="{FF2B5EF4-FFF2-40B4-BE49-F238E27FC236}">
                  <a16:creationId xmlns:a16="http://schemas.microsoft.com/office/drawing/2014/main" id="{EB55508B-2430-8C67-294F-2CA8C820FD69}"/>
                </a:ext>
              </a:extLst>
            </p:cNvPr>
            <p:cNvSpPr/>
            <p:nvPr/>
          </p:nvSpPr>
          <p:spPr>
            <a:xfrm>
              <a:off x="5017427" y="3787657"/>
              <a:ext cx="209055" cy="123989"/>
            </a:xfrm>
            <a:custGeom>
              <a:avLst/>
              <a:gdLst/>
              <a:ahLst/>
              <a:cxnLst/>
              <a:rect l="l" t="t" r="r" b="b"/>
              <a:pathLst>
                <a:path w="3647" h="2163" extrusionOk="0">
                  <a:moveTo>
                    <a:pt x="2298" y="1"/>
                  </a:moveTo>
                  <a:cubicBezTo>
                    <a:pt x="1532" y="1"/>
                    <a:pt x="494" y="554"/>
                    <a:pt x="0" y="1509"/>
                  </a:cubicBezTo>
                  <a:cubicBezTo>
                    <a:pt x="704" y="863"/>
                    <a:pt x="1232" y="630"/>
                    <a:pt x="1628" y="630"/>
                  </a:cubicBezTo>
                  <a:cubicBezTo>
                    <a:pt x="2643" y="630"/>
                    <a:pt x="2786" y="2163"/>
                    <a:pt x="2786" y="2163"/>
                  </a:cubicBezTo>
                  <a:cubicBezTo>
                    <a:pt x="3647" y="657"/>
                    <a:pt x="3133" y="1"/>
                    <a:pt x="2298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1278;p53">
              <a:extLst>
                <a:ext uri="{FF2B5EF4-FFF2-40B4-BE49-F238E27FC236}">
                  <a16:creationId xmlns:a16="http://schemas.microsoft.com/office/drawing/2014/main" id="{2F86CEFB-7C69-1F1C-AF5A-0D82EB17BE00}"/>
                </a:ext>
              </a:extLst>
            </p:cNvPr>
            <p:cNvSpPr/>
            <p:nvPr/>
          </p:nvSpPr>
          <p:spPr>
            <a:xfrm>
              <a:off x="6855007" y="3822165"/>
              <a:ext cx="569843" cy="558722"/>
            </a:xfrm>
            <a:custGeom>
              <a:avLst/>
              <a:gdLst/>
              <a:ahLst/>
              <a:cxnLst/>
              <a:rect l="l" t="t" r="r" b="b"/>
              <a:pathLst>
                <a:path w="9941" h="9747" extrusionOk="0">
                  <a:moveTo>
                    <a:pt x="2821" y="1"/>
                  </a:moveTo>
                  <a:lnTo>
                    <a:pt x="4472" y="1216"/>
                  </a:lnTo>
                  <a:lnTo>
                    <a:pt x="1" y="5310"/>
                  </a:lnTo>
                  <a:lnTo>
                    <a:pt x="4265" y="9712"/>
                  </a:lnTo>
                  <a:lnTo>
                    <a:pt x="9941" y="9746"/>
                  </a:lnTo>
                  <a:lnTo>
                    <a:pt x="9941" y="9746"/>
                  </a:lnTo>
                  <a:lnTo>
                    <a:pt x="1880" y="5527"/>
                  </a:lnTo>
                  <a:lnTo>
                    <a:pt x="5366" y="1056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1279;p53">
              <a:extLst>
                <a:ext uri="{FF2B5EF4-FFF2-40B4-BE49-F238E27FC236}">
                  <a16:creationId xmlns:a16="http://schemas.microsoft.com/office/drawing/2014/main" id="{C2AA5BA3-EE83-0D6E-06C3-B6D87D6A0FC8}"/>
                </a:ext>
              </a:extLst>
            </p:cNvPr>
            <p:cNvSpPr/>
            <p:nvPr/>
          </p:nvSpPr>
          <p:spPr>
            <a:xfrm>
              <a:off x="6918118" y="3822165"/>
              <a:ext cx="244480" cy="249869"/>
            </a:xfrm>
            <a:custGeom>
              <a:avLst/>
              <a:gdLst/>
              <a:ahLst/>
              <a:cxnLst/>
              <a:rect l="l" t="t" r="r" b="b"/>
              <a:pathLst>
                <a:path w="4265" h="4359" extrusionOk="0">
                  <a:moveTo>
                    <a:pt x="1720" y="1"/>
                  </a:moveTo>
                  <a:lnTo>
                    <a:pt x="3371" y="1216"/>
                  </a:lnTo>
                  <a:lnTo>
                    <a:pt x="0" y="4359"/>
                  </a:lnTo>
                  <a:lnTo>
                    <a:pt x="0" y="4359"/>
                  </a:lnTo>
                  <a:lnTo>
                    <a:pt x="1972" y="4083"/>
                  </a:lnTo>
                  <a:lnTo>
                    <a:pt x="4265" y="1056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rgbClr val="FFE23F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1280;p53">
              <a:extLst>
                <a:ext uri="{FF2B5EF4-FFF2-40B4-BE49-F238E27FC236}">
                  <a16:creationId xmlns:a16="http://schemas.microsoft.com/office/drawing/2014/main" id="{6E075157-D1C0-C61C-6188-CC5D01851BFF}"/>
                </a:ext>
              </a:extLst>
            </p:cNvPr>
            <p:cNvSpPr/>
            <p:nvPr/>
          </p:nvSpPr>
          <p:spPr>
            <a:xfrm>
              <a:off x="7613782" y="3692101"/>
              <a:ext cx="50558" cy="130065"/>
            </a:xfrm>
            <a:custGeom>
              <a:avLst/>
              <a:gdLst/>
              <a:ahLst/>
              <a:cxnLst/>
              <a:rect l="l" t="t" r="r" b="b"/>
              <a:pathLst>
                <a:path w="882" h="2269" extrusionOk="0">
                  <a:moveTo>
                    <a:pt x="643" y="1"/>
                  </a:moveTo>
                  <a:lnTo>
                    <a:pt x="1" y="2189"/>
                  </a:lnTo>
                  <a:lnTo>
                    <a:pt x="240" y="2269"/>
                  </a:lnTo>
                  <a:lnTo>
                    <a:pt x="882" y="8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1281;p53">
              <a:extLst>
                <a:ext uri="{FF2B5EF4-FFF2-40B4-BE49-F238E27FC236}">
                  <a16:creationId xmlns:a16="http://schemas.microsoft.com/office/drawing/2014/main" id="{B82BF5FC-AF52-41C4-6C69-CF5C3A0B57F4}"/>
                </a:ext>
              </a:extLst>
            </p:cNvPr>
            <p:cNvSpPr/>
            <p:nvPr/>
          </p:nvSpPr>
          <p:spPr>
            <a:xfrm>
              <a:off x="7545109" y="3720419"/>
              <a:ext cx="99340" cy="39610"/>
            </a:xfrm>
            <a:custGeom>
              <a:avLst/>
              <a:gdLst/>
              <a:ahLst/>
              <a:cxnLst/>
              <a:rect l="l" t="t" r="r" b="b"/>
              <a:pathLst>
                <a:path w="1733" h="691" extrusionOk="0">
                  <a:moveTo>
                    <a:pt x="79" y="1"/>
                  </a:moveTo>
                  <a:lnTo>
                    <a:pt x="0" y="240"/>
                  </a:lnTo>
                  <a:lnTo>
                    <a:pt x="1653" y="690"/>
                  </a:lnTo>
                  <a:lnTo>
                    <a:pt x="1733" y="45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1282;p53">
              <a:extLst>
                <a:ext uri="{FF2B5EF4-FFF2-40B4-BE49-F238E27FC236}">
                  <a16:creationId xmlns:a16="http://schemas.microsoft.com/office/drawing/2014/main" id="{D02F8532-E030-68B8-F414-5BBA739A45F2}"/>
                </a:ext>
              </a:extLst>
            </p:cNvPr>
            <p:cNvSpPr/>
            <p:nvPr/>
          </p:nvSpPr>
          <p:spPr>
            <a:xfrm>
              <a:off x="4614451" y="3634263"/>
              <a:ext cx="767778" cy="352304"/>
            </a:xfrm>
            <a:custGeom>
              <a:avLst/>
              <a:gdLst/>
              <a:ahLst/>
              <a:cxnLst/>
              <a:rect l="l" t="t" r="r" b="b"/>
              <a:pathLst>
                <a:path w="13394" h="6146" extrusionOk="0">
                  <a:moveTo>
                    <a:pt x="4791" y="0"/>
                  </a:moveTo>
                  <a:cubicBezTo>
                    <a:pt x="1" y="4782"/>
                    <a:pt x="6727" y="6145"/>
                    <a:pt x="10770" y="6145"/>
                  </a:cubicBezTo>
                  <a:cubicBezTo>
                    <a:pt x="12117" y="6145"/>
                    <a:pt x="13167" y="5994"/>
                    <a:pt x="13393" y="5767"/>
                  </a:cubicBezTo>
                  <a:cubicBezTo>
                    <a:pt x="13285" y="5604"/>
                    <a:pt x="13215" y="5419"/>
                    <a:pt x="13189" y="5226"/>
                  </a:cubicBezTo>
                  <a:cubicBezTo>
                    <a:pt x="12825" y="5257"/>
                    <a:pt x="12409" y="5273"/>
                    <a:pt x="11959" y="5273"/>
                  </a:cubicBezTo>
                  <a:cubicBezTo>
                    <a:pt x="8172" y="5273"/>
                    <a:pt x="2036" y="4078"/>
                    <a:pt x="5204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1283;p53">
              <a:extLst>
                <a:ext uri="{FF2B5EF4-FFF2-40B4-BE49-F238E27FC236}">
                  <a16:creationId xmlns:a16="http://schemas.microsoft.com/office/drawing/2014/main" id="{EE588E86-CFE8-2F10-49D2-04199BD07653}"/>
                </a:ext>
              </a:extLst>
            </p:cNvPr>
            <p:cNvSpPr/>
            <p:nvPr/>
          </p:nvSpPr>
          <p:spPr>
            <a:xfrm>
              <a:off x="4746178" y="3235760"/>
              <a:ext cx="392373" cy="416563"/>
            </a:xfrm>
            <a:custGeom>
              <a:avLst/>
              <a:gdLst/>
              <a:ahLst/>
              <a:cxnLst/>
              <a:rect l="l" t="t" r="r" b="b"/>
              <a:pathLst>
                <a:path w="6845" h="7267" extrusionOk="0">
                  <a:moveTo>
                    <a:pt x="6845" y="1"/>
                  </a:moveTo>
                  <a:lnTo>
                    <a:pt x="6845" y="1"/>
                  </a:lnTo>
                  <a:cubicBezTo>
                    <a:pt x="6226" y="121"/>
                    <a:pt x="5372" y="467"/>
                    <a:pt x="4279" y="1133"/>
                  </a:cubicBezTo>
                  <a:cubicBezTo>
                    <a:pt x="1" y="3742"/>
                    <a:pt x="394" y="6059"/>
                    <a:pt x="2464" y="7267"/>
                  </a:cubicBezTo>
                  <a:lnTo>
                    <a:pt x="2945" y="6511"/>
                  </a:lnTo>
                  <a:cubicBezTo>
                    <a:pt x="1431" y="5230"/>
                    <a:pt x="1511" y="3127"/>
                    <a:pt x="5346" y="789"/>
                  </a:cubicBezTo>
                  <a:cubicBezTo>
                    <a:pt x="5908" y="446"/>
                    <a:pt x="6408" y="188"/>
                    <a:pt x="6845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1284;p53">
              <a:extLst>
                <a:ext uri="{FF2B5EF4-FFF2-40B4-BE49-F238E27FC236}">
                  <a16:creationId xmlns:a16="http://schemas.microsoft.com/office/drawing/2014/main" id="{1B750268-62E9-783D-9BDF-68F2CD0B03F8}"/>
                </a:ext>
              </a:extLst>
            </p:cNvPr>
            <p:cNvSpPr/>
            <p:nvPr/>
          </p:nvSpPr>
          <p:spPr>
            <a:xfrm>
              <a:off x="5025265" y="3353270"/>
              <a:ext cx="206418" cy="90627"/>
            </a:xfrm>
            <a:custGeom>
              <a:avLst/>
              <a:gdLst/>
              <a:ahLst/>
              <a:cxnLst/>
              <a:rect l="l" t="t" r="r" b="b"/>
              <a:pathLst>
                <a:path w="3601" h="1581" extrusionOk="0">
                  <a:moveTo>
                    <a:pt x="2798" y="1"/>
                  </a:moveTo>
                  <a:cubicBezTo>
                    <a:pt x="2403" y="1"/>
                    <a:pt x="1567" y="323"/>
                    <a:pt x="0" y="1254"/>
                  </a:cubicBezTo>
                  <a:cubicBezTo>
                    <a:pt x="811" y="896"/>
                    <a:pt x="1558" y="643"/>
                    <a:pt x="2004" y="643"/>
                  </a:cubicBezTo>
                  <a:cubicBezTo>
                    <a:pt x="2458" y="643"/>
                    <a:pt x="2601" y="904"/>
                    <a:pt x="2185" y="1580"/>
                  </a:cubicBezTo>
                  <a:cubicBezTo>
                    <a:pt x="2588" y="1327"/>
                    <a:pt x="3601" y="1"/>
                    <a:pt x="2798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1285;p53">
              <a:extLst>
                <a:ext uri="{FF2B5EF4-FFF2-40B4-BE49-F238E27FC236}">
                  <a16:creationId xmlns:a16="http://schemas.microsoft.com/office/drawing/2014/main" id="{161358D1-C92A-739E-B700-5D7F7E5A5CA3}"/>
                </a:ext>
              </a:extLst>
            </p:cNvPr>
            <p:cNvSpPr/>
            <p:nvPr/>
          </p:nvSpPr>
          <p:spPr>
            <a:xfrm>
              <a:off x="5376663" y="3381034"/>
              <a:ext cx="181311" cy="59099"/>
            </a:xfrm>
            <a:custGeom>
              <a:avLst/>
              <a:gdLst/>
              <a:ahLst/>
              <a:cxnLst/>
              <a:rect l="l" t="t" r="r" b="b"/>
              <a:pathLst>
                <a:path w="3163" h="1031" extrusionOk="0">
                  <a:moveTo>
                    <a:pt x="2557" y="0"/>
                  </a:moveTo>
                  <a:cubicBezTo>
                    <a:pt x="2082" y="0"/>
                    <a:pt x="1275" y="281"/>
                    <a:pt x="0" y="1031"/>
                  </a:cubicBezTo>
                  <a:cubicBezTo>
                    <a:pt x="59" y="1012"/>
                    <a:pt x="120" y="992"/>
                    <a:pt x="176" y="975"/>
                  </a:cubicBezTo>
                  <a:cubicBezTo>
                    <a:pt x="320" y="924"/>
                    <a:pt x="467" y="883"/>
                    <a:pt x="618" y="851"/>
                  </a:cubicBezTo>
                  <a:cubicBezTo>
                    <a:pt x="1440" y="631"/>
                    <a:pt x="2067" y="536"/>
                    <a:pt x="2531" y="536"/>
                  </a:cubicBezTo>
                  <a:cubicBezTo>
                    <a:pt x="2772" y="536"/>
                    <a:pt x="2970" y="562"/>
                    <a:pt x="3129" y="608"/>
                  </a:cubicBezTo>
                  <a:cubicBezTo>
                    <a:pt x="3162" y="257"/>
                    <a:pt x="3011" y="0"/>
                    <a:pt x="2557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1286;p53">
              <a:extLst>
                <a:ext uri="{FF2B5EF4-FFF2-40B4-BE49-F238E27FC236}">
                  <a16:creationId xmlns:a16="http://schemas.microsoft.com/office/drawing/2014/main" id="{DE1F45DD-1149-0ADD-6FCB-0D0A3E07F348}"/>
                </a:ext>
              </a:extLst>
            </p:cNvPr>
            <p:cNvSpPr/>
            <p:nvPr/>
          </p:nvSpPr>
          <p:spPr>
            <a:xfrm>
              <a:off x="7454254" y="1711449"/>
              <a:ext cx="67641" cy="171452"/>
            </a:xfrm>
            <a:custGeom>
              <a:avLst/>
              <a:gdLst/>
              <a:ahLst/>
              <a:cxnLst/>
              <a:rect l="l" t="t" r="r" b="b"/>
              <a:pathLst>
                <a:path w="1180" h="2991" extrusionOk="0">
                  <a:moveTo>
                    <a:pt x="883" y="0"/>
                  </a:moveTo>
                  <a:cubicBezTo>
                    <a:pt x="353" y="1761"/>
                    <a:pt x="1" y="2991"/>
                    <a:pt x="69" y="2991"/>
                  </a:cubicBezTo>
                  <a:cubicBezTo>
                    <a:pt x="124" y="2991"/>
                    <a:pt x="452" y="2193"/>
                    <a:pt x="1180" y="232"/>
                  </a:cubicBezTo>
                  <a:lnTo>
                    <a:pt x="883" y="0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1287;p53">
              <a:extLst>
                <a:ext uri="{FF2B5EF4-FFF2-40B4-BE49-F238E27FC236}">
                  <a16:creationId xmlns:a16="http://schemas.microsoft.com/office/drawing/2014/main" id="{16E45590-68C4-3E11-55A6-5EEA95099392}"/>
                </a:ext>
              </a:extLst>
            </p:cNvPr>
            <p:cNvSpPr/>
            <p:nvPr/>
          </p:nvSpPr>
          <p:spPr>
            <a:xfrm>
              <a:off x="7229264" y="1562641"/>
              <a:ext cx="71367" cy="177127"/>
            </a:xfrm>
            <a:custGeom>
              <a:avLst/>
              <a:gdLst/>
              <a:ahLst/>
              <a:cxnLst/>
              <a:rect l="l" t="t" r="r" b="b"/>
              <a:pathLst>
                <a:path w="1245" h="3090" extrusionOk="0">
                  <a:moveTo>
                    <a:pt x="872" y="1"/>
                  </a:moveTo>
                  <a:cubicBezTo>
                    <a:pt x="331" y="1793"/>
                    <a:pt x="0" y="3089"/>
                    <a:pt x="107" y="3089"/>
                  </a:cubicBezTo>
                  <a:cubicBezTo>
                    <a:pt x="190" y="3089"/>
                    <a:pt x="534" y="2316"/>
                    <a:pt x="1244" y="400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1288;p53">
              <a:extLst>
                <a:ext uri="{FF2B5EF4-FFF2-40B4-BE49-F238E27FC236}">
                  <a16:creationId xmlns:a16="http://schemas.microsoft.com/office/drawing/2014/main" id="{27D0030A-85A5-C4AD-712D-9701A95C711F}"/>
                </a:ext>
              </a:extLst>
            </p:cNvPr>
            <p:cNvSpPr/>
            <p:nvPr/>
          </p:nvSpPr>
          <p:spPr>
            <a:xfrm>
              <a:off x="7183693" y="1421170"/>
              <a:ext cx="398277" cy="329834"/>
            </a:xfrm>
            <a:custGeom>
              <a:avLst/>
              <a:gdLst/>
              <a:ahLst/>
              <a:cxnLst/>
              <a:rect l="l" t="t" r="r" b="b"/>
              <a:pathLst>
                <a:path w="6948" h="5754" extrusionOk="0">
                  <a:moveTo>
                    <a:pt x="2315" y="1"/>
                  </a:moveTo>
                  <a:cubicBezTo>
                    <a:pt x="1438" y="1"/>
                    <a:pt x="696" y="574"/>
                    <a:pt x="384" y="2144"/>
                  </a:cubicBezTo>
                  <a:cubicBezTo>
                    <a:pt x="0" y="4077"/>
                    <a:pt x="4349" y="5753"/>
                    <a:pt x="6028" y="5753"/>
                  </a:cubicBezTo>
                  <a:cubicBezTo>
                    <a:pt x="6301" y="5753"/>
                    <a:pt x="6503" y="5709"/>
                    <a:pt x="6603" y="5615"/>
                  </a:cubicBezTo>
                  <a:lnTo>
                    <a:pt x="6922" y="3884"/>
                  </a:lnTo>
                  <a:cubicBezTo>
                    <a:pt x="6948" y="2908"/>
                    <a:pt x="4290" y="1"/>
                    <a:pt x="2315" y="1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1289;p53">
              <a:extLst>
                <a:ext uri="{FF2B5EF4-FFF2-40B4-BE49-F238E27FC236}">
                  <a16:creationId xmlns:a16="http://schemas.microsoft.com/office/drawing/2014/main" id="{5C07DA0E-18BD-0AD2-B041-F9E83684D445}"/>
                </a:ext>
              </a:extLst>
            </p:cNvPr>
            <p:cNvSpPr/>
            <p:nvPr/>
          </p:nvSpPr>
          <p:spPr>
            <a:xfrm>
              <a:off x="7183693" y="1544068"/>
              <a:ext cx="391685" cy="206934"/>
            </a:xfrm>
            <a:custGeom>
              <a:avLst/>
              <a:gdLst/>
              <a:ahLst/>
              <a:cxnLst/>
              <a:rect l="l" t="t" r="r" b="b"/>
              <a:pathLst>
                <a:path w="6833" h="3610" extrusionOk="0">
                  <a:moveTo>
                    <a:pt x="384" y="0"/>
                  </a:moveTo>
                  <a:lnTo>
                    <a:pt x="384" y="0"/>
                  </a:lnTo>
                  <a:cubicBezTo>
                    <a:pt x="0" y="1933"/>
                    <a:pt x="4349" y="3609"/>
                    <a:pt x="6028" y="3609"/>
                  </a:cubicBezTo>
                  <a:cubicBezTo>
                    <a:pt x="6301" y="3609"/>
                    <a:pt x="6503" y="3565"/>
                    <a:pt x="6603" y="3471"/>
                  </a:cubicBezTo>
                  <a:lnTo>
                    <a:pt x="6833" y="1988"/>
                  </a:lnTo>
                  <a:lnTo>
                    <a:pt x="6833" y="1988"/>
                  </a:lnTo>
                  <a:cubicBezTo>
                    <a:pt x="6410" y="2140"/>
                    <a:pt x="5961" y="2861"/>
                    <a:pt x="4862" y="3104"/>
                  </a:cubicBezTo>
                  <a:cubicBezTo>
                    <a:pt x="4859" y="3104"/>
                    <a:pt x="4856" y="3104"/>
                    <a:pt x="4853" y="3104"/>
                  </a:cubicBezTo>
                  <a:cubicBezTo>
                    <a:pt x="3863" y="3104"/>
                    <a:pt x="1024" y="1849"/>
                    <a:pt x="384" y="0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1290;p53">
              <a:extLst>
                <a:ext uri="{FF2B5EF4-FFF2-40B4-BE49-F238E27FC236}">
                  <a16:creationId xmlns:a16="http://schemas.microsoft.com/office/drawing/2014/main" id="{661FC4AE-AA39-B70F-80A0-555E30F71B93}"/>
                </a:ext>
              </a:extLst>
            </p:cNvPr>
            <p:cNvSpPr/>
            <p:nvPr/>
          </p:nvSpPr>
          <p:spPr>
            <a:xfrm>
              <a:off x="7161050" y="1525038"/>
              <a:ext cx="68443" cy="174260"/>
            </a:xfrm>
            <a:custGeom>
              <a:avLst/>
              <a:gdLst/>
              <a:ahLst/>
              <a:cxnLst/>
              <a:rect l="l" t="t" r="r" b="b"/>
              <a:pathLst>
                <a:path w="1194" h="3040" extrusionOk="0">
                  <a:moveTo>
                    <a:pt x="886" y="0"/>
                  </a:moveTo>
                  <a:cubicBezTo>
                    <a:pt x="350" y="1777"/>
                    <a:pt x="0" y="3039"/>
                    <a:pt x="80" y="3039"/>
                  </a:cubicBezTo>
                  <a:cubicBezTo>
                    <a:pt x="143" y="3039"/>
                    <a:pt x="474" y="2253"/>
                    <a:pt x="1193" y="3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1291;p53">
              <a:extLst>
                <a:ext uri="{FF2B5EF4-FFF2-40B4-BE49-F238E27FC236}">
                  <a16:creationId xmlns:a16="http://schemas.microsoft.com/office/drawing/2014/main" id="{52C4256F-330F-0A51-0B66-24D977DD4CBB}"/>
                </a:ext>
              </a:extLst>
            </p:cNvPr>
            <p:cNvSpPr/>
            <p:nvPr/>
          </p:nvSpPr>
          <p:spPr>
            <a:xfrm>
              <a:off x="7371652" y="1687890"/>
              <a:ext cx="72112" cy="173630"/>
            </a:xfrm>
            <a:custGeom>
              <a:avLst/>
              <a:gdLst/>
              <a:ahLst/>
              <a:cxnLst/>
              <a:rect l="l" t="t" r="r" b="b"/>
              <a:pathLst>
                <a:path w="1258" h="3029" extrusionOk="0">
                  <a:moveTo>
                    <a:pt x="857" y="0"/>
                  </a:moveTo>
                  <a:cubicBezTo>
                    <a:pt x="322" y="1773"/>
                    <a:pt x="1" y="3029"/>
                    <a:pt x="105" y="3029"/>
                  </a:cubicBezTo>
                  <a:cubicBezTo>
                    <a:pt x="188" y="3029"/>
                    <a:pt x="537" y="2241"/>
                    <a:pt x="1257" y="298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1292;p53">
              <a:extLst>
                <a:ext uri="{FF2B5EF4-FFF2-40B4-BE49-F238E27FC236}">
                  <a16:creationId xmlns:a16="http://schemas.microsoft.com/office/drawing/2014/main" id="{24BAE5DF-B689-6F31-7312-386A5A1222E1}"/>
                </a:ext>
              </a:extLst>
            </p:cNvPr>
            <p:cNvSpPr/>
            <p:nvPr/>
          </p:nvSpPr>
          <p:spPr>
            <a:xfrm>
              <a:off x="7605355" y="1690813"/>
              <a:ext cx="95557" cy="35139"/>
            </a:xfrm>
            <a:custGeom>
              <a:avLst/>
              <a:gdLst/>
              <a:ahLst/>
              <a:cxnLst/>
              <a:rect l="l" t="t" r="r" b="b"/>
              <a:pathLst>
                <a:path w="1667" h="613" extrusionOk="0">
                  <a:moveTo>
                    <a:pt x="562" y="0"/>
                  </a:moveTo>
                  <a:cubicBezTo>
                    <a:pt x="348" y="0"/>
                    <a:pt x="128" y="56"/>
                    <a:pt x="1" y="196"/>
                  </a:cubicBezTo>
                  <a:lnTo>
                    <a:pt x="297" y="612"/>
                  </a:lnTo>
                  <a:cubicBezTo>
                    <a:pt x="1667" y="395"/>
                    <a:pt x="1134" y="0"/>
                    <a:pt x="562" y="0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1293;p53">
              <a:extLst>
                <a:ext uri="{FF2B5EF4-FFF2-40B4-BE49-F238E27FC236}">
                  <a16:creationId xmlns:a16="http://schemas.microsoft.com/office/drawing/2014/main" id="{EDAB8108-3BA5-08FE-B4AD-517F3C849D40}"/>
                </a:ext>
              </a:extLst>
            </p:cNvPr>
            <p:cNvSpPr/>
            <p:nvPr/>
          </p:nvSpPr>
          <p:spPr>
            <a:xfrm>
              <a:off x="7181056" y="1425641"/>
              <a:ext cx="318484" cy="261677"/>
            </a:xfrm>
            <a:custGeom>
              <a:avLst/>
              <a:gdLst/>
              <a:ahLst/>
              <a:cxnLst/>
              <a:rect l="l" t="t" r="r" b="b"/>
              <a:pathLst>
                <a:path w="5556" h="4565" extrusionOk="0">
                  <a:moveTo>
                    <a:pt x="2263" y="0"/>
                  </a:moveTo>
                  <a:cubicBezTo>
                    <a:pt x="1808" y="0"/>
                    <a:pt x="1385" y="212"/>
                    <a:pt x="1043" y="774"/>
                  </a:cubicBezTo>
                  <a:cubicBezTo>
                    <a:pt x="1" y="2486"/>
                    <a:pt x="1149" y="2995"/>
                    <a:pt x="2246" y="3821"/>
                  </a:cubicBezTo>
                  <a:cubicBezTo>
                    <a:pt x="2893" y="4308"/>
                    <a:pt x="3599" y="4564"/>
                    <a:pt x="4167" y="4564"/>
                  </a:cubicBezTo>
                  <a:cubicBezTo>
                    <a:pt x="4563" y="4564"/>
                    <a:pt x="4891" y="4440"/>
                    <a:pt x="5084" y="4183"/>
                  </a:cubicBezTo>
                  <a:cubicBezTo>
                    <a:pt x="5555" y="3557"/>
                    <a:pt x="5467" y="1810"/>
                    <a:pt x="4371" y="984"/>
                  </a:cubicBezTo>
                  <a:cubicBezTo>
                    <a:pt x="3710" y="487"/>
                    <a:pt x="2951" y="0"/>
                    <a:pt x="2263" y="0"/>
                  </a:cubicBez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1294;p53">
              <a:extLst>
                <a:ext uri="{FF2B5EF4-FFF2-40B4-BE49-F238E27FC236}">
                  <a16:creationId xmlns:a16="http://schemas.microsoft.com/office/drawing/2014/main" id="{98E6C4CF-68EC-E207-FAE4-DA0FB02EF13D}"/>
                </a:ext>
              </a:extLst>
            </p:cNvPr>
            <p:cNvSpPr/>
            <p:nvPr/>
          </p:nvSpPr>
          <p:spPr>
            <a:xfrm>
              <a:off x="7486239" y="1620422"/>
              <a:ext cx="165719" cy="148121"/>
            </a:xfrm>
            <a:custGeom>
              <a:avLst/>
              <a:gdLst/>
              <a:ahLst/>
              <a:cxnLst/>
              <a:rect l="l" t="t" r="r" b="b"/>
              <a:pathLst>
                <a:path w="2891" h="2584" extrusionOk="0">
                  <a:moveTo>
                    <a:pt x="736" y="0"/>
                  </a:moveTo>
                  <a:lnTo>
                    <a:pt x="736" y="0"/>
                  </a:lnTo>
                  <a:cubicBezTo>
                    <a:pt x="39" y="332"/>
                    <a:pt x="0" y="759"/>
                    <a:pt x="757" y="1577"/>
                  </a:cubicBezTo>
                  <a:cubicBezTo>
                    <a:pt x="1386" y="2307"/>
                    <a:pt x="1839" y="2584"/>
                    <a:pt x="2121" y="2584"/>
                  </a:cubicBezTo>
                  <a:cubicBezTo>
                    <a:pt x="2890" y="2584"/>
                    <a:pt x="2386" y="522"/>
                    <a:pt x="736" y="0"/>
                  </a:cubicBez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1295;p53">
              <a:extLst>
                <a:ext uri="{FF2B5EF4-FFF2-40B4-BE49-F238E27FC236}">
                  <a16:creationId xmlns:a16="http://schemas.microsoft.com/office/drawing/2014/main" id="{D1FE7E3B-2F2E-9ADF-CE03-B841C7A62D41}"/>
                </a:ext>
              </a:extLst>
            </p:cNvPr>
            <p:cNvSpPr/>
            <p:nvPr/>
          </p:nvSpPr>
          <p:spPr>
            <a:xfrm>
              <a:off x="7536167" y="1735238"/>
              <a:ext cx="93550" cy="98595"/>
            </a:xfrm>
            <a:custGeom>
              <a:avLst/>
              <a:gdLst/>
              <a:ahLst/>
              <a:cxnLst/>
              <a:rect l="l" t="t" r="r" b="b"/>
              <a:pathLst>
                <a:path w="1632" h="1720" extrusionOk="0">
                  <a:moveTo>
                    <a:pt x="344" y="0"/>
                  </a:moveTo>
                  <a:lnTo>
                    <a:pt x="344" y="0"/>
                  </a:lnTo>
                  <a:cubicBezTo>
                    <a:pt x="1" y="851"/>
                    <a:pt x="543" y="1720"/>
                    <a:pt x="1015" y="1720"/>
                  </a:cubicBezTo>
                  <a:cubicBezTo>
                    <a:pt x="1340" y="1720"/>
                    <a:pt x="1631" y="1310"/>
                    <a:pt x="1580" y="201"/>
                  </a:cubicBezTo>
                  <a:lnTo>
                    <a:pt x="344" y="0"/>
                  </a:ln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1296;p53">
              <a:extLst>
                <a:ext uri="{FF2B5EF4-FFF2-40B4-BE49-F238E27FC236}">
                  <a16:creationId xmlns:a16="http://schemas.microsoft.com/office/drawing/2014/main" id="{7E8E3B8C-9CC9-3A30-40C0-AAF64301C60D}"/>
                </a:ext>
              </a:extLst>
            </p:cNvPr>
            <p:cNvSpPr/>
            <p:nvPr/>
          </p:nvSpPr>
          <p:spPr>
            <a:xfrm>
              <a:off x="7469903" y="1705832"/>
              <a:ext cx="92633" cy="36113"/>
            </a:xfrm>
            <a:custGeom>
              <a:avLst/>
              <a:gdLst/>
              <a:ahLst/>
              <a:cxnLst/>
              <a:rect l="l" t="t" r="r" b="b"/>
              <a:pathLst>
                <a:path w="1616" h="630" extrusionOk="0">
                  <a:moveTo>
                    <a:pt x="1296" y="1"/>
                  </a:moveTo>
                  <a:cubicBezTo>
                    <a:pt x="1" y="285"/>
                    <a:pt x="452" y="629"/>
                    <a:pt x="993" y="629"/>
                  </a:cubicBezTo>
                  <a:cubicBezTo>
                    <a:pt x="1229" y="629"/>
                    <a:pt x="1483" y="564"/>
                    <a:pt x="1616" y="399"/>
                  </a:cubicBezTo>
                  <a:lnTo>
                    <a:pt x="1296" y="1"/>
                  </a:ln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1297;p53">
              <a:extLst>
                <a:ext uri="{FF2B5EF4-FFF2-40B4-BE49-F238E27FC236}">
                  <a16:creationId xmlns:a16="http://schemas.microsoft.com/office/drawing/2014/main" id="{BD8345DB-3BC5-345A-1CDA-DDC5D08B7429}"/>
                </a:ext>
              </a:extLst>
            </p:cNvPr>
            <p:cNvSpPr/>
            <p:nvPr/>
          </p:nvSpPr>
          <p:spPr>
            <a:xfrm>
              <a:off x="7391543" y="1562125"/>
              <a:ext cx="167668" cy="44998"/>
            </a:xfrm>
            <a:custGeom>
              <a:avLst/>
              <a:gdLst/>
              <a:ahLst/>
              <a:cxnLst/>
              <a:rect l="l" t="t" r="r" b="b"/>
              <a:pathLst>
                <a:path w="2925" h="785" extrusionOk="0">
                  <a:moveTo>
                    <a:pt x="1197" y="1"/>
                  </a:moveTo>
                  <a:cubicBezTo>
                    <a:pt x="379" y="1"/>
                    <a:pt x="1" y="510"/>
                    <a:pt x="2014" y="766"/>
                  </a:cubicBezTo>
                  <a:cubicBezTo>
                    <a:pt x="2113" y="779"/>
                    <a:pt x="2195" y="785"/>
                    <a:pt x="2262" y="785"/>
                  </a:cubicBezTo>
                  <a:cubicBezTo>
                    <a:pt x="2925" y="785"/>
                    <a:pt x="2141" y="224"/>
                    <a:pt x="2141" y="224"/>
                  </a:cubicBezTo>
                  <a:cubicBezTo>
                    <a:pt x="1828" y="64"/>
                    <a:pt x="1485" y="1"/>
                    <a:pt x="1197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1298;p53">
              <a:extLst>
                <a:ext uri="{FF2B5EF4-FFF2-40B4-BE49-F238E27FC236}">
                  <a16:creationId xmlns:a16="http://schemas.microsoft.com/office/drawing/2014/main" id="{2E17EC92-45D0-A30E-B5D6-E3E3A9B5561A}"/>
                </a:ext>
              </a:extLst>
            </p:cNvPr>
            <p:cNvSpPr/>
            <p:nvPr/>
          </p:nvSpPr>
          <p:spPr>
            <a:xfrm>
              <a:off x="7237633" y="1493912"/>
              <a:ext cx="79449" cy="82143"/>
            </a:xfrm>
            <a:custGeom>
              <a:avLst/>
              <a:gdLst/>
              <a:ahLst/>
              <a:cxnLst/>
              <a:rect l="l" t="t" r="r" b="b"/>
              <a:pathLst>
                <a:path w="1386" h="1433" extrusionOk="0">
                  <a:moveTo>
                    <a:pt x="574" y="1"/>
                  </a:moveTo>
                  <a:cubicBezTo>
                    <a:pt x="1" y="166"/>
                    <a:pt x="107" y="1432"/>
                    <a:pt x="510" y="1432"/>
                  </a:cubicBezTo>
                  <a:cubicBezTo>
                    <a:pt x="663" y="1432"/>
                    <a:pt x="858" y="1251"/>
                    <a:pt x="1074" y="761"/>
                  </a:cubicBezTo>
                  <a:cubicBezTo>
                    <a:pt x="1386" y="56"/>
                    <a:pt x="574" y="1"/>
                    <a:pt x="574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1299;p53">
              <a:extLst>
                <a:ext uri="{FF2B5EF4-FFF2-40B4-BE49-F238E27FC236}">
                  <a16:creationId xmlns:a16="http://schemas.microsoft.com/office/drawing/2014/main" id="{5563241D-9ED5-B92D-7FC7-20FE6E756DAD}"/>
                </a:ext>
              </a:extLst>
            </p:cNvPr>
            <p:cNvSpPr/>
            <p:nvPr/>
          </p:nvSpPr>
          <p:spPr>
            <a:xfrm>
              <a:off x="7333361" y="1496950"/>
              <a:ext cx="38521" cy="39839"/>
            </a:xfrm>
            <a:custGeom>
              <a:avLst/>
              <a:gdLst/>
              <a:ahLst/>
              <a:cxnLst/>
              <a:rect l="l" t="t" r="r" b="b"/>
              <a:pathLst>
                <a:path w="672" h="695" extrusionOk="0">
                  <a:moveTo>
                    <a:pt x="278" y="1"/>
                  </a:moveTo>
                  <a:cubicBezTo>
                    <a:pt x="0" y="81"/>
                    <a:pt x="52" y="694"/>
                    <a:pt x="247" y="694"/>
                  </a:cubicBezTo>
                  <a:cubicBezTo>
                    <a:pt x="321" y="694"/>
                    <a:pt x="415" y="607"/>
                    <a:pt x="520" y="369"/>
                  </a:cubicBezTo>
                  <a:cubicBezTo>
                    <a:pt x="671" y="28"/>
                    <a:pt x="278" y="1"/>
                    <a:pt x="278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1300;p53">
              <a:extLst>
                <a:ext uri="{FF2B5EF4-FFF2-40B4-BE49-F238E27FC236}">
                  <a16:creationId xmlns:a16="http://schemas.microsoft.com/office/drawing/2014/main" id="{DDA62F98-DE62-8DD8-EB5C-FFB5AA3E5BD7}"/>
                </a:ext>
              </a:extLst>
            </p:cNvPr>
            <p:cNvSpPr/>
            <p:nvPr/>
          </p:nvSpPr>
          <p:spPr>
            <a:xfrm>
              <a:off x="7383002" y="1651490"/>
              <a:ext cx="95958" cy="44597"/>
            </a:xfrm>
            <a:custGeom>
              <a:avLst/>
              <a:gdLst/>
              <a:ahLst/>
              <a:cxnLst/>
              <a:rect l="l" t="t" r="r" b="b"/>
              <a:pathLst>
                <a:path w="1674" h="778" extrusionOk="0">
                  <a:moveTo>
                    <a:pt x="401" y="0"/>
                  </a:moveTo>
                  <a:cubicBezTo>
                    <a:pt x="1" y="0"/>
                    <a:pt x="22" y="512"/>
                    <a:pt x="22" y="512"/>
                  </a:cubicBezTo>
                  <a:cubicBezTo>
                    <a:pt x="100" y="702"/>
                    <a:pt x="325" y="778"/>
                    <a:pt x="558" y="778"/>
                  </a:cubicBezTo>
                  <a:cubicBezTo>
                    <a:pt x="1095" y="778"/>
                    <a:pt x="1673" y="377"/>
                    <a:pt x="602" y="35"/>
                  </a:cubicBezTo>
                  <a:cubicBezTo>
                    <a:pt x="526" y="11"/>
                    <a:pt x="459" y="0"/>
                    <a:pt x="401" y="0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1301;p53">
              <a:extLst>
                <a:ext uri="{FF2B5EF4-FFF2-40B4-BE49-F238E27FC236}">
                  <a16:creationId xmlns:a16="http://schemas.microsoft.com/office/drawing/2014/main" id="{E190FBB7-7B27-A03B-A834-4ADD2D40F3FC}"/>
                </a:ext>
              </a:extLst>
            </p:cNvPr>
            <p:cNvSpPr/>
            <p:nvPr/>
          </p:nvSpPr>
          <p:spPr>
            <a:xfrm>
              <a:off x="7568096" y="1807636"/>
              <a:ext cx="45227" cy="24706"/>
            </a:xfrm>
            <a:custGeom>
              <a:avLst/>
              <a:gdLst/>
              <a:ahLst/>
              <a:cxnLst/>
              <a:rect l="l" t="t" r="r" b="b"/>
              <a:pathLst>
                <a:path w="789" h="431" extrusionOk="0">
                  <a:moveTo>
                    <a:pt x="341" y="0"/>
                  </a:moveTo>
                  <a:cubicBezTo>
                    <a:pt x="159" y="0"/>
                    <a:pt x="0" y="46"/>
                    <a:pt x="52" y="143"/>
                  </a:cubicBezTo>
                  <a:cubicBezTo>
                    <a:pt x="166" y="355"/>
                    <a:pt x="315" y="430"/>
                    <a:pt x="449" y="430"/>
                  </a:cubicBezTo>
                  <a:cubicBezTo>
                    <a:pt x="627" y="430"/>
                    <a:pt x="779" y="296"/>
                    <a:pt x="784" y="174"/>
                  </a:cubicBezTo>
                  <a:cubicBezTo>
                    <a:pt x="788" y="60"/>
                    <a:pt x="549" y="0"/>
                    <a:pt x="341" y="0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302;p53">
              <a:extLst>
                <a:ext uri="{FF2B5EF4-FFF2-40B4-BE49-F238E27FC236}">
                  <a16:creationId xmlns:a16="http://schemas.microsoft.com/office/drawing/2014/main" id="{055DD667-37D4-9141-7764-94CCD4746323}"/>
                </a:ext>
              </a:extLst>
            </p:cNvPr>
            <p:cNvSpPr/>
            <p:nvPr/>
          </p:nvSpPr>
          <p:spPr>
            <a:xfrm>
              <a:off x="7607648" y="1644841"/>
              <a:ext cx="34909" cy="56176"/>
            </a:xfrm>
            <a:custGeom>
              <a:avLst/>
              <a:gdLst/>
              <a:ahLst/>
              <a:cxnLst/>
              <a:rect l="l" t="t" r="r" b="b"/>
              <a:pathLst>
                <a:path w="609" h="980" extrusionOk="0">
                  <a:moveTo>
                    <a:pt x="536" y="1"/>
                  </a:moveTo>
                  <a:cubicBezTo>
                    <a:pt x="445" y="1"/>
                    <a:pt x="154" y="388"/>
                    <a:pt x="1" y="717"/>
                  </a:cubicBezTo>
                  <a:lnTo>
                    <a:pt x="191" y="980"/>
                  </a:lnTo>
                  <a:cubicBezTo>
                    <a:pt x="552" y="250"/>
                    <a:pt x="608" y="1"/>
                    <a:pt x="536" y="1"/>
                  </a:cubicBezTo>
                  <a:close/>
                </a:path>
              </a:pathLst>
            </a:custGeom>
            <a:solidFill>
              <a:srgbClr val="9F9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1303;p53">
              <a:extLst>
                <a:ext uri="{FF2B5EF4-FFF2-40B4-BE49-F238E27FC236}">
                  <a16:creationId xmlns:a16="http://schemas.microsoft.com/office/drawing/2014/main" id="{28B0FFC3-10EF-CBBD-425A-AD315979E48B}"/>
                </a:ext>
              </a:extLst>
            </p:cNvPr>
            <p:cNvSpPr/>
            <p:nvPr/>
          </p:nvSpPr>
          <p:spPr>
            <a:xfrm>
              <a:off x="7543332" y="1652522"/>
              <a:ext cx="33992" cy="52278"/>
            </a:xfrm>
            <a:custGeom>
              <a:avLst/>
              <a:gdLst/>
              <a:ahLst/>
              <a:cxnLst/>
              <a:rect l="l" t="t" r="r" b="b"/>
              <a:pathLst>
                <a:path w="593" h="912" extrusionOk="0">
                  <a:moveTo>
                    <a:pt x="93" y="0"/>
                  </a:moveTo>
                  <a:cubicBezTo>
                    <a:pt x="0" y="0"/>
                    <a:pt x="107" y="525"/>
                    <a:pt x="268" y="883"/>
                  </a:cubicBezTo>
                  <a:lnTo>
                    <a:pt x="592" y="911"/>
                  </a:lnTo>
                  <a:cubicBezTo>
                    <a:pt x="307" y="235"/>
                    <a:pt x="156" y="0"/>
                    <a:pt x="93" y="0"/>
                  </a:cubicBezTo>
                  <a:close/>
                </a:path>
              </a:pathLst>
            </a:custGeom>
            <a:solidFill>
              <a:srgbClr val="9F9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1304;p53">
              <a:extLst>
                <a:ext uri="{FF2B5EF4-FFF2-40B4-BE49-F238E27FC236}">
                  <a16:creationId xmlns:a16="http://schemas.microsoft.com/office/drawing/2014/main" id="{33EE83FE-4D10-CC0B-94DB-43564A0B31D2}"/>
                </a:ext>
              </a:extLst>
            </p:cNvPr>
            <p:cNvSpPr/>
            <p:nvPr/>
          </p:nvSpPr>
          <p:spPr>
            <a:xfrm>
              <a:off x="7563281" y="1750944"/>
              <a:ext cx="11465" cy="12496"/>
            </a:xfrm>
            <a:custGeom>
              <a:avLst/>
              <a:gdLst/>
              <a:ahLst/>
              <a:cxnLst/>
              <a:rect l="l" t="t" r="r" b="b"/>
              <a:pathLst>
                <a:path w="200" h="21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66"/>
                    <a:pt x="73" y="218"/>
                    <a:pt x="105" y="218"/>
                  </a:cubicBezTo>
                  <a:cubicBezTo>
                    <a:pt x="159" y="218"/>
                    <a:pt x="200" y="63"/>
                    <a:pt x="200" y="6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1305;p53">
              <a:extLst>
                <a:ext uri="{FF2B5EF4-FFF2-40B4-BE49-F238E27FC236}">
                  <a16:creationId xmlns:a16="http://schemas.microsoft.com/office/drawing/2014/main" id="{09DC2E92-77BF-B78D-53FC-CA57C3F50763}"/>
                </a:ext>
              </a:extLst>
            </p:cNvPr>
            <p:cNvSpPr/>
            <p:nvPr/>
          </p:nvSpPr>
          <p:spPr>
            <a:xfrm>
              <a:off x="7604667" y="1753810"/>
              <a:ext cx="11407" cy="12439"/>
            </a:xfrm>
            <a:custGeom>
              <a:avLst/>
              <a:gdLst/>
              <a:ahLst/>
              <a:cxnLst/>
              <a:rect l="l" t="t" r="r" b="b"/>
              <a:pathLst>
                <a:path w="199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65"/>
                    <a:pt x="73" y="217"/>
                    <a:pt x="105" y="217"/>
                  </a:cubicBezTo>
                  <a:cubicBezTo>
                    <a:pt x="159" y="217"/>
                    <a:pt x="199" y="62"/>
                    <a:pt x="199" y="6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1306;p53">
              <a:extLst>
                <a:ext uri="{FF2B5EF4-FFF2-40B4-BE49-F238E27FC236}">
                  <a16:creationId xmlns:a16="http://schemas.microsoft.com/office/drawing/2014/main" id="{C558434B-D779-C0F3-7830-C83DE51B8DB0}"/>
                </a:ext>
              </a:extLst>
            </p:cNvPr>
            <p:cNvSpPr/>
            <p:nvPr/>
          </p:nvSpPr>
          <p:spPr>
            <a:xfrm>
              <a:off x="5098882" y="868756"/>
              <a:ext cx="1178092" cy="312580"/>
            </a:xfrm>
            <a:custGeom>
              <a:avLst/>
              <a:gdLst/>
              <a:ahLst/>
              <a:cxnLst/>
              <a:rect l="l" t="t" r="r" b="b"/>
              <a:pathLst>
                <a:path w="20552" h="5453" extrusionOk="0">
                  <a:moveTo>
                    <a:pt x="17615" y="0"/>
                  </a:moveTo>
                  <a:cubicBezTo>
                    <a:pt x="11593" y="0"/>
                    <a:pt x="3788" y="2399"/>
                    <a:pt x="1" y="5433"/>
                  </a:cubicBezTo>
                  <a:cubicBezTo>
                    <a:pt x="321" y="5446"/>
                    <a:pt x="642" y="5452"/>
                    <a:pt x="964" y="5452"/>
                  </a:cubicBezTo>
                  <a:cubicBezTo>
                    <a:pt x="10352" y="5452"/>
                    <a:pt x="20551" y="225"/>
                    <a:pt x="20551" y="225"/>
                  </a:cubicBezTo>
                  <a:cubicBezTo>
                    <a:pt x="19646" y="72"/>
                    <a:pt x="18657" y="0"/>
                    <a:pt x="17615" y="0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1307;p53">
              <a:extLst>
                <a:ext uri="{FF2B5EF4-FFF2-40B4-BE49-F238E27FC236}">
                  <a16:creationId xmlns:a16="http://schemas.microsoft.com/office/drawing/2014/main" id="{99F658D1-99B2-8D24-7D8C-8726277D2CAC}"/>
                </a:ext>
              </a:extLst>
            </p:cNvPr>
            <p:cNvSpPr/>
            <p:nvPr/>
          </p:nvSpPr>
          <p:spPr>
            <a:xfrm>
              <a:off x="5864249" y="3914626"/>
              <a:ext cx="91716" cy="96932"/>
            </a:xfrm>
            <a:custGeom>
              <a:avLst/>
              <a:gdLst/>
              <a:ahLst/>
              <a:cxnLst/>
              <a:rect l="l" t="t" r="r" b="b"/>
              <a:pathLst>
                <a:path w="1600" h="1691" extrusionOk="0">
                  <a:moveTo>
                    <a:pt x="397" y="0"/>
                  </a:moveTo>
                  <a:cubicBezTo>
                    <a:pt x="1" y="0"/>
                    <a:pt x="689" y="923"/>
                    <a:pt x="1600" y="1690"/>
                  </a:cubicBezTo>
                  <a:lnTo>
                    <a:pt x="1600" y="613"/>
                  </a:lnTo>
                  <a:cubicBezTo>
                    <a:pt x="946" y="175"/>
                    <a:pt x="569" y="0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1308;p53">
              <a:extLst>
                <a:ext uri="{FF2B5EF4-FFF2-40B4-BE49-F238E27FC236}">
                  <a16:creationId xmlns:a16="http://schemas.microsoft.com/office/drawing/2014/main" id="{67815AA5-F3EB-E414-E105-9ED0D22FA68B}"/>
                </a:ext>
              </a:extLst>
            </p:cNvPr>
            <p:cNvSpPr/>
            <p:nvPr/>
          </p:nvSpPr>
          <p:spPr>
            <a:xfrm>
              <a:off x="6418555" y="1464104"/>
              <a:ext cx="378615" cy="215819"/>
            </a:xfrm>
            <a:custGeom>
              <a:avLst/>
              <a:gdLst/>
              <a:ahLst/>
              <a:cxnLst/>
              <a:rect l="l" t="t" r="r" b="b"/>
              <a:pathLst>
                <a:path w="6605" h="3765" extrusionOk="0">
                  <a:moveTo>
                    <a:pt x="6605" y="1"/>
                  </a:moveTo>
                  <a:lnTo>
                    <a:pt x="1" y="3761"/>
                  </a:lnTo>
                  <a:cubicBezTo>
                    <a:pt x="1" y="3761"/>
                    <a:pt x="71" y="3765"/>
                    <a:pt x="198" y="3765"/>
                  </a:cubicBezTo>
                  <a:cubicBezTo>
                    <a:pt x="1124" y="3765"/>
                    <a:pt x="5072" y="3551"/>
                    <a:pt x="6605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1309;p53">
              <a:extLst>
                <a:ext uri="{FF2B5EF4-FFF2-40B4-BE49-F238E27FC236}">
                  <a16:creationId xmlns:a16="http://schemas.microsoft.com/office/drawing/2014/main" id="{26D85788-4F52-DA36-A4FB-7D4B6D6AFAD6}"/>
                </a:ext>
              </a:extLst>
            </p:cNvPr>
            <p:cNvSpPr/>
            <p:nvPr/>
          </p:nvSpPr>
          <p:spPr>
            <a:xfrm>
              <a:off x="7129924" y="2864484"/>
              <a:ext cx="488044" cy="246143"/>
            </a:xfrm>
            <a:custGeom>
              <a:avLst/>
              <a:gdLst/>
              <a:ahLst/>
              <a:cxnLst/>
              <a:rect l="l" t="t" r="r" b="b"/>
              <a:pathLst>
                <a:path w="8514" h="4294" extrusionOk="0">
                  <a:moveTo>
                    <a:pt x="2254" y="4293"/>
                  </a:moveTo>
                  <a:lnTo>
                    <a:pt x="8513" y="1266"/>
                  </a:lnTo>
                  <a:lnTo>
                    <a:pt x="8112" y="1014"/>
                  </a:lnTo>
                  <a:lnTo>
                    <a:pt x="8444" y="853"/>
                  </a:lnTo>
                  <a:lnTo>
                    <a:pt x="7087" y="0"/>
                  </a:lnTo>
                  <a:lnTo>
                    <a:pt x="0" y="2609"/>
                  </a:lnTo>
                  <a:lnTo>
                    <a:pt x="462" y="2877"/>
                  </a:lnTo>
                  <a:lnTo>
                    <a:pt x="69" y="30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1310;p53">
              <a:extLst>
                <a:ext uri="{FF2B5EF4-FFF2-40B4-BE49-F238E27FC236}">
                  <a16:creationId xmlns:a16="http://schemas.microsoft.com/office/drawing/2014/main" id="{636CF637-2FDA-9EFB-F6D4-09B354021FF2}"/>
                </a:ext>
              </a:extLst>
            </p:cNvPr>
            <p:cNvSpPr/>
            <p:nvPr/>
          </p:nvSpPr>
          <p:spPr>
            <a:xfrm>
              <a:off x="6877821" y="3121861"/>
              <a:ext cx="81111" cy="230780"/>
            </a:xfrm>
            <a:custGeom>
              <a:avLst/>
              <a:gdLst/>
              <a:ahLst/>
              <a:cxnLst/>
              <a:rect l="l" t="t" r="r" b="b"/>
              <a:pathLst>
                <a:path w="1415" h="4026" extrusionOk="0">
                  <a:moveTo>
                    <a:pt x="877" y="69"/>
                  </a:moveTo>
                  <a:lnTo>
                    <a:pt x="0" y="1"/>
                  </a:lnTo>
                  <a:lnTo>
                    <a:pt x="85" y="4026"/>
                  </a:lnTo>
                  <a:lnTo>
                    <a:pt x="1414" y="38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1311;p53">
              <a:extLst>
                <a:ext uri="{FF2B5EF4-FFF2-40B4-BE49-F238E27FC236}">
                  <a16:creationId xmlns:a16="http://schemas.microsoft.com/office/drawing/2014/main" id="{09B1AD94-B76F-AC58-C929-5871E9221C4A}"/>
                </a:ext>
              </a:extLst>
            </p:cNvPr>
            <p:cNvSpPr/>
            <p:nvPr/>
          </p:nvSpPr>
          <p:spPr>
            <a:xfrm>
              <a:off x="6748960" y="3379237"/>
              <a:ext cx="222641" cy="176496"/>
            </a:xfrm>
            <a:custGeom>
              <a:avLst/>
              <a:gdLst/>
              <a:ahLst/>
              <a:cxnLst/>
              <a:rect l="l" t="t" r="r" b="b"/>
              <a:pathLst>
                <a:path w="3884" h="3079" extrusionOk="0">
                  <a:moveTo>
                    <a:pt x="1" y="644"/>
                  </a:moveTo>
                  <a:lnTo>
                    <a:pt x="3207" y="3078"/>
                  </a:lnTo>
                  <a:lnTo>
                    <a:pt x="3884" y="1918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1312;p53">
              <a:extLst>
                <a:ext uri="{FF2B5EF4-FFF2-40B4-BE49-F238E27FC236}">
                  <a16:creationId xmlns:a16="http://schemas.microsoft.com/office/drawing/2014/main" id="{B47574E4-2C30-53CD-E338-C4DED30B9B28}"/>
                </a:ext>
              </a:extLst>
            </p:cNvPr>
            <p:cNvSpPr/>
            <p:nvPr/>
          </p:nvSpPr>
          <p:spPr>
            <a:xfrm>
              <a:off x="6578312" y="3661033"/>
              <a:ext cx="105588" cy="161993"/>
            </a:xfrm>
            <a:custGeom>
              <a:avLst/>
              <a:gdLst/>
              <a:ahLst/>
              <a:cxnLst/>
              <a:rect l="l" t="t" r="r" b="b"/>
              <a:pathLst>
                <a:path w="1842" h="2826" extrusionOk="0">
                  <a:moveTo>
                    <a:pt x="1" y="2428"/>
                  </a:moveTo>
                  <a:lnTo>
                    <a:pt x="708" y="2826"/>
                  </a:lnTo>
                  <a:lnTo>
                    <a:pt x="1842" y="429"/>
                  </a:lnTo>
                  <a:lnTo>
                    <a:pt x="1620" y="0"/>
                  </a:lnTo>
                  <a:lnTo>
                    <a:pt x="1118" y="3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1313;p53">
              <a:extLst>
                <a:ext uri="{FF2B5EF4-FFF2-40B4-BE49-F238E27FC236}">
                  <a16:creationId xmlns:a16="http://schemas.microsoft.com/office/drawing/2014/main" id="{FAAC6CC0-1842-6DFF-D6F4-412F710DA1E8}"/>
                </a:ext>
              </a:extLst>
            </p:cNvPr>
            <p:cNvSpPr/>
            <p:nvPr/>
          </p:nvSpPr>
          <p:spPr>
            <a:xfrm>
              <a:off x="6417580" y="3593909"/>
              <a:ext cx="157178" cy="101174"/>
            </a:xfrm>
            <a:custGeom>
              <a:avLst/>
              <a:gdLst/>
              <a:ahLst/>
              <a:cxnLst/>
              <a:rect l="l" t="t" r="r" b="b"/>
              <a:pathLst>
                <a:path w="2742" h="1765" extrusionOk="0">
                  <a:moveTo>
                    <a:pt x="336" y="1765"/>
                  </a:moveTo>
                  <a:lnTo>
                    <a:pt x="2666" y="501"/>
                  </a:lnTo>
                  <a:lnTo>
                    <a:pt x="2742" y="23"/>
                  </a:lnTo>
                  <a:lnTo>
                    <a:pt x="2137" y="0"/>
                  </a:lnTo>
                  <a:lnTo>
                    <a:pt x="0" y="10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1314;p53">
              <a:extLst>
                <a:ext uri="{FF2B5EF4-FFF2-40B4-BE49-F238E27FC236}">
                  <a16:creationId xmlns:a16="http://schemas.microsoft.com/office/drawing/2014/main" id="{044C51D5-83F1-1707-3263-705AE4E7BE9C}"/>
                </a:ext>
              </a:extLst>
            </p:cNvPr>
            <p:cNvSpPr/>
            <p:nvPr/>
          </p:nvSpPr>
          <p:spPr>
            <a:xfrm>
              <a:off x="5289363" y="3162330"/>
              <a:ext cx="100716" cy="65978"/>
            </a:xfrm>
            <a:custGeom>
              <a:avLst/>
              <a:gdLst/>
              <a:ahLst/>
              <a:cxnLst/>
              <a:rect l="l" t="t" r="r" b="b"/>
              <a:pathLst>
                <a:path w="1757" h="1151" extrusionOk="0">
                  <a:moveTo>
                    <a:pt x="382" y="517"/>
                  </a:moveTo>
                  <a:cubicBezTo>
                    <a:pt x="1" y="1150"/>
                    <a:pt x="1757" y="414"/>
                    <a:pt x="1757" y="277"/>
                  </a:cubicBezTo>
                  <a:cubicBezTo>
                    <a:pt x="1757" y="138"/>
                    <a:pt x="691" y="1"/>
                    <a:pt x="382" y="5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1315;p53">
              <a:extLst>
                <a:ext uri="{FF2B5EF4-FFF2-40B4-BE49-F238E27FC236}">
                  <a16:creationId xmlns:a16="http://schemas.microsoft.com/office/drawing/2014/main" id="{CCEF7C85-0F37-E6F3-DC0A-4246AB2FD8FD}"/>
                </a:ext>
              </a:extLst>
            </p:cNvPr>
            <p:cNvSpPr/>
            <p:nvPr/>
          </p:nvSpPr>
          <p:spPr>
            <a:xfrm>
              <a:off x="5537454" y="3171272"/>
              <a:ext cx="58010" cy="114072"/>
            </a:xfrm>
            <a:custGeom>
              <a:avLst/>
              <a:gdLst/>
              <a:ahLst/>
              <a:cxnLst/>
              <a:rect l="l" t="t" r="r" b="b"/>
              <a:pathLst>
                <a:path w="1012" h="1990" extrusionOk="0">
                  <a:moveTo>
                    <a:pt x="186" y="1287"/>
                  </a:moveTo>
                  <a:cubicBezTo>
                    <a:pt x="414" y="1990"/>
                    <a:pt x="1011" y="181"/>
                    <a:pt x="907" y="90"/>
                  </a:cubicBezTo>
                  <a:cubicBezTo>
                    <a:pt x="804" y="1"/>
                    <a:pt x="0" y="715"/>
                    <a:pt x="186" y="1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1316;p53">
              <a:extLst>
                <a:ext uri="{FF2B5EF4-FFF2-40B4-BE49-F238E27FC236}">
                  <a16:creationId xmlns:a16="http://schemas.microsoft.com/office/drawing/2014/main" id="{B2119466-688B-8AF1-422F-D640CE406E40}"/>
                </a:ext>
              </a:extLst>
            </p:cNvPr>
            <p:cNvSpPr/>
            <p:nvPr/>
          </p:nvSpPr>
          <p:spPr>
            <a:xfrm>
              <a:off x="5593974" y="3439425"/>
              <a:ext cx="58010" cy="114072"/>
            </a:xfrm>
            <a:custGeom>
              <a:avLst/>
              <a:gdLst/>
              <a:ahLst/>
              <a:cxnLst/>
              <a:rect l="l" t="t" r="r" b="b"/>
              <a:pathLst>
                <a:path w="1012" h="1990" extrusionOk="0">
                  <a:moveTo>
                    <a:pt x="907" y="91"/>
                  </a:moveTo>
                  <a:cubicBezTo>
                    <a:pt x="804" y="0"/>
                    <a:pt x="0" y="715"/>
                    <a:pt x="186" y="1287"/>
                  </a:cubicBezTo>
                  <a:cubicBezTo>
                    <a:pt x="414" y="1989"/>
                    <a:pt x="1011" y="182"/>
                    <a:pt x="907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1317;p53">
              <a:extLst>
                <a:ext uri="{FF2B5EF4-FFF2-40B4-BE49-F238E27FC236}">
                  <a16:creationId xmlns:a16="http://schemas.microsoft.com/office/drawing/2014/main" id="{1FBD618E-A15E-454D-8A5C-1CB19BD9D20B}"/>
                </a:ext>
              </a:extLst>
            </p:cNvPr>
            <p:cNvSpPr/>
            <p:nvPr/>
          </p:nvSpPr>
          <p:spPr>
            <a:xfrm>
              <a:off x="5528283" y="3013808"/>
              <a:ext cx="76354" cy="92576"/>
            </a:xfrm>
            <a:custGeom>
              <a:avLst/>
              <a:gdLst/>
              <a:ahLst/>
              <a:cxnLst/>
              <a:rect l="l" t="t" r="r" b="b"/>
              <a:pathLst>
                <a:path w="1332" h="1615" extrusionOk="0">
                  <a:moveTo>
                    <a:pt x="104" y="884"/>
                  </a:moveTo>
                  <a:cubicBezTo>
                    <a:pt x="0" y="1615"/>
                    <a:pt x="1331" y="254"/>
                    <a:pt x="1278" y="127"/>
                  </a:cubicBezTo>
                  <a:cubicBezTo>
                    <a:pt x="1224" y="1"/>
                    <a:pt x="190" y="288"/>
                    <a:pt x="104" y="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1318;p53">
              <a:extLst>
                <a:ext uri="{FF2B5EF4-FFF2-40B4-BE49-F238E27FC236}">
                  <a16:creationId xmlns:a16="http://schemas.microsoft.com/office/drawing/2014/main" id="{7559CE17-3082-6900-EE3B-E66FD5A22DE5}"/>
                </a:ext>
              </a:extLst>
            </p:cNvPr>
            <p:cNvSpPr/>
            <p:nvPr/>
          </p:nvSpPr>
          <p:spPr>
            <a:xfrm>
              <a:off x="5774711" y="3021662"/>
              <a:ext cx="76411" cy="92576"/>
            </a:xfrm>
            <a:custGeom>
              <a:avLst/>
              <a:gdLst/>
              <a:ahLst/>
              <a:cxnLst/>
              <a:rect l="l" t="t" r="r" b="b"/>
              <a:pathLst>
                <a:path w="1333" h="1615" extrusionOk="0">
                  <a:moveTo>
                    <a:pt x="106" y="884"/>
                  </a:moveTo>
                  <a:cubicBezTo>
                    <a:pt x="1" y="1615"/>
                    <a:pt x="1333" y="254"/>
                    <a:pt x="1278" y="127"/>
                  </a:cubicBezTo>
                  <a:cubicBezTo>
                    <a:pt x="1226" y="1"/>
                    <a:pt x="190" y="288"/>
                    <a:pt x="106" y="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1319;p53">
              <a:extLst>
                <a:ext uri="{FF2B5EF4-FFF2-40B4-BE49-F238E27FC236}">
                  <a16:creationId xmlns:a16="http://schemas.microsoft.com/office/drawing/2014/main" id="{802683FE-6EC8-5932-4BAC-5D821E8BAAB6}"/>
                </a:ext>
              </a:extLst>
            </p:cNvPr>
            <p:cNvSpPr/>
            <p:nvPr/>
          </p:nvSpPr>
          <p:spPr>
            <a:xfrm>
              <a:off x="5779125" y="2883974"/>
              <a:ext cx="107136" cy="60475"/>
            </a:xfrm>
            <a:custGeom>
              <a:avLst/>
              <a:gdLst/>
              <a:ahLst/>
              <a:cxnLst/>
              <a:rect l="l" t="t" r="r" b="b"/>
              <a:pathLst>
                <a:path w="1869" h="1055" extrusionOk="0">
                  <a:moveTo>
                    <a:pt x="1851" y="406"/>
                  </a:moveTo>
                  <a:cubicBezTo>
                    <a:pt x="1869" y="270"/>
                    <a:pt x="829" y="1"/>
                    <a:pt x="457" y="474"/>
                  </a:cubicBezTo>
                  <a:cubicBezTo>
                    <a:pt x="0" y="1055"/>
                    <a:pt x="1835" y="543"/>
                    <a:pt x="1851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1320;p53">
              <a:extLst>
                <a:ext uri="{FF2B5EF4-FFF2-40B4-BE49-F238E27FC236}">
                  <a16:creationId xmlns:a16="http://schemas.microsoft.com/office/drawing/2014/main" id="{4B8FC3C1-DB26-FD87-9C43-19C0279C04EB}"/>
                </a:ext>
              </a:extLst>
            </p:cNvPr>
            <p:cNvSpPr/>
            <p:nvPr/>
          </p:nvSpPr>
          <p:spPr>
            <a:xfrm>
              <a:off x="5358723" y="2964511"/>
              <a:ext cx="76354" cy="92633"/>
            </a:xfrm>
            <a:custGeom>
              <a:avLst/>
              <a:gdLst/>
              <a:ahLst/>
              <a:cxnLst/>
              <a:rect l="l" t="t" r="r" b="b"/>
              <a:pathLst>
                <a:path w="1332" h="1616" extrusionOk="0">
                  <a:moveTo>
                    <a:pt x="1278" y="127"/>
                  </a:moveTo>
                  <a:cubicBezTo>
                    <a:pt x="1224" y="0"/>
                    <a:pt x="190" y="289"/>
                    <a:pt x="104" y="883"/>
                  </a:cubicBezTo>
                  <a:cubicBezTo>
                    <a:pt x="1" y="1615"/>
                    <a:pt x="1331" y="253"/>
                    <a:pt x="1278" y="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1321;p53">
              <a:extLst>
                <a:ext uri="{FF2B5EF4-FFF2-40B4-BE49-F238E27FC236}">
                  <a16:creationId xmlns:a16="http://schemas.microsoft.com/office/drawing/2014/main" id="{4BF21ED3-621D-3DFA-AC61-C5FD52E5B254}"/>
                </a:ext>
              </a:extLst>
            </p:cNvPr>
            <p:cNvSpPr/>
            <p:nvPr/>
          </p:nvSpPr>
          <p:spPr>
            <a:xfrm>
              <a:off x="7142249" y="1251382"/>
              <a:ext cx="569040" cy="703462"/>
            </a:xfrm>
            <a:custGeom>
              <a:avLst/>
              <a:gdLst/>
              <a:ahLst/>
              <a:cxnLst/>
              <a:rect l="l" t="t" r="r" b="b"/>
              <a:pathLst>
                <a:path w="9927" h="12272" extrusionOk="0">
                  <a:moveTo>
                    <a:pt x="1212" y="5915"/>
                  </a:moveTo>
                  <a:cubicBezTo>
                    <a:pt x="1360" y="6247"/>
                    <a:pt x="1629" y="6564"/>
                    <a:pt x="1974" y="6857"/>
                  </a:cubicBezTo>
                  <a:cubicBezTo>
                    <a:pt x="1465" y="8689"/>
                    <a:pt x="1410" y="9325"/>
                    <a:pt x="2281" y="7095"/>
                  </a:cubicBezTo>
                  <a:cubicBezTo>
                    <a:pt x="2957" y="7585"/>
                    <a:pt x="3828" y="7996"/>
                    <a:pt x="4662" y="8281"/>
                  </a:cubicBezTo>
                  <a:cubicBezTo>
                    <a:pt x="3906" y="10864"/>
                    <a:pt x="3761" y="11893"/>
                    <a:pt x="5072" y="8412"/>
                  </a:cubicBezTo>
                  <a:cubicBezTo>
                    <a:pt x="5453" y="8526"/>
                    <a:pt x="5815" y="8609"/>
                    <a:pt x="6136" y="8660"/>
                  </a:cubicBezTo>
                  <a:cubicBezTo>
                    <a:pt x="5357" y="11274"/>
                    <a:pt x="5124" y="12272"/>
                    <a:pt x="6457" y="8701"/>
                  </a:cubicBezTo>
                  <a:cubicBezTo>
                    <a:pt x="6745" y="8727"/>
                    <a:pt x="6982" y="8717"/>
                    <a:pt x="7146" y="8669"/>
                  </a:cubicBezTo>
                  <a:cubicBezTo>
                    <a:pt x="6842" y="10006"/>
                    <a:pt x="8529" y="11188"/>
                    <a:pt x="8454" y="8731"/>
                  </a:cubicBezTo>
                  <a:cubicBezTo>
                    <a:pt x="8484" y="8605"/>
                    <a:pt x="8480" y="8445"/>
                    <a:pt x="8442" y="8266"/>
                  </a:cubicBezTo>
                  <a:cubicBezTo>
                    <a:pt x="9926" y="8013"/>
                    <a:pt x="8993" y="7543"/>
                    <a:pt x="8380" y="7697"/>
                  </a:cubicBezTo>
                  <a:cubicBezTo>
                    <a:pt x="9053" y="6294"/>
                    <a:pt x="8418" y="6974"/>
                    <a:pt x="8138" y="7542"/>
                  </a:cubicBezTo>
                  <a:cubicBezTo>
                    <a:pt x="7999" y="7318"/>
                    <a:pt x="7827" y="7116"/>
                    <a:pt x="7628" y="6942"/>
                  </a:cubicBezTo>
                  <a:lnTo>
                    <a:pt x="7645" y="6846"/>
                  </a:lnTo>
                  <a:cubicBezTo>
                    <a:pt x="7682" y="5436"/>
                    <a:pt x="2122" y="1"/>
                    <a:pt x="1107" y="5106"/>
                  </a:cubicBezTo>
                  <a:cubicBezTo>
                    <a:pt x="1104" y="5120"/>
                    <a:pt x="1104" y="5134"/>
                    <a:pt x="1102" y="5149"/>
                  </a:cubicBezTo>
                  <a:cubicBezTo>
                    <a:pt x="293" y="7854"/>
                    <a:pt x="0" y="9117"/>
                    <a:pt x="1212" y="5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ypes of Natural Disasters Class by Slidesgo">
  <a:themeElements>
    <a:clrScheme name="Simple Light">
      <a:dk1>
        <a:srgbClr val="167480"/>
      </a:dk1>
      <a:lt1>
        <a:srgbClr val="DDFFEE"/>
      </a:lt1>
      <a:dk2>
        <a:srgbClr val="5C463F"/>
      </a:dk2>
      <a:lt2>
        <a:srgbClr val="F1EFD8"/>
      </a:lt2>
      <a:accent1>
        <a:srgbClr val="FFD238"/>
      </a:accent1>
      <a:accent2>
        <a:srgbClr val="FFAA21"/>
      </a:accent2>
      <a:accent3>
        <a:srgbClr val="EB5D37"/>
      </a:accent3>
      <a:accent4>
        <a:srgbClr val="9FBB2D"/>
      </a:accent4>
      <a:accent5>
        <a:srgbClr val="9CD3D0"/>
      </a:accent5>
      <a:accent6>
        <a:srgbClr val="9E99A3"/>
      </a:accent6>
      <a:hlink>
        <a:srgbClr val="5C4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518</Words>
  <Application>Microsoft Office PowerPoint</Application>
  <PresentationFormat>On-screen Show (16:9)</PresentationFormat>
  <Paragraphs>192</Paragraphs>
  <Slides>47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Londrina Solid</vt:lpstr>
      <vt:lpstr>Bebas Neue</vt:lpstr>
      <vt:lpstr>Roboto</vt:lpstr>
      <vt:lpstr>Arial</vt:lpstr>
      <vt:lpstr>Types of Natural Disasters Class by Slidesgo</vt:lpstr>
      <vt:lpstr>Movie Time!!!!</vt:lpstr>
      <vt:lpstr>GLOBAL NATURAL DISASTER IMPACT 1976-2024</vt:lpstr>
      <vt:lpstr>OVERVIEW</vt:lpstr>
      <vt:lpstr>—PROBLEM STATEMENT</vt:lpstr>
      <vt:lpstr>PowerPoint Presentation</vt:lpstr>
      <vt:lpstr>APPROACHES</vt:lpstr>
      <vt:lpstr>Risk index</vt:lpstr>
      <vt:lpstr>01</vt:lpstr>
      <vt:lpstr>Data Statistic</vt:lpstr>
      <vt:lpstr>NATURAL VS TECNILOGICAL</vt:lpstr>
      <vt:lpstr>PowerPoint Presentation</vt:lpstr>
      <vt:lpstr>NATURAL DISASTERS</vt:lpstr>
      <vt:lpstr>PowerPoint Presentation</vt:lpstr>
      <vt:lpstr>PowerPoint Presentation</vt:lpstr>
      <vt:lpstr>Top 3 Disasters:</vt:lpstr>
      <vt:lpstr>FLOODS DISASTERS</vt:lpstr>
      <vt:lpstr>PowerPoint Presentation</vt:lpstr>
      <vt:lpstr>Why Mostly in “Summer” ?</vt:lpstr>
      <vt:lpstr>PowerPoint Presentation</vt:lpstr>
      <vt:lpstr>Why “China” Has a High Risk Index?</vt:lpstr>
      <vt:lpstr>STORM DISASTERS</vt:lpstr>
      <vt:lpstr>PowerPoint Presentation</vt:lpstr>
      <vt:lpstr>Why Mostly in “Autumn”?</vt:lpstr>
      <vt:lpstr>PowerPoint Presentation</vt:lpstr>
      <vt:lpstr>Why “Philippinse” Has a High Risk index?</vt:lpstr>
      <vt:lpstr>EARTHQUAKE DISASTERS</vt:lpstr>
      <vt:lpstr>PowerPoint Presentation</vt:lpstr>
      <vt:lpstr>PowerPoint Presentation</vt:lpstr>
      <vt:lpstr>Why “China” Has a High Risk Index?</vt:lpstr>
      <vt:lpstr>Earthquakes Magnitude Classification</vt:lpstr>
      <vt:lpstr>PowerPoint Presentation</vt:lpstr>
      <vt:lpstr>Earthquakes Magnitude Classification</vt:lpstr>
      <vt:lpstr>Earthquakes Magnitude Classification</vt:lpstr>
      <vt:lpstr>“Major” vs. “Strong” Magnitude:</vt:lpstr>
      <vt:lpstr>PowerPoint Presentation</vt:lpstr>
      <vt:lpstr>PowerPoint Presentation</vt:lpstr>
      <vt:lpstr>Subduction  Zones</vt:lpstr>
      <vt:lpstr>Regions &amp; Response</vt:lpstr>
      <vt:lpstr>Appeal</vt:lpstr>
      <vt:lpstr>Response Efficiency Type</vt:lpstr>
      <vt:lpstr>PowerPoint Presentation</vt:lpstr>
      <vt:lpstr>PowerPoint Presentation</vt:lpstr>
      <vt:lpstr>PowerPoint Presentation</vt:lpstr>
      <vt:lpstr>Why Asia?</vt:lpstr>
      <vt:lpstr>Recommendations</vt:lpstr>
      <vt:lpstr>Early  Warning</vt:lpstr>
      <vt:lpstr>TKANK YOU FOR LISINING!!!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Hameeda Al-A'ali</cp:lastModifiedBy>
  <cp:revision>28</cp:revision>
  <dcterms:modified xsi:type="dcterms:W3CDTF">2025-11-25T17:06:41Z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27235594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S10.9.4</vt:lpwstr>
  </property>
</Properties>
</file>